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Kumbh Sans" panose="020B0604020202020204" charset="0"/>
      <p:regular r:id="rId23"/>
      <p:bold r:id="rId24"/>
    </p:embeddedFont>
    <p:embeddedFont>
      <p:font typeface="Yeseva On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D785CF-D0BB-436B-8175-023AC625D554}">
  <a:tblStyle styleId="{59D785CF-D0BB-436B-8175-023AC625D5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1726f541cfa_0_2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1726f541cfa_0_2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g1726f541cfa_0_2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9" name="Google Shape;2579;g1726f541cfa_0_2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g1726f541cfa_0_2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9" name="Google Shape;2629;g1726f541cfa_0_2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g1726f541cfa_0_2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6" name="Google Shape;2926;g1726f541cfa_0_2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Google Shape;2967;g1046f2858b5_0_3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8" name="Google Shape;2968;g1046f2858b5_0_3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1726f541cfa_0_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1726f541cfa_0_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g1046f2858b5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8" name="Google Shape;2988;g1046f2858b5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" name="Google Shape;3386;g1726f541cfa_0_2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7" name="Google Shape;3387;g1726f541cfa_0_2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g1726f541cfa_0_2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3" name="Google Shape;3393;g1726f541cfa_0_2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g1726f541cfa_0_3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6" name="Google Shape;3586;g1726f541cfa_0_3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b1fa4ddd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b1fa4ddd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1726f541c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1726f541c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1046f2858b5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1046f2858b5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1726f541cf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1726f541cf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726f541cfa_0_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1726f541cfa_0_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1726f541cfa_0_1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1726f541cfa_0_1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1726f541cfa_0_2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1726f541cfa_0_2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TALK ABOUT FILES OR PROCESS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g1726f541cfa_0_2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1" name="Google Shape;2341;g1726f541cfa_0_2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10" name="Google Shape;10;p2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423225" y="540000"/>
            <a:ext cx="4297500" cy="36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509025" y="540006"/>
            <a:ext cx="8076682" cy="3986141"/>
            <a:chOff x="509025" y="540006"/>
            <a:chExt cx="8076682" cy="3986141"/>
          </a:xfrm>
        </p:grpSpPr>
        <p:sp>
          <p:nvSpPr>
            <p:cNvPr id="22" name="Google Shape;22;p2"/>
            <p:cNvSpPr/>
            <p:nvPr/>
          </p:nvSpPr>
          <p:spPr>
            <a:xfrm>
              <a:off x="509025" y="3924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17630" y="2533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61521" y="36975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27525" y="4366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2322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0721" y="1826805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96030" y="594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9100" y="25717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34646" y="28494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711075" y="85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423996" y="1616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1280" y="4229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subTitle" idx="1"/>
          </p:nvPr>
        </p:nvSpPr>
        <p:spPr>
          <a:xfrm>
            <a:off x="1188725" y="3577200"/>
            <a:ext cx="29148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title"/>
          </p:nvPr>
        </p:nvSpPr>
        <p:spPr>
          <a:xfrm>
            <a:off x="1039050" y="1897150"/>
            <a:ext cx="32139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272" name="Google Shape;272;p17"/>
          <p:cNvGrpSpPr/>
          <p:nvPr/>
        </p:nvGrpSpPr>
        <p:grpSpPr>
          <a:xfrm>
            <a:off x="639142" y="873625"/>
            <a:ext cx="8072124" cy="3551860"/>
            <a:chOff x="639142" y="873625"/>
            <a:chExt cx="8072124" cy="3551860"/>
          </a:xfrm>
        </p:grpSpPr>
        <p:sp>
          <p:nvSpPr>
            <p:cNvPr id="273" name="Google Shape;273;p17"/>
            <p:cNvSpPr/>
            <p:nvPr/>
          </p:nvSpPr>
          <p:spPr>
            <a:xfrm>
              <a:off x="3772900" y="1600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3988230" y="1841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8549555" y="1552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8343142" y="3500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1372892" y="873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639142" y="28977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979100" y="1381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765275" y="367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8424000" y="29050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8252425" y="99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4149950" y="42656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title" idx="2"/>
          </p:nvPr>
        </p:nvSpPr>
        <p:spPr>
          <a:xfrm>
            <a:off x="720012" y="1858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1"/>
          </p:nvPr>
        </p:nvSpPr>
        <p:spPr>
          <a:xfrm>
            <a:off x="720023" y="2369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title" idx="3"/>
          </p:nvPr>
        </p:nvSpPr>
        <p:spPr>
          <a:xfrm>
            <a:off x="5820289" y="1858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subTitle" idx="4"/>
          </p:nvPr>
        </p:nvSpPr>
        <p:spPr>
          <a:xfrm>
            <a:off x="5820298" y="2369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title" idx="5"/>
          </p:nvPr>
        </p:nvSpPr>
        <p:spPr>
          <a:xfrm>
            <a:off x="720000" y="35251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subTitle" idx="6"/>
          </p:nvPr>
        </p:nvSpPr>
        <p:spPr>
          <a:xfrm>
            <a:off x="720012" y="39630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9"/>
          <p:cNvSpPr txBox="1">
            <a:spLocks noGrp="1"/>
          </p:cNvSpPr>
          <p:nvPr>
            <p:ph type="title" idx="7"/>
          </p:nvPr>
        </p:nvSpPr>
        <p:spPr>
          <a:xfrm>
            <a:off x="5820275" y="35251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1" name="Google Shape;321;p19"/>
          <p:cNvSpPr txBox="1">
            <a:spLocks noGrp="1"/>
          </p:cNvSpPr>
          <p:nvPr>
            <p:ph type="subTitle" idx="8"/>
          </p:nvPr>
        </p:nvSpPr>
        <p:spPr>
          <a:xfrm>
            <a:off x="5820287" y="39630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2" name="Google Shape;322;p19"/>
          <p:cNvGrpSpPr/>
          <p:nvPr/>
        </p:nvGrpSpPr>
        <p:grpSpPr>
          <a:xfrm>
            <a:off x="441455" y="1394006"/>
            <a:ext cx="7937312" cy="2986995"/>
            <a:chOff x="441455" y="1394006"/>
            <a:chExt cx="7937312" cy="2986995"/>
          </a:xfrm>
        </p:grpSpPr>
        <p:sp>
          <p:nvSpPr>
            <p:cNvPr id="323" name="Google Shape;323;p19"/>
            <p:cNvSpPr/>
            <p:nvPr/>
          </p:nvSpPr>
          <p:spPr>
            <a:xfrm>
              <a:off x="4412700" y="1394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774880" y="14295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3049000" y="3266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1100" y="231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6750" y="3907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7881150" y="3292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5222750" y="3106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4045230" y="1619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1018330" y="182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2636155" y="2980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441455" y="4206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8217055" y="3525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5572830" y="32848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7222880" y="16034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subTitle" idx="1"/>
          </p:nvPr>
        </p:nvSpPr>
        <p:spPr>
          <a:xfrm>
            <a:off x="720000" y="39720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4"/>
          <p:cNvSpPr txBox="1">
            <a:spLocks noGrp="1"/>
          </p:cNvSpPr>
          <p:nvPr>
            <p:ph type="title" hasCustomPrompt="1"/>
          </p:nvPr>
        </p:nvSpPr>
        <p:spPr>
          <a:xfrm>
            <a:off x="7200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8" name="Google Shape;448;p24"/>
          <p:cNvSpPr txBox="1">
            <a:spLocks noGrp="1"/>
          </p:cNvSpPr>
          <p:nvPr>
            <p:ph type="title" idx="2"/>
          </p:nvPr>
        </p:nvSpPr>
        <p:spPr>
          <a:xfrm>
            <a:off x="7200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9" name="Google Shape;449;p24"/>
          <p:cNvSpPr txBox="1">
            <a:spLocks noGrp="1"/>
          </p:cNvSpPr>
          <p:nvPr>
            <p:ph type="subTitle" idx="3"/>
          </p:nvPr>
        </p:nvSpPr>
        <p:spPr>
          <a:xfrm>
            <a:off x="3442900" y="39720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24"/>
          <p:cNvSpPr txBox="1">
            <a:spLocks noGrp="1"/>
          </p:cNvSpPr>
          <p:nvPr>
            <p:ph type="title" idx="4" hasCustomPrompt="1"/>
          </p:nvPr>
        </p:nvSpPr>
        <p:spPr>
          <a:xfrm>
            <a:off x="34429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1" name="Google Shape;451;p24"/>
          <p:cNvSpPr txBox="1">
            <a:spLocks noGrp="1"/>
          </p:cNvSpPr>
          <p:nvPr>
            <p:ph type="title" idx="5"/>
          </p:nvPr>
        </p:nvSpPr>
        <p:spPr>
          <a:xfrm>
            <a:off x="34429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2" name="Google Shape;452;p24"/>
          <p:cNvSpPr txBox="1">
            <a:spLocks noGrp="1"/>
          </p:cNvSpPr>
          <p:nvPr>
            <p:ph type="subTitle" idx="6"/>
          </p:nvPr>
        </p:nvSpPr>
        <p:spPr>
          <a:xfrm>
            <a:off x="6165800" y="39720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24"/>
          <p:cNvSpPr txBox="1">
            <a:spLocks noGrp="1"/>
          </p:cNvSpPr>
          <p:nvPr>
            <p:ph type="title" idx="7" hasCustomPrompt="1"/>
          </p:nvPr>
        </p:nvSpPr>
        <p:spPr>
          <a:xfrm>
            <a:off x="61658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4" name="Google Shape;454;p24"/>
          <p:cNvSpPr txBox="1">
            <a:spLocks noGrp="1"/>
          </p:cNvSpPr>
          <p:nvPr>
            <p:ph type="title" idx="8"/>
          </p:nvPr>
        </p:nvSpPr>
        <p:spPr>
          <a:xfrm>
            <a:off x="61658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56" name="Google Shape;456;p24"/>
          <p:cNvGrpSpPr/>
          <p:nvPr/>
        </p:nvGrpSpPr>
        <p:grpSpPr>
          <a:xfrm>
            <a:off x="353430" y="1254306"/>
            <a:ext cx="8397757" cy="3491207"/>
            <a:chOff x="353430" y="1254306"/>
            <a:chExt cx="8397757" cy="3491207"/>
          </a:xfrm>
        </p:grpSpPr>
        <p:sp>
          <p:nvSpPr>
            <p:cNvPr id="457" name="Google Shape;457;p24"/>
            <p:cNvSpPr/>
            <p:nvPr/>
          </p:nvSpPr>
          <p:spPr>
            <a:xfrm>
              <a:off x="3209850" y="3467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5848380" y="3253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2634080" y="13079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353430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1009130" y="33334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8549530" y="3890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7658655" y="1366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2940555" y="4571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515150" y="317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2090225" y="1482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8124700" y="12543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6010100" y="36277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8579600" y="3428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5"/>
          <p:cNvSpPr txBox="1">
            <a:spLocks noGrp="1"/>
          </p:cNvSpPr>
          <p:nvPr>
            <p:ph type="ctrTitle"/>
          </p:nvPr>
        </p:nvSpPr>
        <p:spPr>
          <a:xfrm>
            <a:off x="720100" y="540000"/>
            <a:ext cx="77040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73" name="Google Shape;473;p25"/>
          <p:cNvSpPr txBox="1"/>
          <p:nvPr/>
        </p:nvSpPr>
        <p:spPr>
          <a:xfrm>
            <a:off x="2963750" y="3229560"/>
            <a:ext cx="32166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CREDITS:</a:t>
            </a:r>
            <a:r>
              <a:rPr lang="en" sz="11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This presentation template was created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 including icons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en" sz="11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and infographics &amp; images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474" name="Google Shape;474;p25"/>
          <p:cNvSpPr txBox="1">
            <a:spLocks noGrp="1"/>
          </p:cNvSpPr>
          <p:nvPr>
            <p:ph type="subTitle" idx="1"/>
          </p:nvPr>
        </p:nvSpPr>
        <p:spPr>
          <a:xfrm>
            <a:off x="2679300" y="1858230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5" name="Google Shape;475;p25"/>
          <p:cNvSpPr txBox="1">
            <a:spLocks noGrp="1"/>
          </p:cNvSpPr>
          <p:nvPr>
            <p:ph type="subTitle" idx="2"/>
          </p:nvPr>
        </p:nvSpPr>
        <p:spPr>
          <a:xfrm rot="-1090">
            <a:off x="2679300" y="4184190"/>
            <a:ext cx="3785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76" name="Google Shape;476;p25"/>
          <p:cNvGrpSpPr/>
          <p:nvPr/>
        </p:nvGrpSpPr>
        <p:grpSpPr>
          <a:xfrm>
            <a:off x="491300" y="1236888"/>
            <a:ext cx="8104387" cy="2930285"/>
            <a:chOff x="491300" y="1236888"/>
            <a:chExt cx="8104387" cy="2930285"/>
          </a:xfrm>
        </p:grpSpPr>
        <p:sp>
          <p:nvSpPr>
            <p:cNvPr id="477" name="Google Shape;477;p25"/>
            <p:cNvSpPr/>
            <p:nvPr/>
          </p:nvSpPr>
          <p:spPr>
            <a:xfrm>
              <a:off x="6175400" y="2671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8393430" y="1236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8129730" y="20778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8424100" y="2919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6675805" y="3912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2679300" y="27308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2392455" y="3770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790625" y="1683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902905" y="2830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91300" y="37776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7965025" y="40073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27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492" name="Google Shape;492;p27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2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484292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1017630" y="253310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4045121" y="18267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1892075" y="1533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3028525" y="1064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5421346" y="93903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1096030" y="5945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3282325" y="27315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7716008" y="272428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937055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7711075" y="8536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8423996" y="16165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5846230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28"/>
          <p:cNvGrpSpPr/>
          <p:nvPr/>
        </p:nvGrpSpPr>
        <p:grpSpPr>
          <a:xfrm>
            <a:off x="7064150" y="3589625"/>
            <a:ext cx="1155200" cy="675525"/>
            <a:chOff x="902700" y="3069775"/>
            <a:chExt cx="1155200" cy="675525"/>
          </a:xfrm>
        </p:grpSpPr>
        <p:sp>
          <p:nvSpPr>
            <p:cNvPr id="517" name="Google Shape;517;p28"/>
            <p:cNvSpPr/>
            <p:nvPr/>
          </p:nvSpPr>
          <p:spPr>
            <a:xfrm>
              <a:off x="1309400" y="3521425"/>
              <a:ext cx="513950" cy="187525"/>
            </a:xfrm>
            <a:custGeom>
              <a:avLst/>
              <a:gdLst/>
              <a:ahLst/>
              <a:cxnLst/>
              <a:rect l="l" t="t" r="r" b="b"/>
              <a:pathLst>
                <a:path w="20558" h="7501" extrusionOk="0">
                  <a:moveTo>
                    <a:pt x="3310" y="0"/>
                  </a:moveTo>
                  <a:lnTo>
                    <a:pt x="1" y="1087"/>
                  </a:lnTo>
                  <a:cubicBezTo>
                    <a:pt x="1" y="1087"/>
                    <a:pt x="8776" y="7501"/>
                    <a:pt x="14698" y="7501"/>
                  </a:cubicBezTo>
                  <a:cubicBezTo>
                    <a:pt x="17054" y="7501"/>
                    <a:pt x="18959" y="6485"/>
                    <a:pt x="19678" y="3645"/>
                  </a:cubicBezTo>
                  <a:lnTo>
                    <a:pt x="20557" y="381"/>
                  </a:lnTo>
                  <a:lnTo>
                    <a:pt x="20557" y="381"/>
                  </a:lnTo>
                  <a:cubicBezTo>
                    <a:pt x="20557" y="381"/>
                    <a:pt x="18707" y="4144"/>
                    <a:pt x="13760" y="4144"/>
                  </a:cubicBezTo>
                  <a:cubicBezTo>
                    <a:pt x="11179" y="4144"/>
                    <a:pt x="7755" y="3119"/>
                    <a:pt x="3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1340400" y="3531125"/>
              <a:ext cx="458300" cy="159050"/>
            </a:xfrm>
            <a:custGeom>
              <a:avLst/>
              <a:gdLst/>
              <a:ahLst/>
              <a:cxnLst/>
              <a:rect l="l" t="t" r="r" b="b"/>
              <a:pathLst>
                <a:path w="18332" h="6362" extrusionOk="0">
                  <a:moveTo>
                    <a:pt x="1876" y="0"/>
                  </a:moveTo>
                  <a:lnTo>
                    <a:pt x="0" y="694"/>
                  </a:lnTo>
                  <a:cubicBezTo>
                    <a:pt x="5826" y="5152"/>
                    <a:pt x="10015" y="6362"/>
                    <a:pt x="12845" y="6362"/>
                  </a:cubicBezTo>
                  <a:cubicBezTo>
                    <a:pt x="16204" y="6362"/>
                    <a:pt x="17650" y="4658"/>
                    <a:pt x="17650" y="4658"/>
                  </a:cubicBezTo>
                  <a:lnTo>
                    <a:pt x="18331" y="1991"/>
                  </a:lnTo>
                  <a:lnTo>
                    <a:pt x="18331" y="1991"/>
                  </a:lnTo>
                  <a:cubicBezTo>
                    <a:pt x="16497" y="3582"/>
                    <a:pt x="14444" y="4161"/>
                    <a:pt x="12428" y="4161"/>
                  </a:cubicBezTo>
                  <a:cubicBezTo>
                    <a:pt x="7023" y="4161"/>
                    <a:pt x="1876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1715450" y="3602525"/>
              <a:ext cx="42200" cy="90925"/>
            </a:xfrm>
            <a:custGeom>
              <a:avLst/>
              <a:gdLst/>
              <a:ahLst/>
              <a:cxnLst/>
              <a:rect l="l" t="t" r="r" b="b"/>
              <a:pathLst>
                <a:path w="1688" h="3637" extrusionOk="0">
                  <a:moveTo>
                    <a:pt x="1687" y="0"/>
                  </a:moveTo>
                  <a:lnTo>
                    <a:pt x="1305" y="241"/>
                  </a:lnTo>
                  <a:lnTo>
                    <a:pt x="1" y="3636"/>
                  </a:lnTo>
                  <a:lnTo>
                    <a:pt x="320" y="3549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1668575" y="3626450"/>
              <a:ext cx="29875" cy="70925"/>
            </a:xfrm>
            <a:custGeom>
              <a:avLst/>
              <a:gdLst/>
              <a:ahLst/>
              <a:cxnLst/>
              <a:rect l="l" t="t" r="r" b="b"/>
              <a:pathLst>
                <a:path w="1195" h="2837" extrusionOk="0">
                  <a:moveTo>
                    <a:pt x="1194" y="1"/>
                  </a:moveTo>
                  <a:lnTo>
                    <a:pt x="751" y="57"/>
                  </a:lnTo>
                  <a:lnTo>
                    <a:pt x="0" y="2802"/>
                  </a:lnTo>
                  <a:lnTo>
                    <a:pt x="258" y="2837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1614400" y="3630075"/>
              <a:ext cx="29900" cy="62300"/>
            </a:xfrm>
            <a:custGeom>
              <a:avLst/>
              <a:gdLst/>
              <a:ahLst/>
              <a:cxnLst/>
              <a:rect l="l" t="t" r="r" b="b"/>
              <a:pathLst>
                <a:path w="1196" h="2492" extrusionOk="0">
                  <a:moveTo>
                    <a:pt x="785" y="0"/>
                  </a:moveTo>
                  <a:lnTo>
                    <a:pt x="0" y="2464"/>
                  </a:lnTo>
                  <a:lnTo>
                    <a:pt x="199" y="2491"/>
                  </a:lnTo>
                  <a:lnTo>
                    <a:pt x="1195" y="71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1558300" y="3621600"/>
              <a:ext cx="29175" cy="56275"/>
            </a:xfrm>
            <a:custGeom>
              <a:avLst/>
              <a:gdLst/>
              <a:ahLst/>
              <a:cxnLst/>
              <a:rect l="l" t="t" r="r" b="b"/>
              <a:pathLst>
                <a:path w="1167" h="2251" extrusionOk="0">
                  <a:moveTo>
                    <a:pt x="853" y="0"/>
                  </a:moveTo>
                  <a:lnTo>
                    <a:pt x="1" y="2208"/>
                  </a:lnTo>
                  <a:lnTo>
                    <a:pt x="314" y="2250"/>
                  </a:lnTo>
                  <a:lnTo>
                    <a:pt x="1166" y="4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501375" y="3605050"/>
              <a:ext cx="33375" cy="51525"/>
            </a:xfrm>
            <a:custGeom>
              <a:avLst/>
              <a:gdLst/>
              <a:ahLst/>
              <a:cxnLst/>
              <a:rect l="l" t="t" r="r" b="b"/>
              <a:pathLst>
                <a:path w="1335" h="2061" extrusionOk="0">
                  <a:moveTo>
                    <a:pt x="1040" y="1"/>
                  </a:moveTo>
                  <a:lnTo>
                    <a:pt x="0" y="1995"/>
                  </a:lnTo>
                  <a:lnTo>
                    <a:pt x="383" y="2061"/>
                  </a:lnTo>
                  <a:lnTo>
                    <a:pt x="1334" y="18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448650" y="3585025"/>
              <a:ext cx="36400" cy="48325"/>
            </a:xfrm>
            <a:custGeom>
              <a:avLst/>
              <a:gdLst/>
              <a:ahLst/>
              <a:cxnLst/>
              <a:rect l="l" t="t" r="r" b="b"/>
              <a:pathLst>
                <a:path w="1456" h="1933" extrusionOk="0">
                  <a:moveTo>
                    <a:pt x="1210" y="0"/>
                  </a:moveTo>
                  <a:lnTo>
                    <a:pt x="1" y="1739"/>
                  </a:lnTo>
                  <a:lnTo>
                    <a:pt x="351" y="1933"/>
                  </a:lnTo>
                  <a:lnTo>
                    <a:pt x="1455" y="12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406525" y="3557175"/>
              <a:ext cx="33950" cy="44425"/>
            </a:xfrm>
            <a:custGeom>
              <a:avLst/>
              <a:gdLst/>
              <a:ahLst/>
              <a:cxnLst/>
              <a:rect l="l" t="t" r="r" b="b"/>
              <a:pathLst>
                <a:path w="1358" h="1777" extrusionOk="0">
                  <a:moveTo>
                    <a:pt x="1099" y="0"/>
                  </a:moveTo>
                  <a:lnTo>
                    <a:pt x="1" y="1680"/>
                  </a:lnTo>
                  <a:lnTo>
                    <a:pt x="277" y="1777"/>
                  </a:lnTo>
                  <a:lnTo>
                    <a:pt x="1358" y="238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902700" y="3069775"/>
              <a:ext cx="486100" cy="509500"/>
            </a:xfrm>
            <a:custGeom>
              <a:avLst/>
              <a:gdLst/>
              <a:ahLst/>
              <a:cxnLst/>
              <a:rect l="l" t="t" r="r" b="b"/>
              <a:pathLst>
                <a:path w="19444" h="20380" extrusionOk="0">
                  <a:moveTo>
                    <a:pt x="151" y="1"/>
                  </a:moveTo>
                  <a:cubicBezTo>
                    <a:pt x="21" y="1"/>
                    <a:pt x="1" y="79"/>
                    <a:pt x="1" y="79"/>
                  </a:cubicBezTo>
                  <a:cubicBezTo>
                    <a:pt x="7121" y="12625"/>
                    <a:pt x="18243" y="20380"/>
                    <a:pt x="18243" y="20380"/>
                  </a:cubicBezTo>
                  <a:lnTo>
                    <a:pt x="19444" y="17724"/>
                  </a:lnTo>
                  <a:cubicBezTo>
                    <a:pt x="12328" y="12140"/>
                    <a:pt x="6176" y="5386"/>
                    <a:pt x="2755" y="1979"/>
                  </a:cubicBezTo>
                  <a:cubicBezTo>
                    <a:pt x="1058" y="290"/>
                    <a:pt x="401" y="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942775" y="3111725"/>
              <a:ext cx="421975" cy="437950"/>
            </a:xfrm>
            <a:custGeom>
              <a:avLst/>
              <a:gdLst/>
              <a:ahLst/>
              <a:cxnLst/>
              <a:rect l="l" t="t" r="r" b="b"/>
              <a:pathLst>
                <a:path w="16879" h="1751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6160" y="10849"/>
                    <a:pt x="16042" y="17515"/>
                    <a:pt x="16043" y="17518"/>
                  </a:cubicBezTo>
                  <a:lnTo>
                    <a:pt x="16043" y="17518"/>
                  </a:lnTo>
                  <a:lnTo>
                    <a:pt x="16879" y="15859"/>
                  </a:lnTo>
                  <a:cubicBezTo>
                    <a:pt x="10723" y="11027"/>
                    <a:pt x="5338" y="5129"/>
                    <a:pt x="2377" y="2182"/>
                  </a:cubicBezTo>
                  <a:cubicBezTo>
                    <a:pt x="223" y="36"/>
                    <a:pt x="13" y="0"/>
                    <a:pt x="1" y="0"/>
                  </a:cubicBezTo>
                  <a:close/>
                  <a:moveTo>
                    <a:pt x="16043" y="17518"/>
                  </a:moveTo>
                  <a:lnTo>
                    <a:pt x="16043" y="17518"/>
                  </a:lnTo>
                  <a:cubicBezTo>
                    <a:pt x="16043" y="17518"/>
                    <a:pt x="16043" y="17518"/>
                    <a:pt x="16043" y="17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289225" y="3464525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3" y="0"/>
                  </a:moveTo>
                  <a:lnTo>
                    <a:pt x="0" y="2033"/>
                  </a:lnTo>
                  <a:lnTo>
                    <a:pt x="402" y="2341"/>
                  </a:lnTo>
                  <a:lnTo>
                    <a:pt x="1530" y="32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1239925" y="3421025"/>
              <a:ext cx="38225" cy="58550"/>
            </a:xfrm>
            <a:custGeom>
              <a:avLst/>
              <a:gdLst/>
              <a:ahLst/>
              <a:cxnLst/>
              <a:rect l="l" t="t" r="r" b="b"/>
              <a:pathLst>
                <a:path w="1529" h="2342" extrusionOk="0">
                  <a:moveTo>
                    <a:pt x="1284" y="1"/>
                  </a:moveTo>
                  <a:lnTo>
                    <a:pt x="1" y="2034"/>
                  </a:lnTo>
                  <a:lnTo>
                    <a:pt x="403" y="2341"/>
                  </a:lnTo>
                  <a:lnTo>
                    <a:pt x="1528" y="324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1182100" y="3368650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5" y="0"/>
                  </a:moveTo>
                  <a:lnTo>
                    <a:pt x="1" y="2033"/>
                  </a:lnTo>
                  <a:lnTo>
                    <a:pt x="406" y="2341"/>
                  </a:lnTo>
                  <a:lnTo>
                    <a:pt x="1531" y="324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1123125" y="3311225"/>
              <a:ext cx="38200" cy="58550"/>
            </a:xfrm>
            <a:custGeom>
              <a:avLst/>
              <a:gdLst/>
              <a:ahLst/>
              <a:cxnLst/>
              <a:rect l="l" t="t" r="r" b="b"/>
              <a:pathLst>
                <a:path w="1528" h="2342" extrusionOk="0">
                  <a:moveTo>
                    <a:pt x="1283" y="1"/>
                  </a:moveTo>
                  <a:lnTo>
                    <a:pt x="0" y="2034"/>
                  </a:lnTo>
                  <a:lnTo>
                    <a:pt x="403" y="2341"/>
                  </a:lnTo>
                  <a:lnTo>
                    <a:pt x="1528" y="326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1073550" y="3274200"/>
              <a:ext cx="47100" cy="42075"/>
            </a:xfrm>
            <a:custGeom>
              <a:avLst/>
              <a:gdLst/>
              <a:ahLst/>
              <a:cxnLst/>
              <a:rect l="l" t="t" r="r" b="b"/>
              <a:pathLst>
                <a:path w="1884" h="1683" extrusionOk="0">
                  <a:moveTo>
                    <a:pt x="1627" y="0"/>
                  </a:moveTo>
                  <a:lnTo>
                    <a:pt x="1" y="1314"/>
                  </a:lnTo>
                  <a:lnTo>
                    <a:pt x="439" y="1682"/>
                  </a:lnTo>
                  <a:lnTo>
                    <a:pt x="1883" y="337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1035075" y="3230175"/>
              <a:ext cx="41150" cy="36775"/>
            </a:xfrm>
            <a:custGeom>
              <a:avLst/>
              <a:gdLst/>
              <a:ahLst/>
              <a:cxnLst/>
              <a:rect l="l" t="t" r="r" b="b"/>
              <a:pathLst>
                <a:path w="1646" h="1471" extrusionOk="0">
                  <a:moveTo>
                    <a:pt x="1421" y="0"/>
                  </a:moveTo>
                  <a:lnTo>
                    <a:pt x="1" y="1149"/>
                  </a:lnTo>
                  <a:lnTo>
                    <a:pt x="383" y="1471"/>
                  </a:lnTo>
                  <a:lnTo>
                    <a:pt x="1646" y="294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95575" y="3182150"/>
              <a:ext cx="37275" cy="34025"/>
            </a:xfrm>
            <a:custGeom>
              <a:avLst/>
              <a:gdLst/>
              <a:ahLst/>
              <a:cxnLst/>
              <a:rect l="l" t="t" r="r" b="b"/>
              <a:pathLst>
                <a:path w="1491" h="1361" extrusionOk="0">
                  <a:moveTo>
                    <a:pt x="1266" y="0"/>
                  </a:moveTo>
                  <a:lnTo>
                    <a:pt x="0" y="1032"/>
                  </a:lnTo>
                  <a:lnTo>
                    <a:pt x="373" y="1360"/>
                  </a:lnTo>
                  <a:lnTo>
                    <a:pt x="1491" y="29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636400" y="3530950"/>
              <a:ext cx="186950" cy="177975"/>
            </a:xfrm>
            <a:custGeom>
              <a:avLst/>
              <a:gdLst/>
              <a:ahLst/>
              <a:cxnLst/>
              <a:rect l="l" t="t" r="r" b="b"/>
              <a:pathLst>
                <a:path w="7478" h="7119" extrusionOk="0">
                  <a:moveTo>
                    <a:pt x="7477" y="0"/>
                  </a:moveTo>
                  <a:cubicBezTo>
                    <a:pt x="7476" y="0"/>
                    <a:pt x="6054" y="2889"/>
                    <a:pt x="2375" y="3605"/>
                  </a:cubicBezTo>
                  <a:lnTo>
                    <a:pt x="0" y="6979"/>
                  </a:lnTo>
                  <a:cubicBezTo>
                    <a:pt x="557" y="7069"/>
                    <a:pt x="1099" y="7119"/>
                    <a:pt x="1619" y="7119"/>
                  </a:cubicBezTo>
                  <a:cubicBezTo>
                    <a:pt x="3975" y="7119"/>
                    <a:pt x="5878" y="6103"/>
                    <a:pt x="6598" y="3264"/>
                  </a:cubicBezTo>
                  <a:lnTo>
                    <a:pt x="74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708700" y="3160575"/>
              <a:ext cx="56450" cy="38325"/>
            </a:xfrm>
            <a:custGeom>
              <a:avLst/>
              <a:gdLst/>
              <a:ahLst/>
              <a:cxnLst/>
              <a:rect l="l" t="t" r="r" b="b"/>
              <a:pathLst>
                <a:path w="2258" h="1533" extrusionOk="0">
                  <a:moveTo>
                    <a:pt x="668" y="1"/>
                  </a:moveTo>
                  <a:cubicBezTo>
                    <a:pt x="520" y="1"/>
                    <a:pt x="369" y="101"/>
                    <a:pt x="193" y="391"/>
                  </a:cubicBezTo>
                  <a:cubicBezTo>
                    <a:pt x="0" y="707"/>
                    <a:pt x="183" y="1170"/>
                    <a:pt x="599" y="1423"/>
                  </a:cubicBezTo>
                  <a:cubicBezTo>
                    <a:pt x="723" y="1500"/>
                    <a:pt x="869" y="1533"/>
                    <a:pt x="1018" y="1533"/>
                  </a:cubicBezTo>
                  <a:cubicBezTo>
                    <a:pt x="1366" y="1533"/>
                    <a:pt x="1728" y="1351"/>
                    <a:pt x="1844" y="1121"/>
                  </a:cubicBezTo>
                  <a:cubicBezTo>
                    <a:pt x="2258" y="306"/>
                    <a:pt x="1718" y="587"/>
                    <a:pt x="1303" y="334"/>
                  </a:cubicBezTo>
                  <a:cubicBezTo>
                    <a:pt x="1063" y="187"/>
                    <a:pt x="869" y="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774550" y="3249575"/>
              <a:ext cx="46175" cy="46500"/>
            </a:xfrm>
            <a:custGeom>
              <a:avLst/>
              <a:gdLst/>
              <a:ahLst/>
              <a:cxnLst/>
              <a:rect l="l" t="t" r="r" b="b"/>
              <a:pathLst>
                <a:path w="1847" h="1860" extrusionOk="0">
                  <a:moveTo>
                    <a:pt x="918" y="1"/>
                  </a:moveTo>
                  <a:cubicBezTo>
                    <a:pt x="615" y="1"/>
                    <a:pt x="302" y="252"/>
                    <a:pt x="163" y="635"/>
                  </a:cubicBezTo>
                  <a:cubicBezTo>
                    <a:pt x="0" y="1095"/>
                    <a:pt x="361" y="1698"/>
                    <a:pt x="715" y="1794"/>
                  </a:cubicBezTo>
                  <a:cubicBezTo>
                    <a:pt x="879" y="1839"/>
                    <a:pt x="1000" y="1859"/>
                    <a:pt x="1088" y="1859"/>
                  </a:cubicBezTo>
                  <a:cubicBezTo>
                    <a:pt x="1470" y="1859"/>
                    <a:pt x="1241" y="1479"/>
                    <a:pt x="1374" y="1105"/>
                  </a:cubicBezTo>
                  <a:cubicBezTo>
                    <a:pt x="1539" y="647"/>
                    <a:pt x="1847" y="301"/>
                    <a:pt x="1094" y="30"/>
                  </a:cubicBezTo>
                  <a:cubicBezTo>
                    <a:pt x="1037" y="10"/>
                    <a:pt x="978" y="1"/>
                    <a:pt x="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790750" y="3305950"/>
              <a:ext cx="43575" cy="34975"/>
            </a:xfrm>
            <a:custGeom>
              <a:avLst/>
              <a:gdLst/>
              <a:ahLst/>
              <a:cxnLst/>
              <a:rect l="l" t="t" r="r" b="b"/>
              <a:pathLst>
                <a:path w="1743" h="1399" extrusionOk="0">
                  <a:moveTo>
                    <a:pt x="523" y="0"/>
                  </a:moveTo>
                  <a:cubicBezTo>
                    <a:pt x="440" y="0"/>
                    <a:pt x="341" y="36"/>
                    <a:pt x="217" y="122"/>
                  </a:cubicBezTo>
                  <a:cubicBezTo>
                    <a:pt x="1" y="269"/>
                    <a:pt x="24" y="676"/>
                    <a:pt x="266" y="1031"/>
                  </a:cubicBezTo>
                  <a:cubicBezTo>
                    <a:pt x="433" y="1273"/>
                    <a:pt x="740" y="1399"/>
                    <a:pt x="980" y="1399"/>
                  </a:cubicBezTo>
                  <a:cubicBezTo>
                    <a:pt x="1089" y="1399"/>
                    <a:pt x="1185" y="1373"/>
                    <a:pt x="1248" y="1320"/>
                  </a:cubicBezTo>
                  <a:cubicBezTo>
                    <a:pt x="1743" y="903"/>
                    <a:pt x="1283" y="885"/>
                    <a:pt x="1040" y="533"/>
                  </a:cubicBezTo>
                  <a:cubicBezTo>
                    <a:pt x="861" y="274"/>
                    <a:pt x="753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753900" y="3203125"/>
              <a:ext cx="49475" cy="59175"/>
            </a:xfrm>
            <a:custGeom>
              <a:avLst/>
              <a:gdLst/>
              <a:ahLst/>
              <a:cxnLst/>
              <a:rect l="l" t="t" r="r" b="b"/>
              <a:pathLst>
                <a:path w="1979" h="2367" extrusionOk="0">
                  <a:moveTo>
                    <a:pt x="866" y="0"/>
                  </a:moveTo>
                  <a:cubicBezTo>
                    <a:pt x="614" y="0"/>
                    <a:pt x="570" y="262"/>
                    <a:pt x="339" y="627"/>
                  </a:cubicBezTo>
                  <a:cubicBezTo>
                    <a:pt x="0" y="1164"/>
                    <a:pt x="118" y="2053"/>
                    <a:pt x="465" y="2226"/>
                  </a:cubicBezTo>
                  <a:cubicBezTo>
                    <a:pt x="661" y="2324"/>
                    <a:pt x="802" y="2366"/>
                    <a:pt x="909" y="2366"/>
                  </a:cubicBezTo>
                  <a:cubicBezTo>
                    <a:pt x="1270" y="2366"/>
                    <a:pt x="1224" y="1883"/>
                    <a:pt x="1488" y="1468"/>
                  </a:cubicBezTo>
                  <a:cubicBezTo>
                    <a:pt x="1825" y="929"/>
                    <a:pt x="1979" y="498"/>
                    <a:pt x="1412" y="198"/>
                  </a:cubicBezTo>
                  <a:cubicBezTo>
                    <a:pt x="1154" y="60"/>
                    <a:pt x="986" y="0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1774375" y="3193200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1"/>
                  </a:moveTo>
                  <a:cubicBezTo>
                    <a:pt x="135" y="1"/>
                    <a:pt x="70" y="45"/>
                    <a:pt x="33" y="198"/>
                  </a:cubicBezTo>
                  <a:cubicBezTo>
                    <a:pt x="0" y="334"/>
                    <a:pt x="146" y="487"/>
                    <a:pt x="356" y="539"/>
                  </a:cubicBezTo>
                  <a:cubicBezTo>
                    <a:pt x="385" y="546"/>
                    <a:pt x="414" y="549"/>
                    <a:pt x="442" y="549"/>
                  </a:cubicBezTo>
                  <a:cubicBezTo>
                    <a:pt x="629" y="549"/>
                    <a:pt x="812" y="419"/>
                    <a:pt x="830" y="297"/>
                  </a:cubicBezTo>
                  <a:cubicBezTo>
                    <a:pt x="859" y="98"/>
                    <a:pt x="810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2" y="71"/>
                    <a:pt x="487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1780150" y="3241625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1"/>
                  </a:moveTo>
                  <a:cubicBezTo>
                    <a:pt x="134" y="1"/>
                    <a:pt x="70" y="45"/>
                    <a:pt x="32" y="198"/>
                  </a:cubicBezTo>
                  <a:cubicBezTo>
                    <a:pt x="1" y="336"/>
                    <a:pt x="146" y="487"/>
                    <a:pt x="356" y="537"/>
                  </a:cubicBezTo>
                  <a:cubicBezTo>
                    <a:pt x="384" y="544"/>
                    <a:pt x="413" y="547"/>
                    <a:pt x="441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8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8" y="73"/>
                    <a:pt x="523" y="71"/>
                    <a:pt x="488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rgbClr val="FFC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1786075" y="32228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0"/>
                  </a:moveTo>
                  <a:cubicBezTo>
                    <a:pt x="133" y="0"/>
                    <a:pt x="69" y="45"/>
                    <a:pt x="32" y="198"/>
                  </a:cubicBezTo>
                  <a:cubicBezTo>
                    <a:pt x="0" y="334"/>
                    <a:pt x="145" y="489"/>
                    <a:pt x="355" y="539"/>
                  </a:cubicBezTo>
                  <a:cubicBezTo>
                    <a:pt x="384" y="546"/>
                    <a:pt x="413" y="549"/>
                    <a:pt x="442" y="549"/>
                  </a:cubicBezTo>
                  <a:cubicBezTo>
                    <a:pt x="630" y="549"/>
                    <a:pt x="813" y="417"/>
                    <a:pt x="830" y="297"/>
                  </a:cubicBezTo>
                  <a:cubicBezTo>
                    <a:pt x="860" y="97"/>
                    <a:pt x="810" y="67"/>
                    <a:pt x="722" y="67"/>
                  </a:cubicBezTo>
                  <a:cubicBezTo>
                    <a:pt x="684" y="67"/>
                    <a:pt x="639" y="73"/>
                    <a:pt x="590" y="73"/>
                  </a:cubicBezTo>
                  <a:cubicBezTo>
                    <a:pt x="557" y="73"/>
                    <a:pt x="522" y="70"/>
                    <a:pt x="487" y="62"/>
                  </a:cubicBezTo>
                  <a:cubicBezTo>
                    <a:pt x="385" y="38"/>
                    <a:pt x="29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1744975" y="3196425"/>
              <a:ext cx="21525" cy="13725"/>
            </a:xfrm>
            <a:custGeom>
              <a:avLst/>
              <a:gdLst/>
              <a:ahLst/>
              <a:cxnLst/>
              <a:rect l="l" t="t" r="r" b="b"/>
              <a:pathLst>
                <a:path w="861" h="549" extrusionOk="0">
                  <a:moveTo>
                    <a:pt x="218" y="0"/>
                  </a:moveTo>
                  <a:cubicBezTo>
                    <a:pt x="135" y="0"/>
                    <a:pt x="71" y="45"/>
                    <a:pt x="34" y="198"/>
                  </a:cubicBezTo>
                  <a:cubicBezTo>
                    <a:pt x="1" y="334"/>
                    <a:pt x="145" y="487"/>
                    <a:pt x="357" y="539"/>
                  </a:cubicBezTo>
                  <a:cubicBezTo>
                    <a:pt x="386" y="546"/>
                    <a:pt x="415" y="549"/>
                    <a:pt x="444" y="549"/>
                  </a:cubicBezTo>
                  <a:cubicBezTo>
                    <a:pt x="629" y="549"/>
                    <a:pt x="812" y="418"/>
                    <a:pt x="831" y="297"/>
                  </a:cubicBezTo>
                  <a:cubicBezTo>
                    <a:pt x="860" y="97"/>
                    <a:pt x="812" y="67"/>
                    <a:pt x="724" y="67"/>
                  </a:cubicBezTo>
                  <a:cubicBezTo>
                    <a:pt x="686" y="67"/>
                    <a:pt x="641" y="73"/>
                    <a:pt x="591" y="73"/>
                  </a:cubicBezTo>
                  <a:cubicBezTo>
                    <a:pt x="558" y="73"/>
                    <a:pt x="523" y="70"/>
                    <a:pt x="487" y="62"/>
                  </a:cubicBezTo>
                  <a:cubicBezTo>
                    <a:pt x="387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1795300" y="3298000"/>
              <a:ext cx="21500" cy="13675"/>
            </a:xfrm>
            <a:custGeom>
              <a:avLst/>
              <a:gdLst/>
              <a:ahLst/>
              <a:cxnLst/>
              <a:rect l="l" t="t" r="r" b="b"/>
              <a:pathLst>
                <a:path w="860" h="547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0" y="334"/>
                    <a:pt x="147" y="487"/>
                    <a:pt x="357" y="537"/>
                  </a:cubicBezTo>
                  <a:cubicBezTo>
                    <a:pt x="385" y="544"/>
                    <a:pt x="414" y="547"/>
                    <a:pt x="443" y="547"/>
                  </a:cubicBezTo>
                  <a:cubicBezTo>
                    <a:pt x="631" y="547"/>
                    <a:pt x="815" y="417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696175" y="3163225"/>
              <a:ext cx="35225" cy="19750"/>
            </a:xfrm>
            <a:custGeom>
              <a:avLst/>
              <a:gdLst/>
              <a:ahLst/>
              <a:cxnLst/>
              <a:rect l="l" t="t" r="r" b="b"/>
              <a:pathLst>
                <a:path w="1409" h="790" extrusionOk="0">
                  <a:moveTo>
                    <a:pt x="316" y="1"/>
                  </a:moveTo>
                  <a:cubicBezTo>
                    <a:pt x="204" y="1"/>
                    <a:pt x="115" y="59"/>
                    <a:pt x="57" y="239"/>
                  </a:cubicBezTo>
                  <a:cubicBezTo>
                    <a:pt x="0" y="418"/>
                    <a:pt x="226" y="650"/>
                    <a:pt x="558" y="756"/>
                  </a:cubicBezTo>
                  <a:cubicBezTo>
                    <a:pt x="631" y="779"/>
                    <a:pt x="707" y="790"/>
                    <a:pt x="781" y="790"/>
                  </a:cubicBezTo>
                  <a:cubicBezTo>
                    <a:pt x="1046" y="790"/>
                    <a:pt x="1289" y="656"/>
                    <a:pt x="1317" y="513"/>
                  </a:cubicBezTo>
                  <a:cubicBezTo>
                    <a:pt x="1409" y="56"/>
                    <a:pt x="1115" y="241"/>
                    <a:pt x="783" y="135"/>
                  </a:cubicBezTo>
                  <a:cubicBezTo>
                    <a:pt x="605" y="78"/>
                    <a:pt x="445" y="1"/>
                    <a:pt x="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338350" y="3163725"/>
              <a:ext cx="480675" cy="274925"/>
            </a:xfrm>
            <a:custGeom>
              <a:avLst/>
              <a:gdLst/>
              <a:ahLst/>
              <a:cxnLst/>
              <a:rect l="l" t="t" r="r" b="b"/>
              <a:pathLst>
                <a:path w="19227" h="10997" extrusionOk="0">
                  <a:moveTo>
                    <a:pt x="12045" y="1"/>
                  </a:moveTo>
                  <a:cubicBezTo>
                    <a:pt x="7755" y="1"/>
                    <a:pt x="1428" y="2107"/>
                    <a:pt x="769" y="5078"/>
                  </a:cubicBezTo>
                  <a:cubicBezTo>
                    <a:pt x="1" y="8552"/>
                    <a:pt x="5771" y="9233"/>
                    <a:pt x="9724" y="10108"/>
                  </a:cubicBezTo>
                  <a:cubicBezTo>
                    <a:pt x="11610" y="10526"/>
                    <a:pt x="13511" y="10997"/>
                    <a:pt x="15065" y="10997"/>
                  </a:cubicBezTo>
                  <a:cubicBezTo>
                    <a:pt x="16767" y="10997"/>
                    <a:pt x="18054" y="10433"/>
                    <a:pt x="18456" y="8618"/>
                  </a:cubicBezTo>
                  <a:cubicBezTo>
                    <a:pt x="19226" y="5145"/>
                    <a:pt x="17962" y="1062"/>
                    <a:pt x="14010" y="188"/>
                  </a:cubicBezTo>
                  <a:cubicBezTo>
                    <a:pt x="13438" y="61"/>
                    <a:pt x="12770" y="1"/>
                    <a:pt x="12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675650" y="3137400"/>
              <a:ext cx="17225" cy="13625"/>
            </a:xfrm>
            <a:custGeom>
              <a:avLst/>
              <a:gdLst/>
              <a:ahLst/>
              <a:cxnLst/>
              <a:rect l="l" t="t" r="r" b="b"/>
              <a:pathLst>
                <a:path w="689" h="545" extrusionOk="0">
                  <a:moveTo>
                    <a:pt x="450" y="0"/>
                  </a:moveTo>
                  <a:cubicBezTo>
                    <a:pt x="338" y="0"/>
                    <a:pt x="205" y="141"/>
                    <a:pt x="1" y="201"/>
                  </a:cubicBezTo>
                  <a:cubicBezTo>
                    <a:pt x="211" y="309"/>
                    <a:pt x="397" y="423"/>
                    <a:pt x="566" y="545"/>
                  </a:cubicBezTo>
                  <a:cubicBezTo>
                    <a:pt x="648" y="426"/>
                    <a:pt x="688" y="303"/>
                    <a:pt x="652" y="221"/>
                  </a:cubicBezTo>
                  <a:cubicBezTo>
                    <a:pt x="584" y="56"/>
                    <a:pt x="521" y="0"/>
                    <a:pt x="450" y="0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338275" y="3160775"/>
              <a:ext cx="496025" cy="278025"/>
            </a:xfrm>
            <a:custGeom>
              <a:avLst/>
              <a:gdLst/>
              <a:ahLst/>
              <a:cxnLst/>
              <a:rect l="l" t="t" r="r" b="b"/>
              <a:pathLst>
                <a:path w="19841" h="11121" extrusionOk="0">
                  <a:moveTo>
                    <a:pt x="15486" y="1"/>
                  </a:moveTo>
                  <a:cubicBezTo>
                    <a:pt x="15367" y="1"/>
                    <a:pt x="15246" y="65"/>
                    <a:pt x="15111" y="241"/>
                  </a:cubicBezTo>
                  <a:cubicBezTo>
                    <a:pt x="15108" y="240"/>
                    <a:pt x="15102" y="240"/>
                    <a:pt x="15099" y="237"/>
                  </a:cubicBezTo>
                  <a:cubicBezTo>
                    <a:pt x="14922" y="182"/>
                    <a:pt x="14764" y="108"/>
                    <a:pt x="14636" y="108"/>
                  </a:cubicBezTo>
                  <a:cubicBezTo>
                    <a:pt x="14622" y="108"/>
                    <a:pt x="14608" y="109"/>
                    <a:pt x="14594" y="111"/>
                  </a:cubicBezTo>
                  <a:cubicBezTo>
                    <a:pt x="14793" y="364"/>
                    <a:pt x="14915" y="635"/>
                    <a:pt x="14929" y="921"/>
                  </a:cubicBezTo>
                  <a:cubicBezTo>
                    <a:pt x="15018" y="2596"/>
                    <a:pt x="11702" y="4134"/>
                    <a:pt x="7524" y="4353"/>
                  </a:cubicBezTo>
                  <a:cubicBezTo>
                    <a:pt x="7185" y="4371"/>
                    <a:pt x="6851" y="4379"/>
                    <a:pt x="6523" y="4379"/>
                  </a:cubicBezTo>
                  <a:cubicBezTo>
                    <a:pt x="4628" y="4379"/>
                    <a:pt x="2941" y="4087"/>
                    <a:pt x="1729" y="3597"/>
                  </a:cubicBezTo>
                  <a:cubicBezTo>
                    <a:pt x="1238" y="4093"/>
                    <a:pt x="898" y="4630"/>
                    <a:pt x="771" y="5201"/>
                  </a:cubicBezTo>
                  <a:cubicBezTo>
                    <a:pt x="1" y="8674"/>
                    <a:pt x="5773" y="9356"/>
                    <a:pt x="9725" y="10232"/>
                  </a:cubicBezTo>
                  <a:cubicBezTo>
                    <a:pt x="11612" y="10649"/>
                    <a:pt x="13512" y="11120"/>
                    <a:pt x="15066" y="11120"/>
                  </a:cubicBezTo>
                  <a:cubicBezTo>
                    <a:pt x="16768" y="11120"/>
                    <a:pt x="18055" y="10556"/>
                    <a:pt x="18458" y="8740"/>
                  </a:cubicBezTo>
                  <a:cubicBezTo>
                    <a:pt x="18578" y="8203"/>
                    <a:pt x="18647" y="7652"/>
                    <a:pt x="18665" y="7100"/>
                  </a:cubicBezTo>
                  <a:cubicBezTo>
                    <a:pt x="18802" y="7173"/>
                    <a:pt x="18952" y="7210"/>
                    <a:pt x="19082" y="7210"/>
                  </a:cubicBezTo>
                  <a:cubicBezTo>
                    <a:pt x="19189" y="7210"/>
                    <a:pt x="19282" y="7184"/>
                    <a:pt x="19344" y="7133"/>
                  </a:cubicBezTo>
                  <a:cubicBezTo>
                    <a:pt x="19840" y="6710"/>
                    <a:pt x="19382" y="6692"/>
                    <a:pt x="19139" y="6340"/>
                  </a:cubicBezTo>
                  <a:cubicBezTo>
                    <a:pt x="19053" y="6216"/>
                    <a:pt x="18983" y="6089"/>
                    <a:pt x="18910" y="5990"/>
                  </a:cubicBezTo>
                  <a:cubicBezTo>
                    <a:pt x="19017" y="5943"/>
                    <a:pt x="19103" y="5864"/>
                    <a:pt x="19115" y="5786"/>
                  </a:cubicBezTo>
                  <a:cubicBezTo>
                    <a:pt x="19144" y="5586"/>
                    <a:pt x="19094" y="5556"/>
                    <a:pt x="19006" y="5556"/>
                  </a:cubicBezTo>
                  <a:cubicBezTo>
                    <a:pt x="18968" y="5556"/>
                    <a:pt x="18923" y="5562"/>
                    <a:pt x="18874" y="5562"/>
                  </a:cubicBezTo>
                  <a:cubicBezTo>
                    <a:pt x="18841" y="5562"/>
                    <a:pt x="18806" y="5559"/>
                    <a:pt x="18771" y="5551"/>
                  </a:cubicBezTo>
                  <a:cubicBezTo>
                    <a:pt x="18701" y="5535"/>
                    <a:pt x="18635" y="5511"/>
                    <a:pt x="18575" y="5499"/>
                  </a:cubicBezTo>
                  <a:cubicBezTo>
                    <a:pt x="18572" y="5468"/>
                    <a:pt x="18568" y="5439"/>
                    <a:pt x="18564" y="5410"/>
                  </a:cubicBezTo>
                  <a:cubicBezTo>
                    <a:pt x="18910" y="5395"/>
                    <a:pt x="18697" y="5024"/>
                    <a:pt x="18828" y="4659"/>
                  </a:cubicBezTo>
                  <a:cubicBezTo>
                    <a:pt x="18993" y="4201"/>
                    <a:pt x="19301" y="3854"/>
                    <a:pt x="18546" y="3584"/>
                  </a:cubicBezTo>
                  <a:cubicBezTo>
                    <a:pt x="18528" y="3577"/>
                    <a:pt x="18506" y="3575"/>
                    <a:pt x="18485" y="3571"/>
                  </a:cubicBezTo>
                  <a:cubicBezTo>
                    <a:pt x="18489" y="3557"/>
                    <a:pt x="18502" y="3545"/>
                    <a:pt x="18506" y="3531"/>
                  </a:cubicBezTo>
                  <a:cubicBezTo>
                    <a:pt x="18535" y="3332"/>
                    <a:pt x="18486" y="3301"/>
                    <a:pt x="18398" y="3301"/>
                  </a:cubicBezTo>
                  <a:cubicBezTo>
                    <a:pt x="18360" y="3301"/>
                    <a:pt x="18315" y="3307"/>
                    <a:pt x="18265" y="3307"/>
                  </a:cubicBezTo>
                  <a:cubicBezTo>
                    <a:pt x="18233" y="3307"/>
                    <a:pt x="18198" y="3305"/>
                    <a:pt x="18163" y="3296"/>
                  </a:cubicBezTo>
                  <a:cubicBezTo>
                    <a:pt x="18124" y="3288"/>
                    <a:pt x="18088" y="3276"/>
                    <a:pt x="18052" y="3266"/>
                  </a:cubicBezTo>
                  <a:cubicBezTo>
                    <a:pt x="18071" y="3232"/>
                    <a:pt x="18091" y="3197"/>
                    <a:pt x="18113" y="3163"/>
                  </a:cubicBezTo>
                  <a:cubicBezTo>
                    <a:pt x="18148" y="3109"/>
                    <a:pt x="18178" y="3054"/>
                    <a:pt x="18208" y="3001"/>
                  </a:cubicBezTo>
                  <a:cubicBezTo>
                    <a:pt x="18230" y="3007"/>
                    <a:pt x="18249" y="3018"/>
                    <a:pt x="18270" y="3024"/>
                  </a:cubicBezTo>
                  <a:cubicBezTo>
                    <a:pt x="18298" y="3031"/>
                    <a:pt x="18327" y="3034"/>
                    <a:pt x="18355" y="3034"/>
                  </a:cubicBezTo>
                  <a:cubicBezTo>
                    <a:pt x="18541" y="3034"/>
                    <a:pt x="18725" y="2904"/>
                    <a:pt x="18744" y="2782"/>
                  </a:cubicBezTo>
                  <a:cubicBezTo>
                    <a:pt x="18773" y="2583"/>
                    <a:pt x="18723" y="2553"/>
                    <a:pt x="18636" y="2553"/>
                  </a:cubicBezTo>
                  <a:cubicBezTo>
                    <a:pt x="18598" y="2553"/>
                    <a:pt x="18552" y="2558"/>
                    <a:pt x="18503" y="2558"/>
                  </a:cubicBezTo>
                  <a:cubicBezTo>
                    <a:pt x="18470" y="2558"/>
                    <a:pt x="18436" y="2556"/>
                    <a:pt x="18400" y="2547"/>
                  </a:cubicBezTo>
                  <a:lnTo>
                    <a:pt x="18396" y="2547"/>
                  </a:lnTo>
                  <a:cubicBezTo>
                    <a:pt x="18449" y="2288"/>
                    <a:pt x="18367" y="2068"/>
                    <a:pt x="18038" y="1893"/>
                  </a:cubicBezTo>
                  <a:cubicBezTo>
                    <a:pt x="18001" y="1873"/>
                    <a:pt x="17969" y="1857"/>
                    <a:pt x="17935" y="1839"/>
                  </a:cubicBezTo>
                  <a:cubicBezTo>
                    <a:pt x="18105" y="1819"/>
                    <a:pt x="18260" y="1704"/>
                    <a:pt x="18277" y="1595"/>
                  </a:cubicBezTo>
                  <a:cubicBezTo>
                    <a:pt x="18306" y="1396"/>
                    <a:pt x="18257" y="1366"/>
                    <a:pt x="18169" y="1366"/>
                  </a:cubicBezTo>
                  <a:cubicBezTo>
                    <a:pt x="18131" y="1366"/>
                    <a:pt x="18086" y="1372"/>
                    <a:pt x="18036" y="1372"/>
                  </a:cubicBezTo>
                  <a:cubicBezTo>
                    <a:pt x="18003" y="1372"/>
                    <a:pt x="17969" y="1369"/>
                    <a:pt x="17934" y="1361"/>
                  </a:cubicBezTo>
                  <a:cubicBezTo>
                    <a:pt x="17832" y="1337"/>
                    <a:pt x="17740" y="1299"/>
                    <a:pt x="17663" y="1299"/>
                  </a:cubicBezTo>
                  <a:cubicBezTo>
                    <a:pt x="17580" y="1299"/>
                    <a:pt x="17516" y="1343"/>
                    <a:pt x="17478" y="1497"/>
                  </a:cubicBezTo>
                  <a:cubicBezTo>
                    <a:pt x="17463" y="1567"/>
                    <a:pt x="17491" y="1640"/>
                    <a:pt x="17551" y="1701"/>
                  </a:cubicBezTo>
                  <a:cubicBezTo>
                    <a:pt x="17530" y="1698"/>
                    <a:pt x="17511" y="1697"/>
                    <a:pt x="17492" y="1697"/>
                  </a:cubicBezTo>
                  <a:cubicBezTo>
                    <a:pt x="17294" y="1697"/>
                    <a:pt x="17223" y="1861"/>
                    <a:pt x="17089" y="2109"/>
                  </a:cubicBezTo>
                  <a:cubicBezTo>
                    <a:pt x="17035" y="2045"/>
                    <a:pt x="16979" y="1983"/>
                    <a:pt x="16920" y="1923"/>
                  </a:cubicBezTo>
                  <a:cubicBezTo>
                    <a:pt x="17017" y="1873"/>
                    <a:pt x="17089" y="1797"/>
                    <a:pt x="17099" y="1726"/>
                  </a:cubicBezTo>
                  <a:cubicBezTo>
                    <a:pt x="17128" y="1528"/>
                    <a:pt x="17080" y="1497"/>
                    <a:pt x="16994" y="1497"/>
                  </a:cubicBezTo>
                  <a:cubicBezTo>
                    <a:pt x="16955" y="1497"/>
                    <a:pt x="16909" y="1503"/>
                    <a:pt x="16858" y="1503"/>
                  </a:cubicBezTo>
                  <a:cubicBezTo>
                    <a:pt x="16825" y="1503"/>
                    <a:pt x="16791" y="1501"/>
                    <a:pt x="16755" y="1492"/>
                  </a:cubicBezTo>
                  <a:cubicBezTo>
                    <a:pt x="16656" y="1468"/>
                    <a:pt x="16565" y="1432"/>
                    <a:pt x="16490" y="1432"/>
                  </a:cubicBezTo>
                  <a:cubicBezTo>
                    <a:pt x="16461" y="1432"/>
                    <a:pt x="16434" y="1437"/>
                    <a:pt x="16409" y="1451"/>
                  </a:cubicBezTo>
                  <a:cubicBezTo>
                    <a:pt x="16388" y="1432"/>
                    <a:pt x="16366" y="1417"/>
                    <a:pt x="16346" y="1401"/>
                  </a:cubicBezTo>
                  <a:cubicBezTo>
                    <a:pt x="16488" y="1328"/>
                    <a:pt x="16605" y="1229"/>
                    <a:pt x="16661" y="1117"/>
                  </a:cubicBezTo>
                  <a:cubicBezTo>
                    <a:pt x="17075" y="304"/>
                    <a:pt x="16535" y="585"/>
                    <a:pt x="16120" y="330"/>
                  </a:cubicBezTo>
                  <a:cubicBezTo>
                    <a:pt x="15881" y="184"/>
                    <a:pt x="15687" y="1"/>
                    <a:pt x="1548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011450" y="3241750"/>
              <a:ext cx="46450" cy="26750"/>
            </a:xfrm>
            <a:custGeom>
              <a:avLst/>
              <a:gdLst/>
              <a:ahLst/>
              <a:cxnLst/>
              <a:rect l="l" t="t" r="r" b="b"/>
              <a:pathLst>
                <a:path w="1858" h="1070" extrusionOk="0">
                  <a:moveTo>
                    <a:pt x="1555" y="0"/>
                  </a:moveTo>
                  <a:cubicBezTo>
                    <a:pt x="1403" y="0"/>
                    <a:pt x="1194" y="128"/>
                    <a:pt x="924" y="146"/>
                  </a:cubicBezTo>
                  <a:cubicBezTo>
                    <a:pt x="438" y="177"/>
                    <a:pt x="1" y="84"/>
                    <a:pt x="37" y="650"/>
                  </a:cubicBezTo>
                  <a:cubicBezTo>
                    <a:pt x="54" y="891"/>
                    <a:pt x="404" y="1070"/>
                    <a:pt x="842" y="1070"/>
                  </a:cubicBezTo>
                  <a:cubicBezTo>
                    <a:pt x="877" y="1070"/>
                    <a:pt x="913" y="1069"/>
                    <a:pt x="949" y="1066"/>
                  </a:cubicBezTo>
                  <a:cubicBezTo>
                    <a:pt x="1435" y="1033"/>
                    <a:pt x="1858" y="623"/>
                    <a:pt x="1810" y="365"/>
                  </a:cubicBezTo>
                  <a:cubicBezTo>
                    <a:pt x="1760" y="82"/>
                    <a:pt x="1676" y="0"/>
                    <a:pt x="1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020050" y="32373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1" y="334"/>
                    <a:pt x="147" y="485"/>
                    <a:pt x="357" y="538"/>
                  </a:cubicBezTo>
                  <a:cubicBezTo>
                    <a:pt x="385" y="545"/>
                    <a:pt x="414" y="548"/>
                    <a:pt x="442" y="548"/>
                  </a:cubicBezTo>
                  <a:cubicBezTo>
                    <a:pt x="630" y="548"/>
                    <a:pt x="815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2028400" y="32477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5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7"/>
                    <a:pt x="654" y="648"/>
                  </a:cubicBezTo>
                  <a:cubicBezTo>
                    <a:pt x="807" y="521"/>
                    <a:pt x="805" y="232"/>
                    <a:pt x="702" y="122"/>
                  </a:cubicBezTo>
                  <a:cubicBezTo>
                    <a:pt x="617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2019800" y="3251600"/>
              <a:ext cx="26500" cy="17825"/>
            </a:xfrm>
            <a:custGeom>
              <a:avLst/>
              <a:gdLst/>
              <a:ahLst/>
              <a:cxnLst/>
              <a:rect l="l" t="t" r="r" b="b"/>
              <a:pathLst>
                <a:path w="1060" h="713" extrusionOk="0">
                  <a:moveTo>
                    <a:pt x="292" y="1"/>
                  </a:moveTo>
                  <a:cubicBezTo>
                    <a:pt x="232" y="1"/>
                    <a:pt x="169" y="36"/>
                    <a:pt x="95" y="128"/>
                  </a:cubicBezTo>
                  <a:cubicBezTo>
                    <a:pt x="1" y="249"/>
                    <a:pt x="78" y="465"/>
                    <a:pt x="267" y="615"/>
                  </a:cubicBezTo>
                  <a:cubicBezTo>
                    <a:pt x="354" y="683"/>
                    <a:pt x="466" y="713"/>
                    <a:pt x="570" y="713"/>
                  </a:cubicBezTo>
                  <a:cubicBezTo>
                    <a:pt x="696" y="713"/>
                    <a:pt x="809" y="670"/>
                    <a:pt x="854" y="601"/>
                  </a:cubicBezTo>
                  <a:cubicBezTo>
                    <a:pt x="1060" y="287"/>
                    <a:pt x="804" y="359"/>
                    <a:pt x="615" y="209"/>
                  </a:cubicBezTo>
                  <a:cubicBezTo>
                    <a:pt x="493" y="112"/>
                    <a:pt x="398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613775" y="3081000"/>
              <a:ext cx="46425" cy="26775"/>
            </a:xfrm>
            <a:custGeom>
              <a:avLst/>
              <a:gdLst/>
              <a:ahLst/>
              <a:cxnLst/>
              <a:rect l="l" t="t" r="r" b="b"/>
              <a:pathLst>
                <a:path w="1857" h="1071" extrusionOk="0">
                  <a:moveTo>
                    <a:pt x="1555" y="1"/>
                  </a:moveTo>
                  <a:cubicBezTo>
                    <a:pt x="1403" y="1"/>
                    <a:pt x="1194" y="129"/>
                    <a:pt x="924" y="147"/>
                  </a:cubicBezTo>
                  <a:cubicBezTo>
                    <a:pt x="437" y="177"/>
                    <a:pt x="1" y="84"/>
                    <a:pt x="37" y="649"/>
                  </a:cubicBezTo>
                  <a:cubicBezTo>
                    <a:pt x="52" y="892"/>
                    <a:pt x="402" y="1071"/>
                    <a:pt x="841" y="1071"/>
                  </a:cubicBezTo>
                  <a:cubicBezTo>
                    <a:pt x="876" y="1071"/>
                    <a:pt x="911" y="1070"/>
                    <a:pt x="947" y="1067"/>
                  </a:cubicBezTo>
                  <a:cubicBezTo>
                    <a:pt x="1434" y="1036"/>
                    <a:pt x="1856" y="625"/>
                    <a:pt x="1810" y="366"/>
                  </a:cubicBezTo>
                  <a:cubicBezTo>
                    <a:pt x="1760" y="82"/>
                    <a:pt x="1676" y="1"/>
                    <a:pt x="1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622375" y="30766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1"/>
                  </a:moveTo>
                  <a:cubicBezTo>
                    <a:pt x="133" y="1"/>
                    <a:pt x="69" y="45"/>
                    <a:pt x="32" y="199"/>
                  </a:cubicBezTo>
                  <a:cubicBezTo>
                    <a:pt x="0" y="335"/>
                    <a:pt x="145" y="486"/>
                    <a:pt x="357" y="538"/>
                  </a:cubicBezTo>
                  <a:cubicBezTo>
                    <a:pt x="386" y="545"/>
                    <a:pt x="416" y="549"/>
                    <a:pt x="445" y="549"/>
                  </a:cubicBezTo>
                  <a:cubicBezTo>
                    <a:pt x="631" y="549"/>
                    <a:pt x="813" y="417"/>
                    <a:pt x="831" y="296"/>
                  </a:cubicBezTo>
                  <a:cubicBezTo>
                    <a:pt x="860" y="98"/>
                    <a:pt x="810" y="68"/>
                    <a:pt x="723" y="68"/>
                  </a:cubicBezTo>
                  <a:cubicBezTo>
                    <a:pt x="685" y="68"/>
                    <a:pt x="639" y="74"/>
                    <a:pt x="590" y="74"/>
                  </a:cubicBezTo>
                  <a:cubicBezTo>
                    <a:pt x="557" y="74"/>
                    <a:pt x="522" y="71"/>
                    <a:pt x="487" y="63"/>
                  </a:cubicBezTo>
                  <a:cubicBezTo>
                    <a:pt x="385" y="39"/>
                    <a:pt x="29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630675" y="30870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9" y="1"/>
                    <a:pt x="434" y="141"/>
                    <a:pt x="333" y="228"/>
                  </a:cubicBezTo>
                  <a:cubicBezTo>
                    <a:pt x="179" y="355"/>
                    <a:pt x="0" y="414"/>
                    <a:pt x="208" y="667"/>
                  </a:cubicBezTo>
                  <a:cubicBezTo>
                    <a:pt x="254" y="724"/>
                    <a:pt x="323" y="751"/>
                    <a:pt x="398" y="751"/>
                  </a:cubicBezTo>
                  <a:cubicBezTo>
                    <a:pt x="483" y="751"/>
                    <a:pt x="576" y="717"/>
                    <a:pt x="656" y="649"/>
                  </a:cubicBezTo>
                  <a:cubicBezTo>
                    <a:pt x="808" y="521"/>
                    <a:pt x="808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1622075" y="3090925"/>
              <a:ext cx="26525" cy="17775"/>
            </a:xfrm>
            <a:custGeom>
              <a:avLst/>
              <a:gdLst/>
              <a:ahLst/>
              <a:cxnLst/>
              <a:rect l="l" t="t" r="r" b="b"/>
              <a:pathLst>
                <a:path w="1061" h="711" extrusionOk="0">
                  <a:moveTo>
                    <a:pt x="293" y="0"/>
                  </a:moveTo>
                  <a:cubicBezTo>
                    <a:pt x="234" y="0"/>
                    <a:pt x="170" y="35"/>
                    <a:pt x="97" y="128"/>
                  </a:cubicBezTo>
                  <a:cubicBezTo>
                    <a:pt x="1" y="248"/>
                    <a:pt x="78" y="464"/>
                    <a:pt x="269" y="615"/>
                  </a:cubicBezTo>
                  <a:cubicBezTo>
                    <a:pt x="355" y="682"/>
                    <a:pt x="467" y="711"/>
                    <a:pt x="572" y="711"/>
                  </a:cubicBezTo>
                  <a:cubicBezTo>
                    <a:pt x="696" y="711"/>
                    <a:pt x="810" y="669"/>
                    <a:pt x="855" y="600"/>
                  </a:cubicBezTo>
                  <a:cubicBezTo>
                    <a:pt x="1060" y="287"/>
                    <a:pt x="805" y="358"/>
                    <a:pt x="615" y="208"/>
                  </a:cubicBezTo>
                  <a:cubicBezTo>
                    <a:pt x="494" y="112"/>
                    <a:pt x="399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1533800" y="3157425"/>
              <a:ext cx="46400" cy="26775"/>
            </a:xfrm>
            <a:custGeom>
              <a:avLst/>
              <a:gdLst/>
              <a:ahLst/>
              <a:cxnLst/>
              <a:rect l="l" t="t" r="r" b="b"/>
              <a:pathLst>
                <a:path w="1856" h="1071" extrusionOk="0">
                  <a:moveTo>
                    <a:pt x="1554" y="0"/>
                  </a:moveTo>
                  <a:cubicBezTo>
                    <a:pt x="1403" y="0"/>
                    <a:pt x="1194" y="129"/>
                    <a:pt x="924" y="146"/>
                  </a:cubicBezTo>
                  <a:cubicBezTo>
                    <a:pt x="437" y="176"/>
                    <a:pt x="0" y="83"/>
                    <a:pt x="36" y="649"/>
                  </a:cubicBezTo>
                  <a:cubicBezTo>
                    <a:pt x="52" y="891"/>
                    <a:pt x="402" y="1070"/>
                    <a:pt x="840" y="1070"/>
                  </a:cubicBezTo>
                  <a:cubicBezTo>
                    <a:pt x="875" y="1070"/>
                    <a:pt x="911" y="1069"/>
                    <a:pt x="947" y="1067"/>
                  </a:cubicBezTo>
                  <a:cubicBezTo>
                    <a:pt x="1433" y="1034"/>
                    <a:pt x="1856" y="623"/>
                    <a:pt x="1810" y="365"/>
                  </a:cubicBezTo>
                  <a:cubicBezTo>
                    <a:pt x="1760" y="82"/>
                    <a:pt x="167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624775" y="3244975"/>
              <a:ext cx="48475" cy="26800"/>
            </a:xfrm>
            <a:custGeom>
              <a:avLst/>
              <a:gdLst/>
              <a:ahLst/>
              <a:cxnLst/>
              <a:rect l="l" t="t" r="r" b="b"/>
              <a:pathLst>
                <a:path w="1939" h="1072" extrusionOk="0">
                  <a:moveTo>
                    <a:pt x="434" y="0"/>
                  </a:moveTo>
                  <a:cubicBezTo>
                    <a:pt x="268" y="0"/>
                    <a:pt x="141" y="83"/>
                    <a:pt x="69" y="349"/>
                  </a:cubicBezTo>
                  <a:cubicBezTo>
                    <a:pt x="0" y="602"/>
                    <a:pt x="327" y="910"/>
                    <a:pt x="795" y="1038"/>
                  </a:cubicBezTo>
                  <a:cubicBezTo>
                    <a:pt x="881" y="1061"/>
                    <a:pt x="969" y="1071"/>
                    <a:pt x="1057" y="1071"/>
                  </a:cubicBezTo>
                  <a:cubicBezTo>
                    <a:pt x="1445" y="1071"/>
                    <a:pt x="1807" y="863"/>
                    <a:pt x="1838" y="651"/>
                  </a:cubicBezTo>
                  <a:cubicBezTo>
                    <a:pt x="1939" y="10"/>
                    <a:pt x="1542" y="285"/>
                    <a:pt x="1071" y="159"/>
                  </a:cubicBezTo>
                  <a:cubicBezTo>
                    <a:pt x="829" y="93"/>
                    <a:pt x="610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1479350" y="3165550"/>
              <a:ext cx="40950" cy="26575"/>
            </a:xfrm>
            <a:custGeom>
              <a:avLst/>
              <a:gdLst/>
              <a:ahLst/>
              <a:cxnLst/>
              <a:rect l="l" t="t" r="r" b="b"/>
              <a:pathLst>
                <a:path w="1638" h="1063" extrusionOk="0">
                  <a:moveTo>
                    <a:pt x="1365" y="1"/>
                  </a:moveTo>
                  <a:cubicBezTo>
                    <a:pt x="1232" y="1"/>
                    <a:pt x="1050" y="125"/>
                    <a:pt x="813" y="140"/>
                  </a:cubicBezTo>
                  <a:cubicBezTo>
                    <a:pt x="385" y="166"/>
                    <a:pt x="1" y="69"/>
                    <a:pt x="37" y="636"/>
                  </a:cubicBezTo>
                  <a:cubicBezTo>
                    <a:pt x="53" y="879"/>
                    <a:pt x="367" y="1062"/>
                    <a:pt x="757" y="1062"/>
                  </a:cubicBezTo>
                  <a:cubicBezTo>
                    <a:pt x="785" y="1062"/>
                    <a:pt x="813" y="1061"/>
                    <a:pt x="841" y="1059"/>
                  </a:cubicBezTo>
                  <a:cubicBezTo>
                    <a:pt x="1269" y="1032"/>
                    <a:pt x="1637" y="624"/>
                    <a:pt x="1594" y="367"/>
                  </a:cubicBezTo>
                  <a:cubicBezTo>
                    <a:pt x="1548" y="82"/>
                    <a:pt x="1473" y="1"/>
                    <a:pt x="1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1501125" y="3153475"/>
              <a:ext cx="43600" cy="35000"/>
            </a:xfrm>
            <a:custGeom>
              <a:avLst/>
              <a:gdLst/>
              <a:ahLst/>
              <a:cxnLst/>
              <a:rect l="l" t="t" r="r" b="b"/>
              <a:pathLst>
                <a:path w="1744" h="1400" extrusionOk="0">
                  <a:moveTo>
                    <a:pt x="524" y="1"/>
                  </a:moveTo>
                  <a:cubicBezTo>
                    <a:pt x="441" y="1"/>
                    <a:pt x="342" y="37"/>
                    <a:pt x="218" y="122"/>
                  </a:cubicBezTo>
                  <a:cubicBezTo>
                    <a:pt x="0" y="270"/>
                    <a:pt x="25" y="676"/>
                    <a:pt x="268" y="1031"/>
                  </a:cubicBezTo>
                  <a:cubicBezTo>
                    <a:pt x="433" y="1274"/>
                    <a:pt x="741" y="1399"/>
                    <a:pt x="982" y="1399"/>
                  </a:cubicBezTo>
                  <a:cubicBezTo>
                    <a:pt x="1091" y="1399"/>
                    <a:pt x="1186" y="1373"/>
                    <a:pt x="1249" y="1321"/>
                  </a:cubicBezTo>
                  <a:cubicBezTo>
                    <a:pt x="1744" y="904"/>
                    <a:pt x="1284" y="885"/>
                    <a:pt x="1041" y="533"/>
                  </a:cubicBezTo>
                  <a:cubicBezTo>
                    <a:pt x="862" y="275"/>
                    <a:pt x="754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1390700" y="3211900"/>
              <a:ext cx="40975" cy="26550"/>
            </a:xfrm>
            <a:custGeom>
              <a:avLst/>
              <a:gdLst/>
              <a:ahLst/>
              <a:cxnLst/>
              <a:rect l="l" t="t" r="r" b="b"/>
              <a:pathLst>
                <a:path w="1639" h="1062" extrusionOk="0">
                  <a:moveTo>
                    <a:pt x="1368" y="0"/>
                  </a:moveTo>
                  <a:cubicBezTo>
                    <a:pt x="1235" y="0"/>
                    <a:pt x="1053" y="125"/>
                    <a:pt x="816" y="140"/>
                  </a:cubicBezTo>
                  <a:cubicBezTo>
                    <a:pt x="388" y="166"/>
                    <a:pt x="1" y="69"/>
                    <a:pt x="40" y="636"/>
                  </a:cubicBezTo>
                  <a:cubicBezTo>
                    <a:pt x="56" y="879"/>
                    <a:pt x="372" y="1062"/>
                    <a:pt x="763" y="1062"/>
                  </a:cubicBezTo>
                  <a:cubicBezTo>
                    <a:pt x="790" y="1062"/>
                    <a:pt x="817" y="1061"/>
                    <a:pt x="844" y="1059"/>
                  </a:cubicBezTo>
                  <a:cubicBezTo>
                    <a:pt x="1272" y="1032"/>
                    <a:pt x="1639" y="624"/>
                    <a:pt x="1597" y="366"/>
                  </a:cubicBezTo>
                  <a:cubicBezTo>
                    <a:pt x="1551" y="81"/>
                    <a:pt x="1476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1412625" y="3199825"/>
              <a:ext cx="43500" cy="35000"/>
            </a:xfrm>
            <a:custGeom>
              <a:avLst/>
              <a:gdLst/>
              <a:ahLst/>
              <a:cxnLst/>
              <a:rect l="l" t="t" r="r" b="b"/>
              <a:pathLst>
                <a:path w="1740" h="1400" extrusionOk="0">
                  <a:moveTo>
                    <a:pt x="522" y="1"/>
                  </a:moveTo>
                  <a:cubicBezTo>
                    <a:pt x="439" y="1"/>
                    <a:pt x="340" y="37"/>
                    <a:pt x="216" y="122"/>
                  </a:cubicBezTo>
                  <a:cubicBezTo>
                    <a:pt x="0" y="270"/>
                    <a:pt x="23" y="676"/>
                    <a:pt x="265" y="1031"/>
                  </a:cubicBezTo>
                  <a:cubicBezTo>
                    <a:pt x="430" y="1273"/>
                    <a:pt x="737" y="1399"/>
                    <a:pt x="978" y="1399"/>
                  </a:cubicBezTo>
                  <a:cubicBezTo>
                    <a:pt x="1087" y="1399"/>
                    <a:pt x="1183" y="1373"/>
                    <a:pt x="1246" y="1320"/>
                  </a:cubicBezTo>
                  <a:cubicBezTo>
                    <a:pt x="1739" y="904"/>
                    <a:pt x="1281" y="885"/>
                    <a:pt x="1039" y="533"/>
                  </a:cubicBezTo>
                  <a:cubicBezTo>
                    <a:pt x="861" y="275"/>
                    <a:pt x="752" y="1"/>
                    <a:pt x="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1822575" y="3143850"/>
              <a:ext cx="37825" cy="29475"/>
            </a:xfrm>
            <a:custGeom>
              <a:avLst/>
              <a:gdLst/>
              <a:ahLst/>
              <a:cxnLst/>
              <a:rect l="l" t="t" r="r" b="b"/>
              <a:pathLst>
                <a:path w="1513" h="1179" extrusionOk="0">
                  <a:moveTo>
                    <a:pt x="1136" y="0"/>
                  </a:moveTo>
                  <a:cubicBezTo>
                    <a:pt x="994" y="0"/>
                    <a:pt x="844" y="168"/>
                    <a:pt x="613" y="250"/>
                  </a:cubicBezTo>
                  <a:cubicBezTo>
                    <a:pt x="239" y="380"/>
                    <a:pt x="0" y="525"/>
                    <a:pt x="162" y="862"/>
                  </a:cubicBezTo>
                  <a:cubicBezTo>
                    <a:pt x="279" y="1102"/>
                    <a:pt x="359" y="1178"/>
                    <a:pt x="458" y="1178"/>
                  </a:cubicBezTo>
                  <a:cubicBezTo>
                    <a:pt x="555" y="1178"/>
                    <a:pt x="671" y="1104"/>
                    <a:pt x="856" y="1040"/>
                  </a:cubicBezTo>
                  <a:cubicBezTo>
                    <a:pt x="1231" y="908"/>
                    <a:pt x="1512" y="457"/>
                    <a:pt x="1408" y="257"/>
                  </a:cubicBezTo>
                  <a:cubicBezTo>
                    <a:pt x="1309" y="65"/>
                    <a:pt x="1224" y="0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1832950" y="3139900"/>
              <a:ext cx="16725" cy="18500"/>
            </a:xfrm>
            <a:custGeom>
              <a:avLst/>
              <a:gdLst/>
              <a:ahLst/>
              <a:cxnLst/>
              <a:rect l="l" t="t" r="r" b="b"/>
              <a:pathLst>
                <a:path w="669" h="740" extrusionOk="0">
                  <a:moveTo>
                    <a:pt x="368" y="0"/>
                  </a:moveTo>
                  <a:cubicBezTo>
                    <a:pt x="222" y="0"/>
                    <a:pt x="281" y="151"/>
                    <a:pt x="209" y="309"/>
                  </a:cubicBezTo>
                  <a:cubicBezTo>
                    <a:pt x="125" y="496"/>
                    <a:pt x="0" y="644"/>
                    <a:pt x="234" y="731"/>
                  </a:cubicBezTo>
                  <a:cubicBezTo>
                    <a:pt x="249" y="737"/>
                    <a:pt x="264" y="739"/>
                    <a:pt x="280" y="739"/>
                  </a:cubicBezTo>
                  <a:cubicBezTo>
                    <a:pt x="384" y="739"/>
                    <a:pt x="510" y="628"/>
                    <a:pt x="583" y="466"/>
                  </a:cubicBezTo>
                  <a:cubicBezTo>
                    <a:pt x="669" y="279"/>
                    <a:pt x="587" y="46"/>
                    <a:pt x="474" y="17"/>
                  </a:cubicBezTo>
                  <a:cubicBezTo>
                    <a:pt x="430" y="5"/>
                    <a:pt x="396" y="0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1836250" y="3153925"/>
              <a:ext cx="11825" cy="10525"/>
            </a:xfrm>
            <a:custGeom>
              <a:avLst/>
              <a:gdLst/>
              <a:ahLst/>
              <a:cxnLst/>
              <a:rect l="l" t="t" r="r" b="b"/>
              <a:pathLst>
                <a:path w="473" h="421" extrusionOk="0">
                  <a:moveTo>
                    <a:pt x="245" y="1"/>
                  </a:moveTo>
                  <a:cubicBezTo>
                    <a:pt x="241" y="1"/>
                    <a:pt x="237" y="1"/>
                    <a:pt x="234" y="1"/>
                  </a:cubicBezTo>
                  <a:cubicBezTo>
                    <a:pt x="0" y="21"/>
                    <a:pt x="136" y="93"/>
                    <a:pt x="138" y="207"/>
                  </a:cubicBezTo>
                  <a:cubicBezTo>
                    <a:pt x="142" y="320"/>
                    <a:pt x="100" y="421"/>
                    <a:pt x="297" y="421"/>
                  </a:cubicBezTo>
                  <a:cubicBezTo>
                    <a:pt x="299" y="421"/>
                    <a:pt x="302" y="421"/>
                    <a:pt x="305" y="421"/>
                  </a:cubicBezTo>
                  <a:cubicBezTo>
                    <a:pt x="400" y="418"/>
                    <a:pt x="473" y="323"/>
                    <a:pt x="471" y="209"/>
                  </a:cubicBezTo>
                  <a:cubicBezTo>
                    <a:pt x="467" y="102"/>
                    <a:pt x="33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1832050" y="3149375"/>
              <a:ext cx="19450" cy="12975"/>
            </a:xfrm>
            <a:custGeom>
              <a:avLst/>
              <a:gdLst/>
              <a:ahLst/>
              <a:cxnLst/>
              <a:rect l="l" t="t" r="r" b="b"/>
              <a:pathLst>
                <a:path w="778" h="519" extrusionOk="0">
                  <a:moveTo>
                    <a:pt x="614" y="0"/>
                  </a:moveTo>
                  <a:cubicBezTo>
                    <a:pt x="544" y="0"/>
                    <a:pt x="481" y="98"/>
                    <a:pt x="359" y="162"/>
                  </a:cubicBezTo>
                  <a:cubicBezTo>
                    <a:pt x="180" y="255"/>
                    <a:pt x="1" y="302"/>
                    <a:pt x="97" y="468"/>
                  </a:cubicBezTo>
                  <a:cubicBezTo>
                    <a:pt x="116" y="502"/>
                    <a:pt x="161" y="518"/>
                    <a:pt x="220" y="518"/>
                  </a:cubicBezTo>
                  <a:cubicBezTo>
                    <a:pt x="297" y="518"/>
                    <a:pt x="398" y="491"/>
                    <a:pt x="499" y="438"/>
                  </a:cubicBezTo>
                  <a:cubicBezTo>
                    <a:pt x="678" y="344"/>
                    <a:pt x="778" y="146"/>
                    <a:pt x="724" y="76"/>
                  </a:cubicBezTo>
                  <a:cubicBezTo>
                    <a:pt x="681" y="21"/>
                    <a:pt x="647" y="0"/>
                    <a:pt x="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857925" y="3235100"/>
              <a:ext cx="71900" cy="41050"/>
            </a:xfrm>
            <a:custGeom>
              <a:avLst/>
              <a:gdLst/>
              <a:ahLst/>
              <a:cxnLst/>
              <a:rect l="l" t="t" r="r" b="b"/>
              <a:pathLst>
                <a:path w="2876" h="1642" extrusionOk="0">
                  <a:moveTo>
                    <a:pt x="936" y="0"/>
                  </a:moveTo>
                  <a:cubicBezTo>
                    <a:pt x="731" y="0"/>
                    <a:pt x="555" y="109"/>
                    <a:pt x="413" y="388"/>
                  </a:cubicBezTo>
                  <a:cubicBezTo>
                    <a:pt x="1" y="1192"/>
                    <a:pt x="316" y="1120"/>
                    <a:pt x="860" y="1453"/>
                  </a:cubicBezTo>
                  <a:cubicBezTo>
                    <a:pt x="1076" y="1584"/>
                    <a:pt x="1347" y="1642"/>
                    <a:pt x="1605" y="1642"/>
                  </a:cubicBezTo>
                  <a:cubicBezTo>
                    <a:pt x="1996" y="1642"/>
                    <a:pt x="2357" y="1510"/>
                    <a:pt x="2459" y="1299"/>
                  </a:cubicBezTo>
                  <a:cubicBezTo>
                    <a:pt x="2875" y="436"/>
                    <a:pt x="2227" y="622"/>
                    <a:pt x="1683" y="290"/>
                  </a:cubicBezTo>
                  <a:cubicBezTo>
                    <a:pt x="1403" y="121"/>
                    <a:pt x="1153" y="0"/>
                    <a:pt x="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1887100" y="3235000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7" y="204"/>
                  </a:cubicBezTo>
                  <a:cubicBezTo>
                    <a:pt x="321" y="300"/>
                    <a:pt x="0" y="301"/>
                    <a:pt x="113" y="692"/>
                  </a:cubicBezTo>
                  <a:cubicBezTo>
                    <a:pt x="149" y="817"/>
                    <a:pt x="311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5" y="394"/>
                    <a:pt x="1313" y="221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1881300" y="3248800"/>
              <a:ext cx="20200" cy="18750"/>
            </a:xfrm>
            <a:custGeom>
              <a:avLst/>
              <a:gdLst/>
              <a:ahLst/>
              <a:cxnLst/>
              <a:rect l="l" t="t" r="r" b="b"/>
              <a:pathLst>
                <a:path w="808" h="750" extrusionOk="0">
                  <a:moveTo>
                    <a:pt x="527" y="1"/>
                  </a:moveTo>
                  <a:cubicBezTo>
                    <a:pt x="449" y="1"/>
                    <a:pt x="432" y="140"/>
                    <a:pt x="331" y="226"/>
                  </a:cubicBezTo>
                  <a:cubicBezTo>
                    <a:pt x="179" y="353"/>
                    <a:pt x="0" y="412"/>
                    <a:pt x="208" y="666"/>
                  </a:cubicBezTo>
                  <a:cubicBezTo>
                    <a:pt x="253" y="722"/>
                    <a:pt x="322" y="749"/>
                    <a:pt x="397" y="749"/>
                  </a:cubicBezTo>
                  <a:cubicBezTo>
                    <a:pt x="481" y="749"/>
                    <a:pt x="575" y="715"/>
                    <a:pt x="655" y="647"/>
                  </a:cubicBezTo>
                  <a:cubicBezTo>
                    <a:pt x="808" y="519"/>
                    <a:pt x="805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1880300" y="3245800"/>
              <a:ext cx="32725" cy="17500"/>
            </a:xfrm>
            <a:custGeom>
              <a:avLst/>
              <a:gdLst/>
              <a:ahLst/>
              <a:cxnLst/>
              <a:rect l="l" t="t" r="r" b="b"/>
              <a:pathLst>
                <a:path w="1309" h="700" extrusionOk="0">
                  <a:moveTo>
                    <a:pt x="269" y="1"/>
                  </a:moveTo>
                  <a:cubicBezTo>
                    <a:pt x="183" y="1"/>
                    <a:pt x="112" y="44"/>
                    <a:pt x="61" y="167"/>
                  </a:cubicBezTo>
                  <a:cubicBezTo>
                    <a:pt x="0" y="305"/>
                    <a:pt x="198" y="518"/>
                    <a:pt x="500" y="641"/>
                  </a:cubicBezTo>
                  <a:cubicBezTo>
                    <a:pt x="600" y="682"/>
                    <a:pt x="707" y="700"/>
                    <a:pt x="807" y="700"/>
                  </a:cubicBezTo>
                  <a:cubicBezTo>
                    <a:pt x="1007" y="700"/>
                    <a:pt x="1179" y="629"/>
                    <a:pt x="1207" y="532"/>
                  </a:cubicBezTo>
                  <a:cubicBezTo>
                    <a:pt x="1309" y="174"/>
                    <a:pt x="1031" y="290"/>
                    <a:pt x="729" y="166"/>
                  </a:cubicBezTo>
                  <a:cubicBezTo>
                    <a:pt x="550" y="92"/>
                    <a:pt x="393" y="1"/>
                    <a:pt x="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1629950" y="3137450"/>
              <a:ext cx="71900" cy="41075"/>
            </a:xfrm>
            <a:custGeom>
              <a:avLst/>
              <a:gdLst/>
              <a:ahLst/>
              <a:cxnLst/>
              <a:rect l="l" t="t" r="r" b="b"/>
              <a:pathLst>
                <a:path w="2876" h="1643" extrusionOk="0">
                  <a:moveTo>
                    <a:pt x="935" y="0"/>
                  </a:moveTo>
                  <a:cubicBezTo>
                    <a:pt x="730" y="0"/>
                    <a:pt x="555" y="109"/>
                    <a:pt x="413" y="387"/>
                  </a:cubicBezTo>
                  <a:cubicBezTo>
                    <a:pt x="1" y="1193"/>
                    <a:pt x="316" y="1121"/>
                    <a:pt x="860" y="1452"/>
                  </a:cubicBezTo>
                  <a:cubicBezTo>
                    <a:pt x="1077" y="1584"/>
                    <a:pt x="1349" y="1642"/>
                    <a:pt x="1608" y="1642"/>
                  </a:cubicBezTo>
                  <a:cubicBezTo>
                    <a:pt x="1997" y="1642"/>
                    <a:pt x="2357" y="1511"/>
                    <a:pt x="2459" y="1300"/>
                  </a:cubicBezTo>
                  <a:cubicBezTo>
                    <a:pt x="2875" y="436"/>
                    <a:pt x="2227" y="622"/>
                    <a:pt x="1683" y="291"/>
                  </a:cubicBezTo>
                  <a:cubicBezTo>
                    <a:pt x="1403" y="122"/>
                    <a:pt x="1153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678775" y="3188350"/>
              <a:ext cx="71875" cy="41025"/>
            </a:xfrm>
            <a:custGeom>
              <a:avLst/>
              <a:gdLst/>
              <a:ahLst/>
              <a:cxnLst/>
              <a:rect l="l" t="t" r="r" b="b"/>
              <a:pathLst>
                <a:path w="2875" h="1641" extrusionOk="0">
                  <a:moveTo>
                    <a:pt x="935" y="1"/>
                  </a:moveTo>
                  <a:cubicBezTo>
                    <a:pt x="729" y="1"/>
                    <a:pt x="553" y="109"/>
                    <a:pt x="411" y="388"/>
                  </a:cubicBezTo>
                  <a:cubicBezTo>
                    <a:pt x="0" y="1192"/>
                    <a:pt x="315" y="1121"/>
                    <a:pt x="859" y="1452"/>
                  </a:cubicBezTo>
                  <a:cubicBezTo>
                    <a:pt x="1076" y="1583"/>
                    <a:pt x="1348" y="1641"/>
                    <a:pt x="1606" y="1641"/>
                  </a:cubicBezTo>
                  <a:cubicBezTo>
                    <a:pt x="1996" y="1641"/>
                    <a:pt x="2356" y="1509"/>
                    <a:pt x="2457" y="1298"/>
                  </a:cubicBezTo>
                  <a:cubicBezTo>
                    <a:pt x="2875" y="434"/>
                    <a:pt x="2226" y="620"/>
                    <a:pt x="1682" y="291"/>
                  </a:cubicBezTo>
                  <a:cubicBezTo>
                    <a:pt x="1403" y="122"/>
                    <a:pt x="1153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438625" y="3182125"/>
              <a:ext cx="40225" cy="35875"/>
            </a:xfrm>
            <a:custGeom>
              <a:avLst/>
              <a:gdLst/>
              <a:ahLst/>
              <a:cxnLst/>
              <a:rect l="l" t="t" r="r" b="b"/>
              <a:pathLst>
                <a:path w="1609" h="1435" extrusionOk="0">
                  <a:moveTo>
                    <a:pt x="1254" y="1"/>
                  </a:moveTo>
                  <a:cubicBezTo>
                    <a:pt x="1112" y="1"/>
                    <a:pt x="934" y="150"/>
                    <a:pt x="704" y="182"/>
                  </a:cubicBezTo>
                  <a:cubicBezTo>
                    <a:pt x="284" y="239"/>
                    <a:pt x="1" y="362"/>
                    <a:pt x="105" y="889"/>
                  </a:cubicBezTo>
                  <a:cubicBezTo>
                    <a:pt x="193" y="1330"/>
                    <a:pt x="273" y="1434"/>
                    <a:pt x="414" y="1434"/>
                  </a:cubicBezTo>
                  <a:cubicBezTo>
                    <a:pt x="509" y="1434"/>
                    <a:pt x="631" y="1387"/>
                    <a:pt x="801" y="1364"/>
                  </a:cubicBezTo>
                  <a:cubicBezTo>
                    <a:pt x="1219" y="1307"/>
                    <a:pt x="1608" y="770"/>
                    <a:pt x="1540" y="455"/>
                  </a:cubicBezTo>
                  <a:cubicBezTo>
                    <a:pt x="1463" y="102"/>
                    <a:pt x="1371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542375" y="3153050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0"/>
                  </a:moveTo>
                  <a:cubicBezTo>
                    <a:pt x="134" y="0"/>
                    <a:pt x="70" y="45"/>
                    <a:pt x="32" y="198"/>
                  </a:cubicBezTo>
                  <a:cubicBezTo>
                    <a:pt x="1" y="334"/>
                    <a:pt x="145" y="486"/>
                    <a:pt x="357" y="537"/>
                  </a:cubicBezTo>
                  <a:cubicBezTo>
                    <a:pt x="385" y="544"/>
                    <a:pt x="414" y="547"/>
                    <a:pt x="442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3" y="70"/>
                    <a:pt x="488" y="62"/>
                  </a:cubicBezTo>
                  <a:cubicBezTo>
                    <a:pt x="386" y="38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701000" y="3271750"/>
              <a:ext cx="21500" cy="13750"/>
            </a:xfrm>
            <a:custGeom>
              <a:avLst/>
              <a:gdLst/>
              <a:ahLst/>
              <a:cxnLst/>
              <a:rect l="l" t="t" r="r" b="b"/>
              <a:pathLst>
                <a:path w="860" h="550" extrusionOk="0">
                  <a:moveTo>
                    <a:pt x="218" y="1"/>
                  </a:moveTo>
                  <a:cubicBezTo>
                    <a:pt x="135" y="1"/>
                    <a:pt x="71" y="45"/>
                    <a:pt x="33" y="198"/>
                  </a:cubicBezTo>
                  <a:cubicBezTo>
                    <a:pt x="0" y="334"/>
                    <a:pt x="146" y="489"/>
                    <a:pt x="357" y="539"/>
                  </a:cubicBezTo>
                  <a:cubicBezTo>
                    <a:pt x="386" y="546"/>
                    <a:pt x="415" y="549"/>
                    <a:pt x="445" y="549"/>
                  </a:cubicBezTo>
                  <a:cubicBezTo>
                    <a:pt x="632" y="549"/>
                    <a:pt x="815" y="418"/>
                    <a:pt x="831" y="297"/>
                  </a:cubicBezTo>
                  <a:cubicBezTo>
                    <a:pt x="860" y="98"/>
                    <a:pt x="811" y="68"/>
                    <a:pt x="723" y="68"/>
                  </a:cubicBezTo>
                  <a:cubicBezTo>
                    <a:pt x="685" y="68"/>
                    <a:pt x="640" y="73"/>
                    <a:pt x="590" y="73"/>
                  </a:cubicBezTo>
                  <a:cubicBezTo>
                    <a:pt x="557" y="73"/>
                    <a:pt x="523" y="71"/>
                    <a:pt x="487" y="62"/>
                  </a:cubicBezTo>
                  <a:cubicBezTo>
                    <a:pt x="386" y="38"/>
                    <a:pt x="294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1450550" y="31748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0"/>
                  </a:moveTo>
                  <a:cubicBezTo>
                    <a:pt x="134" y="0"/>
                    <a:pt x="69" y="44"/>
                    <a:pt x="32" y="199"/>
                  </a:cubicBezTo>
                  <a:cubicBezTo>
                    <a:pt x="1" y="335"/>
                    <a:pt x="145" y="487"/>
                    <a:pt x="356" y="538"/>
                  </a:cubicBezTo>
                  <a:cubicBezTo>
                    <a:pt x="384" y="545"/>
                    <a:pt x="414" y="548"/>
                    <a:pt x="443" y="548"/>
                  </a:cubicBezTo>
                  <a:cubicBezTo>
                    <a:pt x="630" y="548"/>
                    <a:pt x="813" y="417"/>
                    <a:pt x="831" y="296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1" y="73"/>
                    <a:pt x="592" y="73"/>
                  </a:cubicBezTo>
                  <a:cubicBezTo>
                    <a:pt x="558" y="73"/>
                    <a:pt x="523" y="70"/>
                    <a:pt x="487" y="61"/>
                  </a:cubicBezTo>
                  <a:cubicBezTo>
                    <a:pt x="386" y="37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1592850" y="3153900"/>
              <a:ext cx="35225" cy="19700"/>
            </a:xfrm>
            <a:custGeom>
              <a:avLst/>
              <a:gdLst/>
              <a:ahLst/>
              <a:cxnLst/>
              <a:rect l="l" t="t" r="r" b="b"/>
              <a:pathLst>
                <a:path w="1409" h="788" extrusionOk="0">
                  <a:moveTo>
                    <a:pt x="315" y="0"/>
                  </a:moveTo>
                  <a:cubicBezTo>
                    <a:pt x="203" y="0"/>
                    <a:pt x="115" y="58"/>
                    <a:pt x="58" y="239"/>
                  </a:cubicBezTo>
                  <a:cubicBezTo>
                    <a:pt x="0" y="417"/>
                    <a:pt x="225" y="648"/>
                    <a:pt x="559" y="754"/>
                  </a:cubicBezTo>
                  <a:cubicBezTo>
                    <a:pt x="631" y="777"/>
                    <a:pt x="707" y="788"/>
                    <a:pt x="780" y="788"/>
                  </a:cubicBezTo>
                  <a:cubicBezTo>
                    <a:pt x="1045" y="788"/>
                    <a:pt x="1289" y="655"/>
                    <a:pt x="1317" y="510"/>
                  </a:cubicBezTo>
                  <a:cubicBezTo>
                    <a:pt x="1409" y="55"/>
                    <a:pt x="1115" y="239"/>
                    <a:pt x="782" y="134"/>
                  </a:cubicBezTo>
                  <a:cubicBezTo>
                    <a:pt x="604" y="77"/>
                    <a:pt x="444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1659125" y="3137325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8" y="204"/>
                  </a:cubicBezTo>
                  <a:cubicBezTo>
                    <a:pt x="321" y="300"/>
                    <a:pt x="1" y="303"/>
                    <a:pt x="114" y="692"/>
                  </a:cubicBezTo>
                  <a:cubicBezTo>
                    <a:pt x="149" y="817"/>
                    <a:pt x="311" y="889"/>
                    <a:pt x="518" y="889"/>
                  </a:cubicBezTo>
                  <a:cubicBezTo>
                    <a:pt x="611" y="889"/>
                    <a:pt x="713" y="874"/>
                    <a:pt x="816" y="844"/>
                  </a:cubicBezTo>
                  <a:cubicBezTo>
                    <a:pt x="1151" y="750"/>
                    <a:pt x="1385" y="396"/>
                    <a:pt x="1313" y="222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1639875" y="3229675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0" y="0"/>
                  </a:moveTo>
                  <a:cubicBezTo>
                    <a:pt x="997" y="0"/>
                    <a:pt x="863" y="144"/>
                    <a:pt x="656" y="204"/>
                  </a:cubicBezTo>
                  <a:cubicBezTo>
                    <a:pt x="320" y="300"/>
                    <a:pt x="0" y="302"/>
                    <a:pt x="112" y="692"/>
                  </a:cubicBezTo>
                  <a:cubicBezTo>
                    <a:pt x="149" y="817"/>
                    <a:pt x="310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3" y="396"/>
                    <a:pt x="1312" y="221"/>
                  </a:cubicBezTo>
                  <a:cubicBezTo>
                    <a:pt x="1244" y="56"/>
                    <a:pt x="1181" y="0"/>
                    <a:pt x="1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718850" y="3229500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2" y="0"/>
                  </a:moveTo>
                  <a:cubicBezTo>
                    <a:pt x="999" y="0"/>
                    <a:pt x="865" y="144"/>
                    <a:pt x="658" y="204"/>
                  </a:cubicBezTo>
                  <a:cubicBezTo>
                    <a:pt x="321" y="299"/>
                    <a:pt x="1" y="302"/>
                    <a:pt x="114" y="692"/>
                  </a:cubicBezTo>
                  <a:cubicBezTo>
                    <a:pt x="149" y="816"/>
                    <a:pt x="311" y="888"/>
                    <a:pt x="518" y="888"/>
                  </a:cubicBezTo>
                  <a:cubicBezTo>
                    <a:pt x="611" y="888"/>
                    <a:pt x="713" y="873"/>
                    <a:pt x="817" y="843"/>
                  </a:cubicBezTo>
                  <a:cubicBezTo>
                    <a:pt x="1152" y="749"/>
                    <a:pt x="1384" y="395"/>
                    <a:pt x="1312" y="221"/>
                  </a:cubicBezTo>
                  <a:cubicBezTo>
                    <a:pt x="1245" y="56"/>
                    <a:pt x="1182" y="0"/>
                    <a:pt x="1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287925" y="3241550"/>
              <a:ext cx="534750" cy="500700"/>
            </a:xfrm>
            <a:custGeom>
              <a:avLst/>
              <a:gdLst/>
              <a:ahLst/>
              <a:cxnLst/>
              <a:rect l="l" t="t" r="r" b="b"/>
              <a:pathLst>
                <a:path w="21390" h="20028" extrusionOk="0">
                  <a:moveTo>
                    <a:pt x="1571" y="1"/>
                  </a:moveTo>
                  <a:lnTo>
                    <a:pt x="1" y="15327"/>
                  </a:lnTo>
                  <a:lnTo>
                    <a:pt x="13284" y="20028"/>
                  </a:lnTo>
                  <a:lnTo>
                    <a:pt x="21389" y="4985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287925" y="3241550"/>
              <a:ext cx="100950" cy="396950"/>
            </a:xfrm>
            <a:custGeom>
              <a:avLst/>
              <a:gdLst/>
              <a:ahLst/>
              <a:cxnLst/>
              <a:rect l="l" t="t" r="r" b="b"/>
              <a:pathLst>
                <a:path w="4038" h="15878" extrusionOk="0">
                  <a:moveTo>
                    <a:pt x="1571" y="1"/>
                  </a:moveTo>
                  <a:lnTo>
                    <a:pt x="1" y="15327"/>
                  </a:lnTo>
                  <a:lnTo>
                    <a:pt x="1637" y="15878"/>
                  </a:lnTo>
                  <a:lnTo>
                    <a:pt x="4038" y="782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92325" y="3285350"/>
              <a:ext cx="156700" cy="390400"/>
            </a:xfrm>
            <a:custGeom>
              <a:avLst/>
              <a:gdLst/>
              <a:ahLst/>
              <a:cxnLst/>
              <a:rect l="l" t="t" r="r" b="b"/>
              <a:pathLst>
                <a:path w="6268" h="15616" extrusionOk="0">
                  <a:moveTo>
                    <a:pt x="3322" y="1"/>
                  </a:moveTo>
                  <a:lnTo>
                    <a:pt x="0" y="15003"/>
                  </a:lnTo>
                  <a:lnTo>
                    <a:pt x="1780" y="15616"/>
                  </a:lnTo>
                  <a:lnTo>
                    <a:pt x="6268" y="747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1484025" y="3321975"/>
              <a:ext cx="216275" cy="389325"/>
            </a:xfrm>
            <a:custGeom>
              <a:avLst/>
              <a:gdLst/>
              <a:ahLst/>
              <a:cxnLst/>
              <a:rect l="l" t="t" r="r" b="b"/>
              <a:pathLst>
                <a:path w="8651" h="15573" extrusionOk="0">
                  <a:moveTo>
                    <a:pt x="5706" y="0"/>
                  </a:moveTo>
                  <a:lnTo>
                    <a:pt x="0" y="14851"/>
                  </a:lnTo>
                  <a:lnTo>
                    <a:pt x="2116" y="15573"/>
                  </a:lnTo>
                  <a:lnTo>
                    <a:pt x="8651" y="748"/>
                  </a:lnTo>
                  <a:lnTo>
                    <a:pt x="5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1593275" y="3357375"/>
              <a:ext cx="230400" cy="385550"/>
            </a:xfrm>
            <a:custGeom>
              <a:avLst/>
              <a:gdLst/>
              <a:ahLst/>
              <a:cxnLst/>
              <a:rect l="l" t="t" r="r" b="b"/>
              <a:pathLst>
                <a:path w="9216" h="15422" extrusionOk="0">
                  <a:moveTo>
                    <a:pt x="7588" y="0"/>
                  </a:moveTo>
                  <a:lnTo>
                    <a:pt x="0" y="14968"/>
                  </a:lnTo>
                  <a:lnTo>
                    <a:pt x="1189" y="15422"/>
                  </a:lnTo>
                  <a:lnTo>
                    <a:pt x="9215" y="455"/>
                  </a:lnTo>
                  <a:lnTo>
                    <a:pt x="75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1287925" y="3473150"/>
              <a:ext cx="478875" cy="272150"/>
            </a:xfrm>
            <a:custGeom>
              <a:avLst/>
              <a:gdLst/>
              <a:ahLst/>
              <a:cxnLst/>
              <a:rect l="l" t="t" r="r" b="b"/>
              <a:pathLst>
                <a:path w="19155" h="10886" extrusionOk="0">
                  <a:moveTo>
                    <a:pt x="19155" y="0"/>
                  </a:moveTo>
                  <a:lnTo>
                    <a:pt x="19155" y="0"/>
                  </a:lnTo>
                  <a:cubicBezTo>
                    <a:pt x="15342" y="2904"/>
                    <a:pt x="10316" y="3591"/>
                    <a:pt x="6412" y="3591"/>
                  </a:cubicBezTo>
                  <a:cubicBezTo>
                    <a:pt x="2905" y="3591"/>
                    <a:pt x="304" y="3036"/>
                    <a:pt x="304" y="3036"/>
                  </a:cubicBezTo>
                  <a:lnTo>
                    <a:pt x="1" y="6063"/>
                  </a:lnTo>
                  <a:lnTo>
                    <a:pt x="13414" y="10885"/>
                  </a:lnTo>
                  <a:lnTo>
                    <a:pt x="1915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1325650" y="3235075"/>
              <a:ext cx="499175" cy="506500"/>
            </a:xfrm>
            <a:custGeom>
              <a:avLst/>
              <a:gdLst/>
              <a:ahLst/>
              <a:cxnLst/>
              <a:rect l="l" t="t" r="r" b="b"/>
              <a:pathLst>
                <a:path w="19967" h="20260" extrusionOk="0">
                  <a:moveTo>
                    <a:pt x="26" y="1"/>
                  </a:moveTo>
                  <a:lnTo>
                    <a:pt x="0" y="968"/>
                  </a:lnTo>
                  <a:lnTo>
                    <a:pt x="9673" y="6440"/>
                  </a:lnTo>
                  <a:lnTo>
                    <a:pt x="5279" y="17988"/>
                  </a:lnTo>
                  <a:lnTo>
                    <a:pt x="11937" y="20260"/>
                  </a:lnTo>
                  <a:lnTo>
                    <a:pt x="19966" y="527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1313400" y="3221700"/>
              <a:ext cx="531050" cy="155300"/>
            </a:xfrm>
            <a:custGeom>
              <a:avLst/>
              <a:gdLst/>
              <a:ahLst/>
              <a:cxnLst/>
              <a:rect l="l" t="t" r="r" b="b"/>
              <a:pathLst>
                <a:path w="21242" h="6212" extrusionOk="0">
                  <a:moveTo>
                    <a:pt x="227" y="0"/>
                  </a:moveTo>
                  <a:lnTo>
                    <a:pt x="1" y="1018"/>
                  </a:lnTo>
                  <a:lnTo>
                    <a:pt x="20901" y="6212"/>
                  </a:lnTo>
                  <a:lnTo>
                    <a:pt x="21242" y="5533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1330400" y="3311725"/>
              <a:ext cx="47600" cy="214275"/>
            </a:xfrm>
            <a:custGeom>
              <a:avLst/>
              <a:gdLst/>
              <a:ahLst/>
              <a:cxnLst/>
              <a:rect l="l" t="t" r="r" b="b"/>
              <a:pathLst>
                <a:path w="1904" h="8571" extrusionOk="0">
                  <a:moveTo>
                    <a:pt x="820" y="1"/>
                  </a:moveTo>
                  <a:lnTo>
                    <a:pt x="1" y="8533"/>
                  </a:lnTo>
                  <a:lnTo>
                    <a:pt x="543" y="8570"/>
                  </a:lnTo>
                  <a:lnTo>
                    <a:pt x="1903" y="7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506625" y="318102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8" y="0"/>
                    <a:pt x="89" y="51"/>
                    <a:pt x="44" y="217"/>
                  </a:cubicBezTo>
                  <a:cubicBezTo>
                    <a:pt x="1" y="375"/>
                    <a:pt x="203" y="565"/>
                    <a:pt x="496" y="642"/>
                  </a:cubicBezTo>
                  <a:cubicBezTo>
                    <a:pt x="550" y="657"/>
                    <a:pt x="604" y="663"/>
                    <a:pt x="658" y="663"/>
                  </a:cubicBezTo>
                  <a:cubicBezTo>
                    <a:pt x="899" y="663"/>
                    <a:pt x="1123" y="534"/>
                    <a:pt x="1145" y="403"/>
                  </a:cubicBezTo>
                  <a:cubicBezTo>
                    <a:pt x="1208" y="5"/>
                    <a:pt x="960" y="176"/>
                    <a:pt x="666" y="97"/>
                  </a:cubicBezTo>
                  <a:cubicBezTo>
                    <a:pt x="516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407500" y="321917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9" y="0"/>
                    <a:pt x="89" y="52"/>
                    <a:pt x="43" y="217"/>
                  </a:cubicBezTo>
                  <a:cubicBezTo>
                    <a:pt x="0" y="375"/>
                    <a:pt x="202" y="564"/>
                    <a:pt x="496" y="644"/>
                  </a:cubicBezTo>
                  <a:cubicBezTo>
                    <a:pt x="548" y="657"/>
                    <a:pt x="601" y="663"/>
                    <a:pt x="654" y="663"/>
                  </a:cubicBezTo>
                  <a:cubicBezTo>
                    <a:pt x="896" y="663"/>
                    <a:pt x="1123" y="534"/>
                    <a:pt x="1144" y="402"/>
                  </a:cubicBezTo>
                  <a:cubicBezTo>
                    <a:pt x="1207" y="4"/>
                    <a:pt x="960" y="174"/>
                    <a:pt x="666" y="97"/>
                  </a:cubicBezTo>
                  <a:cubicBezTo>
                    <a:pt x="517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513900" y="3174450"/>
              <a:ext cx="20175" cy="18800"/>
            </a:xfrm>
            <a:custGeom>
              <a:avLst/>
              <a:gdLst/>
              <a:ahLst/>
              <a:cxnLst/>
              <a:rect l="l" t="t" r="r" b="b"/>
              <a:pathLst>
                <a:path w="807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4"/>
                    <a:pt x="0" y="414"/>
                    <a:pt x="208" y="668"/>
                  </a:cubicBezTo>
                  <a:cubicBezTo>
                    <a:pt x="253" y="724"/>
                    <a:pt x="321" y="751"/>
                    <a:pt x="397" y="751"/>
                  </a:cubicBezTo>
                  <a:cubicBezTo>
                    <a:pt x="481" y="751"/>
                    <a:pt x="574" y="717"/>
                    <a:pt x="655" y="650"/>
                  </a:cubicBezTo>
                  <a:cubicBezTo>
                    <a:pt x="806" y="522"/>
                    <a:pt x="805" y="231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446825" y="3187300"/>
              <a:ext cx="20225" cy="18775"/>
            </a:xfrm>
            <a:custGeom>
              <a:avLst/>
              <a:gdLst/>
              <a:ahLst/>
              <a:cxnLst/>
              <a:rect l="l" t="t" r="r" b="b"/>
              <a:pathLst>
                <a:path w="809" h="751" extrusionOk="0">
                  <a:moveTo>
                    <a:pt x="527" y="0"/>
                  </a:moveTo>
                  <a:cubicBezTo>
                    <a:pt x="449" y="0"/>
                    <a:pt x="432" y="140"/>
                    <a:pt x="331" y="227"/>
                  </a:cubicBezTo>
                  <a:cubicBezTo>
                    <a:pt x="180" y="354"/>
                    <a:pt x="1" y="413"/>
                    <a:pt x="208" y="668"/>
                  </a:cubicBezTo>
                  <a:cubicBezTo>
                    <a:pt x="254" y="723"/>
                    <a:pt x="322" y="750"/>
                    <a:pt x="397" y="750"/>
                  </a:cubicBezTo>
                  <a:cubicBezTo>
                    <a:pt x="482" y="750"/>
                    <a:pt x="575" y="716"/>
                    <a:pt x="655" y="649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559050" y="3193875"/>
              <a:ext cx="20175" cy="18775"/>
            </a:xfrm>
            <a:custGeom>
              <a:avLst/>
              <a:gdLst/>
              <a:ahLst/>
              <a:cxnLst/>
              <a:rect l="l" t="t" r="r" b="b"/>
              <a:pathLst>
                <a:path w="807" h="751" extrusionOk="0">
                  <a:moveTo>
                    <a:pt x="527" y="0"/>
                  </a:moveTo>
                  <a:cubicBezTo>
                    <a:pt x="449" y="0"/>
                    <a:pt x="433" y="140"/>
                    <a:pt x="332" y="227"/>
                  </a:cubicBezTo>
                  <a:cubicBezTo>
                    <a:pt x="180" y="354"/>
                    <a:pt x="1" y="413"/>
                    <a:pt x="209" y="668"/>
                  </a:cubicBezTo>
                  <a:cubicBezTo>
                    <a:pt x="253" y="723"/>
                    <a:pt x="321" y="751"/>
                    <a:pt x="397" y="751"/>
                  </a:cubicBezTo>
                  <a:cubicBezTo>
                    <a:pt x="482" y="751"/>
                    <a:pt x="576" y="717"/>
                    <a:pt x="657" y="649"/>
                  </a:cubicBezTo>
                  <a:cubicBezTo>
                    <a:pt x="807" y="521"/>
                    <a:pt x="807" y="231"/>
                    <a:pt x="702" y="121"/>
                  </a:cubicBezTo>
                  <a:cubicBezTo>
                    <a:pt x="618" y="33"/>
                    <a:pt x="566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1604125" y="3173825"/>
              <a:ext cx="20200" cy="18775"/>
            </a:xfrm>
            <a:custGeom>
              <a:avLst/>
              <a:gdLst/>
              <a:ahLst/>
              <a:cxnLst/>
              <a:rect l="l" t="t" r="r" b="b"/>
              <a:pathLst>
                <a:path w="808" h="751" extrusionOk="0">
                  <a:moveTo>
                    <a:pt x="527" y="0"/>
                  </a:moveTo>
                  <a:cubicBezTo>
                    <a:pt x="448" y="0"/>
                    <a:pt x="432" y="141"/>
                    <a:pt x="331" y="227"/>
                  </a:cubicBezTo>
                  <a:cubicBezTo>
                    <a:pt x="179" y="356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6"/>
                    <a:pt x="654" y="648"/>
                  </a:cubicBezTo>
                  <a:cubicBezTo>
                    <a:pt x="808" y="521"/>
                    <a:pt x="805" y="232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1645950" y="3219000"/>
              <a:ext cx="20175" cy="18750"/>
            </a:xfrm>
            <a:custGeom>
              <a:avLst/>
              <a:gdLst/>
              <a:ahLst/>
              <a:cxnLst/>
              <a:rect l="l" t="t" r="r" b="b"/>
              <a:pathLst>
                <a:path w="807" h="750" extrusionOk="0">
                  <a:moveTo>
                    <a:pt x="527" y="1"/>
                  </a:moveTo>
                  <a:cubicBezTo>
                    <a:pt x="449" y="1"/>
                    <a:pt x="433" y="141"/>
                    <a:pt x="331" y="226"/>
                  </a:cubicBezTo>
                  <a:cubicBezTo>
                    <a:pt x="180" y="353"/>
                    <a:pt x="1" y="412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5"/>
                    <a:pt x="655" y="646"/>
                  </a:cubicBezTo>
                  <a:cubicBezTo>
                    <a:pt x="807" y="522"/>
                    <a:pt x="805" y="231"/>
                    <a:pt x="702" y="123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1550675" y="3163400"/>
              <a:ext cx="20225" cy="18800"/>
            </a:xfrm>
            <a:custGeom>
              <a:avLst/>
              <a:gdLst/>
              <a:ahLst/>
              <a:cxnLst/>
              <a:rect l="l" t="t" r="r" b="b"/>
              <a:pathLst>
                <a:path w="809" h="752" extrusionOk="0">
                  <a:moveTo>
                    <a:pt x="528" y="0"/>
                  </a:moveTo>
                  <a:cubicBezTo>
                    <a:pt x="450" y="0"/>
                    <a:pt x="434" y="141"/>
                    <a:pt x="333" y="228"/>
                  </a:cubicBezTo>
                  <a:cubicBezTo>
                    <a:pt x="180" y="355"/>
                    <a:pt x="1" y="414"/>
                    <a:pt x="209" y="667"/>
                  </a:cubicBezTo>
                  <a:cubicBezTo>
                    <a:pt x="255" y="723"/>
                    <a:pt x="323" y="751"/>
                    <a:pt x="399" y="751"/>
                  </a:cubicBezTo>
                  <a:cubicBezTo>
                    <a:pt x="483" y="751"/>
                    <a:pt x="577" y="717"/>
                    <a:pt x="657" y="649"/>
                  </a:cubicBezTo>
                  <a:cubicBezTo>
                    <a:pt x="808" y="521"/>
                    <a:pt x="807" y="231"/>
                    <a:pt x="702" y="122"/>
                  </a:cubicBezTo>
                  <a:cubicBezTo>
                    <a:pt x="618" y="34"/>
                    <a:pt x="56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1542100" y="3167275"/>
              <a:ext cx="26500" cy="17800"/>
            </a:xfrm>
            <a:custGeom>
              <a:avLst/>
              <a:gdLst/>
              <a:ahLst/>
              <a:cxnLst/>
              <a:rect l="l" t="t" r="r" b="b"/>
              <a:pathLst>
                <a:path w="1060" h="712" extrusionOk="0">
                  <a:moveTo>
                    <a:pt x="293" y="1"/>
                  </a:moveTo>
                  <a:cubicBezTo>
                    <a:pt x="233" y="1"/>
                    <a:pt x="170" y="36"/>
                    <a:pt x="96" y="129"/>
                  </a:cubicBezTo>
                  <a:cubicBezTo>
                    <a:pt x="0" y="247"/>
                    <a:pt x="78" y="465"/>
                    <a:pt x="268" y="615"/>
                  </a:cubicBezTo>
                  <a:cubicBezTo>
                    <a:pt x="355" y="682"/>
                    <a:pt x="467" y="712"/>
                    <a:pt x="571" y="712"/>
                  </a:cubicBezTo>
                  <a:cubicBezTo>
                    <a:pt x="696" y="712"/>
                    <a:pt x="810" y="670"/>
                    <a:pt x="855" y="601"/>
                  </a:cubicBezTo>
                  <a:cubicBezTo>
                    <a:pt x="1060" y="288"/>
                    <a:pt x="805" y="359"/>
                    <a:pt x="615" y="209"/>
                  </a:cubicBezTo>
                  <a:cubicBezTo>
                    <a:pt x="493" y="113"/>
                    <a:pt x="399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1653325" y="3151150"/>
              <a:ext cx="20200" cy="18725"/>
            </a:xfrm>
            <a:custGeom>
              <a:avLst/>
              <a:gdLst/>
              <a:ahLst/>
              <a:cxnLst/>
              <a:rect l="l" t="t" r="r" b="b"/>
              <a:pathLst>
                <a:path w="808" h="749" extrusionOk="0">
                  <a:moveTo>
                    <a:pt x="527" y="0"/>
                  </a:moveTo>
                  <a:cubicBezTo>
                    <a:pt x="449" y="0"/>
                    <a:pt x="432" y="140"/>
                    <a:pt x="331" y="225"/>
                  </a:cubicBezTo>
                  <a:cubicBezTo>
                    <a:pt x="180" y="353"/>
                    <a:pt x="1" y="411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4"/>
                    <a:pt x="655" y="646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1705925" y="3198175"/>
              <a:ext cx="20225" cy="18725"/>
            </a:xfrm>
            <a:custGeom>
              <a:avLst/>
              <a:gdLst/>
              <a:ahLst/>
              <a:cxnLst/>
              <a:rect l="l" t="t" r="r" b="b"/>
              <a:pathLst>
                <a:path w="809" h="749" extrusionOk="0">
                  <a:moveTo>
                    <a:pt x="527" y="0"/>
                  </a:moveTo>
                  <a:cubicBezTo>
                    <a:pt x="449" y="0"/>
                    <a:pt x="433" y="140"/>
                    <a:pt x="332" y="225"/>
                  </a:cubicBezTo>
                  <a:cubicBezTo>
                    <a:pt x="180" y="353"/>
                    <a:pt x="1" y="412"/>
                    <a:pt x="209" y="665"/>
                  </a:cubicBezTo>
                  <a:cubicBezTo>
                    <a:pt x="254" y="721"/>
                    <a:pt x="323" y="749"/>
                    <a:pt x="398" y="749"/>
                  </a:cubicBezTo>
                  <a:cubicBezTo>
                    <a:pt x="482" y="749"/>
                    <a:pt x="575" y="715"/>
                    <a:pt x="655" y="648"/>
                  </a:cubicBezTo>
                  <a:cubicBezTo>
                    <a:pt x="808" y="519"/>
                    <a:pt x="805" y="228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1652300" y="3148150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1"/>
                  </a:moveTo>
                  <a:cubicBezTo>
                    <a:pt x="181" y="1"/>
                    <a:pt x="111" y="44"/>
                    <a:pt x="59" y="166"/>
                  </a:cubicBezTo>
                  <a:cubicBezTo>
                    <a:pt x="0" y="304"/>
                    <a:pt x="198" y="517"/>
                    <a:pt x="500" y="640"/>
                  </a:cubicBezTo>
                  <a:cubicBezTo>
                    <a:pt x="600" y="682"/>
                    <a:pt x="708" y="700"/>
                    <a:pt x="808" y="700"/>
                  </a:cubicBezTo>
                  <a:cubicBezTo>
                    <a:pt x="1008" y="700"/>
                    <a:pt x="1179" y="628"/>
                    <a:pt x="1207" y="531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50" y="92"/>
                    <a:pt x="392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698950" y="32009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0"/>
                  </a:moveTo>
                  <a:cubicBezTo>
                    <a:pt x="182" y="0"/>
                    <a:pt x="112" y="44"/>
                    <a:pt x="59" y="167"/>
                  </a:cubicBezTo>
                  <a:cubicBezTo>
                    <a:pt x="1" y="305"/>
                    <a:pt x="197" y="516"/>
                    <a:pt x="500" y="640"/>
                  </a:cubicBezTo>
                  <a:cubicBezTo>
                    <a:pt x="600" y="681"/>
                    <a:pt x="708" y="699"/>
                    <a:pt x="808" y="699"/>
                  </a:cubicBezTo>
                  <a:cubicBezTo>
                    <a:pt x="1008" y="699"/>
                    <a:pt x="1179" y="628"/>
                    <a:pt x="1206" y="532"/>
                  </a:cubicBezTo>
                  <a:cubicBezTo>
                    <a:pt x="1309" y="174"/>
                    <a:pt x="1032" y="290"/>
                    <a:pt x="729" y="165"/>
                  </a:cubicBezTo>
                  <a:cubicBezTo>
                    <a:pt x="550" y="91"/>
                    <a:pt x="393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637400" y="3226125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0"/>
                  </a:moveTo>
                  <a:cubicBezTo>
                    <a:pt x="182" y="0"/>
                    <a:pt x="111" y="43"/>
                    <a:pt x="59" y="165"/>
                  </a:cubicBezTo>
                  <a:cubicBezTo>
                    <a:pt x="1" y="303"/>
                    <a:pt x="197" y="516"/>
                    <a:pt x="500" y="639"/>
                  </a:cubicBezTo>
                  <a:cubicBezTo>
                    <a:pt x="601" y="682"/>
                    <a:pt x="709" y="700"/>
                    <a:pt x="810" y="700"/>
                  </a:cubicBezTo>
                  <a:cubicBezTo>
                    <a:pt x="1009" y="700"/>
                    <a:pt x="1179" y="628"/>
                    <a:pt x="1206" y="532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49" y="92"/>
                    <a:pt x="392" y="0"/>
                    <a:pt x="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602000" y="31812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1"/>
                  </a:moveTo>
                  <a:cubicBezTo>
                    <a:pt x="182" y="1"/>
                    <a:pt x="111" y="44"/>
                    <a:pt x="59" y="166"/>
                  </a:cubicBezTo>
                  <a:cubicBezTo>
                    <a:pt x="1" y="303"/>
                    <a:pt x="198" y="516"/>
                    <a:pt x="500" y="640"/>
                  </a:cubicBezTo>
                  <a:cubicBezTo>
                    <a:pt x="601" y="681"/>
                    <a:pt x="708" y="699"/>
                    <a:pt x="808" y="699"/>
                  </a:cubicBezTo>
                  <a:cubicBezTo>
                    <a:pt x="1008" y="699"/>
                    <a:pt x="1180" y="628"/>
                    <a:pt x="1208" y="532"/>
                  </a:cubicBezTo>
                  <a:cubicBezTo>
                    <a:pt x="1309" y="174"/>
                    <a:pt x="1031" y="289"/>
                    <a:pt x="729" y="166"/>
                  </a:cubicBezTo>
                  <a:cubicBezTo>
                    <a:pt x="550" y="92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703475" y="3282950"/>
              <a:ext cx="216325" cy="400825"/>
            </a:xfrm>
            <a:custGeom>
              <a:avLst/>
              <a:gdLst/>
              <a:ahLst/>
              <a:cxnLst/>
              <a:rect l="l" t="t" r="r" b="b"/>
              <a:pathLst>
                <a:path w="8653" h="16033" extrusionOk="0">
                  <a:moveTo>
                    <a:pt x="3132" y="1"/>
                  </a:moveTo>
                  <a:lnTo>
                    <a:pt x="2671" y="622"/>
                  </a:lnTo>
                  <a:lnTo>
                    <a:pt x="3304" y="1302"/>
                  </a:lnTo>
                  <a:lnTo>
                    <a:pt x="979" y="4300"/>
                  </a:lnTo>
                  <a:lnTo>
                    <a:pt x="453" y="3616"/>
                  </a:lnTo>
                  <a:lnTo>
                    <a:pt x="0" y="4224"/>
                  </a:lnTo>
                  <a:cubicBezTo>
                    <a:pt x="0" y="4224"/>
                    <a:pt x="6091" y="12039"/>
                    <a:pt x="2233" y="16033"/>
                  </a:cubicBezTo>
                  <a:cubicBezTo>
                    <a:pt x="8652" y="11558"/>
                    <a:pt x="7718" y="4486"/>
                    <a:pt x="3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741725" y="3338875"/>
              <a:ext cx="187900" cy="304025"/>
            </a:xfrm>
            <a:custGeom>
              <a:avLst/>
              <a:gdLst/>
              <a:ahLst/>
              <a:cxnLst/>
              <a:rect l="l" t="t" r="r" b="b"/>
              <a:pathLst>
                <a:path w="7516" h="12161" extrusionOk="0">
                  <a:moveTo>
                    <a:pt x="2380" y="0"/>
                  </a:moveTo>
                  <a:lnTo>
                    <a:pt x="0" y="2698"/>
                  </a:lnTo>
                  <a:cubicBezTo>
                    <a:pt x="4181" y="9221"/>
                    <a:pt x="2365" y="12150"/>
                    <a:pt x="2357" y="12161"/>
                  </a:cubicBezTo>
                  <a:lnTo>
                    <a:pt x="2357" y="12161"/>
                  </a:lnTo>
                  <a:cubicBezTo>
                    <a:pt x="7516" y="6256"/>
                    <a:pt x="2380" y="0"/>
                    <a:pt x="2380" y="0"/>
                  </a:cubicBezTo>
                  <a:close/>
                  <a:moveTo>
                    <a:pt x="2357" y="12161"/>
                  </a:moveTo>
                  <a:lnTo>
                    <a:pt x="2357" y="12161"/>
                  </a:lnTo>
                  <a:cubicBezTo>
                    <a:pt x="2357" y="12161"/>
                    <a:pt x="2357" y="12161"/>
                    <a:pt x="2357" y="12161"/>
                  </a:cubicBezTo>
                  <a:cubicBezTo>
                    <a:pt x="2357" y="12161"/>
                    <a:pt x="2357" y="12161"/>
                    <a:pt x="2357" y="121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778725" y="3419375"/>
              <a:ext cx="79150" cy="81300"/>
            </a:xfrm>
            <a:custGeom>
              <a:avLst/>
              <a:gdLst/>
              <a:ahLst/>
              <a:cxnLst/>
              <a:rect l="l" t="t" r="r" b="b"/>
              <a:pathLst>
                <a:path w="3166" h="3252" extrusionOk="0">
                  <a:moveTo>
                    <a:pt x="3080" y="1"/>
                  </a:moveTo>
                  <a:lnTo>
                    <a:pt x="1" y="2993"/>
                  </a:lnTo>
                  <a:lnTo>
                    <a:pt x="197" y="3252"/>
                  </a:lnTo>
                  <a:lnTo>
                    <a:pt x="3166" y="652"/>
                  </a:lnTo>
                  <a:lnTo>
                    <a:pt x="3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1804250" y="3521925"/>
              <a:ext cx="61300" cy="64900"/>
            </a:xfrm>
            <a:custGeom>
              <a:avLst/>
              <a:gdLst/>
              <a:ahLst/>
              <a:cxnLst/>
              <a:rect l="l" t="t" r="r" b="b"/>
              <a:pathLst>
                <a:path w="2452" h="2596" extrusionOk="0">
                  <a:moveTo>
                    <a:pt x="2451" y="0"/>
                  </a:moveTo>
                  <a:lnTo>
                    <a:pt x="0" y="2205"/>
                  </a:lnTo>
                  <a:lnTo>
                    <a:pt x="26" y="2596"/>
                  </a:lnTo>
                  <a:lnTo>
                    <a:pt x="2297" y="56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1759300" y="3417700"/>
              <a:ext cx="131150" cy="266050"/>
            </a:xfrm>
            <a:custGeom>
              <a:avLst/>
              <a:gdLst/>
              <a:ahLst/>
              <a:cxnLst/>
              <a:rect l="l" t="t" r="r" b="b"/>
              <a:pathLst>
                <a:path w="5246" h="10642" extrusionOk="0">
                  <a:moveTo>
                    <a:pt x="4199" y="1"/>
                  </a:moveTo>
                  <a:lnTo>
                    <a:pt x="994" y="5167"/>
                  </a:lnTo>
                  <a:cubicBezTo>
                    <a:pt x="1495" y="7121"/>
                    <a:pt x="1443" y="9148"/>
                    <a:pt x="0" y="10641"/>
                  </a:cubicBezTo>
                  <a:cubicBezTo>
                    <a:pt x="4189" y="7721"/>
                    <a:pt x="5246" y="3693"/>
                    <a:pt x="41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8"/>
          <p:cNvGrpSpPr/>
          <p:nvPr/>
        </p:nvGrpSpPr>
        <p:grpSpPr>
          <a:xfrm>
            <a:off x="7516850" y="2238713"/>
            <a:ext cx="249800" cy="541650"/>
            <a:chOff x="5458600" y="3719400"/>
            <a:chExt cx="249800" cy="541650"/>
          </a:xfrm>
        </p:grpSpPr>
        <p:sp>
          <p:nvSpPr>
            <p:cNvPr id="611" name="Google Shape;611;p28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28"/>
          <p:cNvGrpSpPr/>
          <p:nvPr/>
        </p:nvGrpSpPr>
        <p:grpSpPr>
          <a:xfrm>
            <a:off x="7812825" y="1519863"/>
            <a:ext cx="164400" cy="515125"/>
            <a:chOff x="5791250" y="3025900"/>
            <a:chExt cx="164400" cy="515125"/>
          </a:xfrm>
        </p:grpSpPr>
        <p:sp>
          <p:nvSpPr>
            <p:cNvPr id="621" name="Google Shape;621;p28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8"/>
          <p:cNvGrpSpPr/>
          <p:nvPr/>
        </p:nvGrpSpPr>
        <p:grpSpPr>
          <a:xfrm>
            <a:off x="4928200" y="2093875"/>
            <a:ext cx="338500" cy="515525"/>
            <a:chOff x="1514325" y="1004350"/>
            <a:chExt cx="338500" cy="515525"/>
          </a:xfrm>
        </p:grpSpPr>
        <p:sp>
          <p:nvSpPr>
            <p:cNvPr id="631" name="Google Shape;631;p28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28"/>
          <p:cNvGrpSpPr/>
          <p:nvPr/>
        </p:nvGrpSpPr>
        <p:grpSpPr>
          <a:xfrm>
            <a:off x="6397950" y="3713913"/>
            <a:ext cx="430550" cy="271450"/>
            <a:chOff x="1515225" y="1844850"/>
            <a:chExt cx="430550" cy="271450"/>
          </a:xfrm>
        </p:grpSpPr>
        <p:sp>
          <p:nvSpPr>
            <p:cNvPr id="637" name="Google Shape;637;p28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28"/>
          <p:cNvGrpSpPr/>
          <p:nvPr/>
        </p:nvGrpSpPr>
        <p:grpSpPr>
          <a:xfrm>
            <a:off x="6828498" y="2350540"/>
            <a:ext cx="140368" cy="135321"/>
            <a:chOff x="2187475" y="2899500"/>
            <a:chExt cx="62575" cy="60325"/>
          </a:xfrm>
        </p:grpSpPr>
        <p:sp>
          <p:nvSpPr>
            <p:cNvPr id="646" name="Google Shape;646;p28"/>
            <p:cNvSpPr/>
            <p:nvPr/>
          </p:nvSpPr>
          <p:spPr>
            <a:xfrm>
              <a:off x="2193350" y="2907200"/>
              <a:ext cx="56700" cy="52625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2202100" y="2917325"/>
              <a:ext cx="30350" cy="29600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2222175" y="2929125"/>
              <a:ext cx="13950" cy="14950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2220175" y="292247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2187475" y="292862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2218600" y="2899500"/>
              <a:ext cx="15450" cy="17050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8"/>
          <p:cNvGrpSpPr/>
          <p:nvPr/>
        </p:nvGrpSpPr>
        <p:grpSpPr>
          <a:xfrm>
            <a:off x="6521032" y="2945243"/>
            <a:ext cx="92925" cy="59613"/>
            <a:chOff x="2528075" y="2862400"/>
            <a:chExt cx="41425" cy="26575"/>
          </a:xfrm>
        </p:grpSpPr>
        <p:sp>
          <p:nvSpPr>
            <p:cNvPr id="653" name="Google Shape;653;p28"/>
            <p:cNvSpPr/>
            <p:nvPr/>
          </p:nvSpPr>
          <p:spPr>
            <a:xfrm>
              <a:off x="2528075" y="2862675"/>
              <a:ext cx="41425" cy="26300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531850" y="2862400"/>
              <a:ext cx="18500" cy="10750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2535150" y="2866000"/>
              <a:ext cx="20425" cy="11425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28"/>
          <p:cNvGrpSpPr/>
          <p:nvPr/>
        </p:nvGrpSpPr>
        <p:grpSpPr>
          <a:xfrm>
            <a:off x="5266705" y="3287723"/>
            <a:ext cx="77054" cy="57706"/>
            <a:chOff x="2238900" y="3015075"/>
            <a:chExt cx="34350" cy="25725"/>
          </a:xfrm>
        </p:grpSpPr>
        <p:sp>
          <p:nvSpPr>
            <p:cNvPr id="657" name="Google Shape;657;p28"/>
            <p:cNvSpPr/>
            <p:nvPr/>
          </p:nvSpPr>
          <p:spPr>
            <a:xfrm>
              <a:off x="2238900" y="3015075"/>
              <a:ext cx="34350" cy="25725"/>
            </a:xfrm>
            <a:custGeom>
              <a:avLst/>
              <a:gdLst/>
              <a:ahLst/>
              <a:cxnLst/>
              <a:rect l="l" t="t" r="r" b="b"/>
              <a:pathLst>
                <a:path w="1374" h="1029" extrusionOk="0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240800" y="3017675"/>
              <a:ext cx="12275" cy="10175"/>
            </a:xfrm>
            <a:custGeom>
              <a:avLst/>
              <a:gdLst/>
              <a:ahLst/>
              <a:cxnLst/>
              <a:rect l="l" t="t" r="r" b="b"/>
              <a:pathLst>
                <a:path w="491" h="407" extrusionOk="0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2242400" y="3020850"/>
              <a:ext cx="13925" cy="10525"/>
            </a:xfrm>
            <a:custGeom>
              <a:avLst/>
              <a:gdLst/>
              <a:ahLst/>
              <a:cxnLst/>
              <a:rect l="l" t="t" r="r" b="b"/>
              <a:pathLst>
                <a:path w="557" h="421" extrusionOk="0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28"/>
          <p:cNvGrpSpPr/>
          <p:nvPr/>
        </p:nvGrpSpPr>
        <p:grpSpPr>
          <a:xfrm>
            <a:off x="8314698" y="2150800"/>
            <a:ext cx="109300" cy="87933"/>
            <a:chOff x="2316275" y="3034100"/>
            <a:chExt cx="48725" cy="39200"/>
          </a:xfrm>
        </p:grpSpPr>
        <p:sp>
          <p:nvSpPr>
            <p:cNvPr id="661" name="Google Shape;661;p28"/>
            <p:cNvSpPr/>
            <p:nvPr/>
          </p:nvSpPr>
          <p:spPr>
            <a:xfrm>
              <a:off x="2316275" y="3039775"/>
              <a:ext cx="48725" cy="33525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2328900" y="3034100"/>
              <a:ext cx="22575" cy="1805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2329525" y="3044575"/>
              <a:ext cx="19475" cy="15675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28"/>
          <p:cNvGrpSpPr/>
          <p:nvPr/>
        </p:nvGrpSpPr>
        <p:grpSpPr>
          <a:xfrm>
            <a:off x="5915761" y="3816053"/>
            <a:ext cx="85017" cy="67184"/>
            <a:chOff x="2258250" y="3250600"/>
            <a:chExt cx="37900" cy="29950"/>
          </a:xfrm>
        </p:grpSpPr>
        <p:sp>
          <p:nvSpPr>
            <p:cNvPr id="665" name="Google Shape;665;p28"/>
            <p:cNvSpPr/>
            <p:nvPr/>
          </p:nvSpPr>
          <p:spPr>
            <a:xfrm>
              <a:off x="2258250" y="3255700"/>
              <a:ext cx="37900" cy="24850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2269600" y="3250600"/>
              <a:ext cx="18900" cy="13150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2268625" y="3258625"/>
              <a:ext cx="16700" cy="10975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28"/>
          <p:cNvGrpSpPr/>
          <p:nvPr/>
        </p:nvGrpSpPr>
        <p:grpSpPr>
          <a:xfrm>
            <a:off x="5378627" y="1519868"/>
            <a:ext cx="130442" cy="110926"/>
            <a:chOff x="2144725" y="2788900"/>
            <a:chExt cx="58150" cy="49450"/>
          </a:xfrm>
        </p:grpSpPr>
        <p:sp>
          <p:nvSpPr>
            <p:cNvPr id="669" name="Google Shape;669;p28"/>
            <p:cNvSpPr/>
            <p:nvPr/>
          </p:nvSpPr>
          <p:spPr>
            <a:xfrm>
              <a:off x="2144725" y="2801500"/>
              <a:ext cx="58150" cy="36850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2154800" y="2806625"/>
              <a:ext cx="33650" cy="15775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2171750" y="2788900"/>
              <a:ext cx="27200" cy="17200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2164375" y="2814600"/>
              <a:ext cx="15750" cy="15575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2171075" y="2805275"/>
              <a:ext cx="28575" cy="29275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28"/>
          <p:cNvGrpSpPr/>
          <p:nvPr/>
        </p:nvGrpSpPr>
        <p:grpSpPr>
          <a:xfrm>
            <a:off x="8035673" y="3122765"/>
            <a:ext cx="87317" cy="68810"/>
            <a:chOff x="2408175" y="2883975"/>
            <a:chExt cx="38925" cy="30675"/>
          </a:xfrm>
        </p:grpSpPr>
        <p:sp>
          <p:nvSpPr>
            <p:cNvPr id="675" name="Google Shape;675;p28"/>
            <p:cNvSpPr/>
            <p:nvPr/>
          </p:nvSpPr>
          <p:spPr>
            <a:xfrm>
              <a:off x="2408175" y="2889700"/>
              <a:ext cx="38925" cy="24950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2419275" y="2883975"/>
              <a:ext cx="19000" cy="1365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2418775" y="2892300"/>
              <a:ext cx="16550" cy="11600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2428725" y="2894000"/>
              <a:ext cx="16225" cy="17075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8"/>
          <p:cNvGrpSpPr/>
          <p:nvPr/>
        </p:nvGrpSpPr>
        <p:grpSpPr>
          <a:xfrm>
            <a:off x="7101673" y="3155202"/>
            <a:ext cx="163473" cy="132517"/>
            <a:chOff x="2395225" y="2936350"/>
            <a:chExt cx="72875" cy="59075"/>
          </a:xfrm>
        </p:grpSpPr>
        <p:sp>
          <p:nvSpPr>
            <p:cNvPr id="680" name="Google Shape;680;p28"/>
            <p:cNvSpPr/>
            <p:nvPr/>
          </p:nvSpPr>
          <p:spPr>
            <a:xfrm>
              <a:off x="2400225" y="2944375"/>
              <a:ext cx="58050" cy="51050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2409425" y="2953950"/>
              <a:ext cx="32050" cy="28100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2429950" y="2965650"/>
              <a:ext cx="12775" cy="15200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2429925" y="2953575"/>
              <a:ext cx="38175" cy="33875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2395225" y="2963025"/>
              <a:ext cx="26750" cy="18450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2428725" y="2936350"/>
              <a:ext cx="16475" cy="16875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2439850" y="2960550"/>
              <a:ext cx="15775" cy="15525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2447625" y="2957250"/>
              <a:ext cx="10075" cy="20025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8"/>
          <p:cNvSpPr/>
          <p:nvPr/>
        </p:nvSpPr>
        <p:spPr>
          <a:xfrm>
            <a:off x="6135275" y="8019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8"/>
          <p:cNvSpPr/>
          <p:nvPr/>
        </p:nvSpPr>
        <p:spPr>
          <a:xfrm>
            <a:off x="7270080" y="1256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28"/>
          <p:cNvGrpSpPr/>
          <p:nvPr/>
        </p:nvGrpSpPr>
        <p:grpSpPr>
          <a:xfrm>
            <a:off x="5833199" y="1431122"/>
            <a:ext cx="1082266" cy="1178282"/>
            <a:chOff x="5285775" y="565887"/>
            <a:chExt cx="1600274" cy="1742247"/>
          </a:xfrm>
        </p:grpSpPr>
        <p:sp>
          <p:nvSpPr>
            <p:cNvPr id="691" name="Google Shape;691;p28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28"/>
          <p:cNvSpPr/>
          <p:nvPr/>
        </p:nvSpPr>
        <p:spPr>
          <a:xfrm>
            <a:off x="5833200" y="29452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8"/>
          <p:cNvSpPr/>
          <p:nvPr/>
        </p:nvSpPr>
        <p:spPr>
          <a:xfrm>
            <a:off x="5219438" y="4341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8"/>
          <p:cNvSpPr/>
          <p:nvPr/>
        </p:nvSpPr>
        <p:spPr>
          <a:xfrm>
            <a:off x="4000788" y="28951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8"/>
          <p:cNvSpPr/>
          <p:nvPr/>
        </p:nvSpPr>
        <p:spPr>
          <a:xfrm>
            <a:off x="3960438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8"/>
          <p:cNvSpPr/>
          <p:nvPr/>
        </p:nvSpPr>
        <p:spPr>
          <a:xfrm>
            <a:off x="2079988" y="2672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8"/>
          <p:cNvSpPr/>
          <p:nvPr/>
        </p:nvSpPr>
        <p:spPr>
          <a:xfrm>
            <a:off x="4756613" y="961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8"/>
          <p:cNvSpPr/>
          <p:nvPr/>
        </p:nvSpPr>
        <p:spPr>
          <a:xfrm>
            <a:off x="2747038" y="856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8"/>
          <p:cNvSpPr/>
          <p:nvPr/>
        </p:nvSpPr>
        <p:spPr>
          <a:xfrm>
            <a:off x="1189413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8"/>
          <p:cNvSpPr/>
          <p:nvPr/>
        </p:nvSpPr>
        <p:spPr>
          <a:xfrm>
            <a:off x="3113400" y="19403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/>
          <p:nvPr/>
        </p:nvSpPr>
        <p:spPr>
          <a:xfrm>
            <a:off x="2532325" y="35541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8"/>
          <p:cNvSpPr/>
          <p:nvPr/>
        </p:nvSpPr>
        <p:spPr>
          <a:xfrm>
            <a:off x="1265250" y="1697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" name="Google Shape;792;p29"/>
          <p:cNvGrpSpPr/>
          <p:nvPr/>
        </p:nvGrpSpPr>
        <p:grpSpPr>
          <a:xfrm>
            <a:off x="2562475" y="2291275"/>
            <a:ext cx="490125" cy="426225"/>
            <a:chOff x="3216200" y="1855475"/>
            <a:chExt cx="490125" cy="426225"/>
          </a:xfrm>
        </p:grpSpPr>
        <p:sp>
          <p:nvSpPr>
            <p:cNvPr id="793" name="Google Shape;793;p29"/>
            <p:cNvSpPr/>
            <p:nvPr/>
          </p:nvSpPr>
          <p:spPr>
            <a:xfrm>
              <a:off x="3216200" y="1855475"/>
              <a:ext cx="490125" cy="404050"/>
            </a:xfrm>
            <a:custGeom>
              <a:avLst/>
              <a:gdLst/>
              <a:ahLst/>
              <a:cxnLst/>
              <a:rect l="l" t="t" r="r" b="b"/>
              <a:pathLst>
                <a:path w="19605" h="16162" extrusionOk="0">
                  <a:moveTo>
                    <a:pt x="14647" y="1"/>
                  </a:moveTo>
                  <a:lnTo>
                    <a:pt x="1" y="8836"/>
                  </a:lnTo>
                  <a:lnTo>
                    <a:pt x="5468" y="16161"/>
                  </a:lnTo>
                  <a:lnTo>
                    <a:pt x="19604" y="8993"/>
                  </a:lnTo>
                  <a:lnTo>
                    <a:pt x="14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3231800" y="1877675"/>
              <a:ext cx="468350" cy="404025"/>
            </a:xfrm>
            <a:custGeom>
              <a:avLst/>
              <a:gdLst/>
              <a:ahLst/>
              <a:cxnLst/>
              <a:rect l="l" t="t" r="r" b="b"/>
              <a:pathLst>
                <a:path w="18734" h="16161" extrusionOk="0">
                  <a:moveTo>
                    <a:pt x="13855" y="0"/>
                  </a:moveTo>
                  <a:lnTo>
                    <a:pt x="1" y="8888"/>
                  </a:lnTo>
                  <a:lnTo>
                    <a:pt x="4673" y="16161"/>
                  </a:lnTo>
                  <a:lnTo>
                    <a:pt x="18734" y="8231"/>
                  </a:lnTo>
                  <a:lnTo>
                    <a:pt x="13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3227125" y="1866575"/>
              <a:ext cx="469050" cy="404025"/>
            </a:xfrm>
            <a:custGeom>
              <a:avLst/>
              <a:gdLst/>
              <a:ahLst/>
              <a:cxnLst/>
              <a:rect l="l" t="t" r="r" b="b"/>
              <a:pathLst>
                <a:path w="18762" h="16161" extrusionOk="0">
                  <a:moveTo>
                    <a:pt x="14065" y="0"/>
                  </a:moveTo>
                  <a:lnTo>
                    <a:pt x="0" y="8545"/>
                  </a:lnTo>
                  <a:lnTo>
                    <a:pt x="4883" y="16161"/>
                  </a:lnTo>
                  <a:lnTo>
                    <a:pt x="18762" y="8396"/>
                  </a:lnTo>
                  <a:lnTo>
                    <a:pt x="14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3620875" y="1934100"/>
              <a:ext cx="81050" cy="188425"/>
            </a:xfrm>
            <a:custGeom>
              <a:avLst/>
              <a:gdLst/>
              <a:ahLst/>
              <a:cxnLst/>
              <a:rect l="l" t="t" r="r" b="b"/>
              <a:pathLst>
                <a:path w="3242" h="7537" extrusionOk="0">
                  <a:moveTo>
                    <a:pt x="0" y="1"/>
                  </a:moveTo>
                  <a:lnTo>
                    <a:pt x="117" y="7536"/>
                  </a:lnTo>
                  <a:lnTo>
                    <a:pt x="2989" y="5937"/>
                  </a:lnTo>
                  <a:lnTo>
                    <a:pt x="3241" y="58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3235250" y="2013700"/>
              <a:ext cx="147975" cy="261750"/>
            </a:xfrm>
            <a:custGeom>
              <a:avLst/>
              <a:gdLst/>
              <a:ahLst/>
              <a:cxnLst/>
              <a:rect l="l" t="t" r="r" b="b"/>
              <a:pathLst>
                <a:path w="5919" h="10470" extrusionOk="0">
                  <a:moveTo>
                    <a:pt x="5918" y="0"/>
                  </a:moveTo>
                  <a:lnTo>
                    <a:pt x="0" y="3422"/>
                  </a:lnTo>
                  <a:lnTo>
                    <a:pt x="4550" y="10469"/>
                  </a:lnTo>
                  <a:lnTo>
                    <a:pt x="5022" y="10133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3216600" y="1855475"/>
              <a:ext cx="379875" cy="246500"/>
            </a:xfrm>
            <a:custGeom>
              <a:avLst/>
              <a:gdLst/>
              <a:ahLst/>
              <a:cxnLst/>
              <a:rect l="l" t="t" r="r" b="b"/>
              <a:pathLst>
                <a:path w="15195" h="9860" extrusionOk="0">
                  <a:moveTo>
                    <a:pt x="14631" y="1"/>
                  </a:moveTo>
                  <a:lnTo>
                    <a:pt x="0" y="8827"/>
                  </a:lnTo>
                  <a:lnTo>
                    <a:pt x="728" y="9859"/>
                  </a:lnTo>
                  <a:lnTo>
                    <a:pt x="15195" y="1087"/>
                  </a:lnTo>
                  <a:lnTo>
                    <a:pt x="146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3490300" y="1946125"/>
              <a:ext cx="174950" cy="166650"/>
            </a:xfrm>
            <a:custGeom>
              <a:avLst/>
              <a:gdLst/>
              <a:ahLst/>
              <a:cxnLst/>
              <a:rect l="l" t="t" r="r" b="b"/>
              <a:pathLst>
                <a:path w="6998" h="6666" extrusionOk="0">
                  <a:moveTo>
                    <a:pt x="2785" y="1"/>
                  </a:moveTo>
                  <a:cubicBezTo>
                    <a:pt x="1969" y="1"/>
                    <a:pt x="1020" y="361"/>
                    <a:pt x="1" y="1243"/>
                  </a:cubicBezTo>
                  <a:lnTo>
                    <a:pt x="3103" y="6666"/>
                  </a:lnTo>
                  <a:cubicBezTo>
                    <a:pt x="6997" y="4942"/>
                    <a:pt x="5806" y="1"/>
                    <a:pt x="2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3492700" y="1953750"/>
              <a:ext cx="160400" cy="152775"/>
            </a:xfrm>
            <a:custGeom>
              <a:avLst/>
              <a:gdLst/>
              <a:ahLst/>
              <a:cxnLst/>
              <a:rect l="l" t="t" r="r" b="b"/>
              <a:pathLst>
                <a:path w="6416" h="6111" extrusionOk="0">
                  <a:moveTo>
                    <a:pt x="2553" y="1"/>
                  </a:moveTo>
                  <a:cubicBezTo>
                    <a:pt x="1805" y="1"/>
                    <a:pt x="935" y="331"/>
                    <a:pt x="1" y="1140"/>
                  </a:cubicBezTo>
                  <a:lnTo>
                    <a:pt x="2847" y="6110"/>
                  </a:lnTo>
                  <a:cubicBezTo>
                    <a:pt x="6415" y="4532"/>
                    <a:pt x="5323" y="1"/>
                    <a:pt x="2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3254325" y="2041350"/>
              <a:ext cx="188275" cy="165450"/>
            </a:xfrm>
            <a:custGeom>
              <a:avLst/>
              <a:gdLst/>
              <a:ahLst/>
              <a:cxnLst/>
              <a:rect l="l" t="t" r="r" b="b"/>
              <a:pathLst>
                <a:path w="7531" h="6618" extrusionOk="0">
                  <a:moveTo>
                    <a:pt x="4366" y="1"/>
                  </a:moveTo>
                  <a:lnTo>
                    <a:pt x="4366" y="1"/>
                  </a:lnTo>
                  <a:cubicBezTo>
                    <a:pt x="1" y="1949"/>
                    <a:pt x="2057" y="6617"/>
                    <a:pt x="5118" y="6617"/>
                  </a:cubicBezTo>
                  <a:cubicBezTo>
                    <a:pt x="5887" y="6617"/>
                    <a:pt x="6720" y="6322"/>
                    <a:pt x="7530" y="5615"/>
                  </a:cubicBezTo>
                  <a:lnTo>
                    <a:pt x="4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3267575" y="2046625"/>
              <a:ext cx="170800" cy="150150"/>
            </a:xfrm>
            <a:custGeom>
              <a:avLst/>
              <a:gdLst/>
              <a:ahLst/>
              <a:cxnLst/>
              <a:rect l="l" t="t" r="r" b="b"/>
              <a:pathLst>
                <a:path w="6832" h="6006" extrusionOk="0">
                  <a:moveTo>
                    <a:pt x="3961" y="0"/>
                  </a:moveTo>
                  <a:lnTo>
                    <a:pt x="3961" y="0"/>
                  </a:lnTo>
                  <a:cubicBezTo>
                    <a:pt x="0" y="1769"/>
                    <a:pt x="1867" y="6005"/>
                    <a:pt x="4644" y="6005"/>
                  </a:cubicBezTo>
                  <a:cubicBezTo>
                    <a:pt x="5342" y="6005"/>
                    <a:pt x="6097" y="5738"/>
                    <a:pt x="6831" y="5097"/>
                  </a:cubicBezTo>
                  <a:lnTo>
                    <a:pt x="3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3311100" y="2072325"/>
              <a:ext cx="107950" cy="101725"/>
            </a:xfrm>
            <a:custGeom>
              <a:avLst/>
              <a:gdLst/>
              <a:ahLst/>
              <a:cxnLst/>
              <a:rect l="l" t="t" r="r" b="b"/>
              <a:pathLst>
                <a:path w="4318" h="4069" extrusionOk="0">
                  <a:moveTo>
                    <a:pt x="2373" y="0"/>
                  </a:moveTo>
                  <a:lnTo>
                    <a:pt x="2373" y="0"/>
                  </a:lnTo>
                  <a:cubicBezTo>
                    <a:pt x="1" y="940"/>
                    <a:pt x="1391" y="4069"/>
                    <a:pt x="3059" y="4069"/>
                  </a:cubicBezTo>
                  <a:cubicBezTo>
                    <a:pt x="3479" y="4069"/>
                    <a:pt x="3917" y="3870"/>
                    <a:pt x="4317" y="3387"/>
                  </a:cubicBezTo>
                  <a:lnTo>
                    <a:pt x="23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3361850" y="2095575"/>
              <a:ext cx="47700" cy="44950"/>
            </a:xfrm>
            <a:custGeom>
              <a:avLst/>
              <a:gdLst/>
              <a:ahLst/>
              <a:cxnLst/>
              <a:rect l="l" t="t" r="r" b="b"/>
              <a:pathLst>
                <a:path w="1908" h="1798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0" y="415"/>
                    <a:pt x="615" y="1798"/>
                    <a:pt x="1352" y="1798"/>
                  </a:cubicBezTo>
                  <a:cubicBezTo>
                    <a:pt x="1538" y="1798"/>
                    <a:pt x="1731" y="1710"/>
                    <a:pt x="1908" y="1497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3510525" y="1984775"/>
              <a:ext cx="107300" cy="95250"/>
            </a:xfrm>
            <a:custGeom>
              <a:avLst/>
              <a:gdLst/>
              <a:ahLst/>
              <a:cxnLst/>
              <a:rect l="l" t="t" r="r" b="b"/>
              <a:pathLst>
                <a:path w="4292" h="3810" extrusionOk="0">
                  <a:moveTo>
                    <a:pt x="1278" y="1"/>
                  </a:moveTo>
                  <a:cubicBezTo>
                    <a:pt x="872" y="1"/>
                    <a:pt x="434" y="164"/>
                    <a:pt x="1" y="558"/>
                  </a:cubicBezTo>
                  <a:lnTo>
                    <a:pt x="1909" y="3810"/>
                  </a:lnTo>
                  <a:cubicBezTo>
                    <a:pt x="4291" y="3222"/>
                    <a:pt x="3085" y="1"/>
                    <a:pt x="1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3520825" y="2012325"/>
              <a:ext cx="55825" cy="49500"/>
            </a:xfrm>
            <a:custGeom>
              <a:avLst/>
              <a:gdLst/>
              <a:ahLst/>
              <a:cxnLst/>
              <a:rect l="l" t="t" r="r" b="b"/>
              <a:pathLst>
                <a:path w="2233" h="1980" extrusionOk="0">
                  <a:moveTo>
                    <a:pt x="666" y="0"/>
                  </a:moveTo>
                  <a:cubicBezTo>
                    <a:pt x="454" y="0"/>
                    <a:pt x="227" y="85"/>
                    <a:pt x="1" y="290"/>
                  </a:cubicBezTo>
                  <a:lnTo>
                    <a:pt x="994" y="1979"/>
                  </a:lnTo>
                  <a:cubicBezTo>
                    <a:pt x="2233" y="1676"/>
                    <a:pt x="1606" y="0"/>
                    <a:pt x="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3495925" y="1952550"/>
              <a:ext cx="90575" cy="138575"/>
            </a:xfrm>
            <a:custGeom>
              <a:avLst/>
              <a:gdLst/>
              <a:ahLst/>
              <a:cxnLst/>
              <a:rect l="l" t="t" r="r" b="b"/>
              <a:pathLst>
                <a:path w="3623" h="5543" extrusionOk="0">
                  <a:moveTo>
                    <a:pt x="2531" y="1"/>
                  </a:moveTo>
                  <a:cubicBezTo>
                    <a:pt x="1790" y="1"/>
                    <a:pt x="927" y="329"/>
                    <a:pt x="1" y="1131"/>
                  </a:cubicBezTo>
                  <a:lnTo>
                    <a:pt x="2526" y="5543"/>
                  </a:lnTo>
                  <a:lnTo>
                    <a:pt x="3622" y="268"/>
                  </a:lnTo>
                  <a:cubicBezTo>
                    <a:pt x="3301" y="97"/>
                    <a:pt x="2934" y="1"/>
                    <a:pt x="2531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3342150" y="2048775"/>
              <a:ext cx="82375" cy="148050"/>
            </a:xfrm>
            <a:custGeom>
              <a:avLst/>
              <a:gdLst/>
              <a:ahLst/>
              <a:cxnLst/>
              <a:rect l="l" t="t" r="r" b="b"/>
              <a:pathLst>
                <a:path w="3295" h="5922" extrusionOk="0">
                  <a:moveTo>
                    <a:pt x="848" y="0"/>
                  </a:moveTo>
                  <a:cubicBezTo>
                    <a:pt x="726" y="55"/>
                    <a:pt x="617" y="113"/>
                    <a:pt x="506" y="171"/>
                  </a:cubicBezTo>
                  <a:lnTo>
                    <a:pt x="0" y="5374"/>
                  </a:lnTo>
                  <a:cubicBezTo>
                    <a:pt x="505" y="5689"/>
                    <a:pt x="1005" y="5921"/>
                    <a:pt x="1589" y="5921"/>
                  </a:cubicBezTo>
                  <a:cubicBezTo>
                    <a:pt x="2081" y="5921"/>
                    <a:pt x="2631" y="5756"/>
                    <a:pt x="3294" y="5337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3395325" y="2014975"/>
              <a:ext cx="157675" cy="157150"/>
            </a:xfrm>
            <a:custGeom>
              <a:avLst/>
              <a:gdLst/>
              <a:ahLst/>
              <a:cxnLst/>
              <a:rect l="l" t="t" r="r" b="b"/>
              <a:pathLst>
                <a:path w="6307" h="6286" extrusionOk="0">
                  <a:moveTo>
                    <a:pt x="3976" y="1"/>
                  </a:moveTo>
                  <a:lnTo>
                    <a:pt x="1" y="2380"/>
                  </a:lnTo>
                  <a:lnTo>
                    <a:pt x="2292" y="6285"/>
                  </a:lnTo>
                  <a:lnTo>
                    <a:pt x="6306" y="3981"/>
                  </a:lnTo>
                  <a:lnTo>
                    <a:pt x="3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3404500" y="2024175"/>
              <a:ext cx="139200" cy="138775"/>
            </a:xfrm>
            <a:custGeom>
              <a:avLst/>
              <a:gdLst/>
              <a:ahLst/>
              <a:cxnLst/>
              <a:rect l="l" t="t" r="r" b="b"/>
              <a:pathLst>
                <a:path w="5568" h="5551" extrusionOk="0">
                  <a:moveTo>
                    <a:pt x="3512" y="1"/>
                  </a:moveTo>
                  <a:lnTo>
                    <a:pt x="0" y="2101"/>
                  </a:lnTo>
                  <a:lnTo>
                    <a:pt x="2024" y="5551"/>
                  </a:lnTo>
                  <a:lnTo>
                    <a:pt x="5567" y="3517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3418975" y="2038600"/>
              <a:ext cx="100050" cy="86000"/>
            </a:xfrm>
            <a:custGeom>
              <a:avLst/>
              <a:gdLst/>
              <a:ahLst/>
              <a:cxnLst/>
              <a:rect l="l" t="t" r="r" b="b"/>
              <a:pathLst>
                <a:path w="4002" h="3440" extrusionOk="0">
                  <a:moveTo>
                    <a:pt x="3033" y="1"/>
                  </a:moveTo>
                  <a:lnTo>
                    <a:pt x="1" y="1886"/>
                  </a:lnTo>
                  <a:lnTo>
                    <a:pt x="835" y="3439"/>
                  </a:lnTo>
                  <a:lnTo>
                    <a:pt x="4002" y="167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3551250" y="1953325"/>
              <a:ext cx="34700" cy="137850"/>
            </a:xfrm>
            <a:custGeom>
              <a:avLst/>
              <a:gdLst/>
              <a:ahLst/>
              <a:cxnLst/>
              <a:rect l="l" t="t" r="r" b="b"/>
              <a:pathLst>
                <a:path w="1388" h="5514" extrusionOk="0">
                  <a:moveTo>
                    <a:pt x="549" y="0"/>
                  </a:moveTo>
                  <a:lnTo>
                    <a:pt x="1" y="5029"/>
                  </a:lnTo>
                  <a:lnTo>
                    <a:pt x="313" y="5513"/>
                  </a:lnTo>
                  <a:lnTo>
                    <a:pt x="1388" y="295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3341600" y="2048775"/>
              <a:ext cx="21750" cy="142750"/>
            </a:xfrm>
            <a:custGeom>
              <a:avLst/>
              <a:gdLst/>
              <a:ahLst/>
              <a:cxnLst/>
              <a:rect l="l" t="t" r="r" b="b"/>
              <a:pathLst>
                <a:path w="870" h="5710" extrusionOk="0">
                  <a:moveTo>
                    <a:pt x="870" y="0"/>
                  </a:moveTo>
                  <a:lnTo>
                    <a:pt x="528" y="171"/>
                  </a:lnTo>
                  <a:lnTo>
                    <a:pt x="1" y="5391"/>
                  </a:lnTo>
                  <a:lnTo>
                    <a:pt x="582" y="5709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3384900" y="1857075"/>
              <a:ext cx="210925" cy="150875"/>
            </a:xfrm>
            <a:custGeom>
              <a:avLst/>
              <a:gdLst/>
              <a:ahLst/>
              <a:cxnLst/>
              <a:rect l="l" t="t" r="r" b="b"/>
              <a:pathLst>
                <a:path w="8437" h="6035" extrusionOk="0">
                  <a:moveTo>
                    <a:pt x="7914" y="1"/>
                  </a:moveTo>
                  <a:lnTo>
                    <a:pt x="118" y="4616"/>
                  </a:lnTo>
                  <a:lnTo>
                    <a:pt x="1" y="6035"/>
                  </a:lnTo>
                  <a:lnTo>
                    <a:pt x="1" y="6035"/>
                  </a:lnTo>
                  <a:lnTo>
                    <a:pt x="8437" y="1033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3231050" y="1882500"/>
              <a:ext cx="372550" cy="224850"/>
            </a:xfrm>
            <a:custGeom>
              <a:avLst/>
              <a:gdLst/>
              <a:ahLst/>
              <a:cxnLst/>
              <a:rect l="l" t="t" r="r" b="b"/>
              <a:pathLst>
                <a:path w="14902" h="8994" extrusionOk="0">
                  <a:moveTo>
                    <a:pt x="14611" y="0"/>
                  </a:moveTo>
                  <a:lnTo>
                    <a:pt x="1" y="8711"/>
                  </a:lnTo>
                  <a:lnTo>
                    <a:pt x="154" y="8993"/>
                  </a:lnTo>
                  <a:lnTo>
                    <a:pt x="14902" y="447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3427175" y="2045725"/>
              <a:ext cx="83425" cy="71600"/>
            </a:xfrm>
            <a:custGeom>
              <a:avLst/>
              <a:gdLst/>
              <a:ahLst/>
              <a:cxnLst/>
              <a:rect l="l" t="t" r="r" b="b"/>
              <a:pathLst>
                <a:path w="3337" h="2864" extrusionOk="0">
                  <a:moveTo>
                    <a:pt x="2527" y="1"/>
                  </a:moveTo>
                  <a:lnTo>
                    <a:pt x="1" y="1569"/>
                  </a:lnTo>
                  <a:lnTo>
                    <a:pt x="695" y="2864"/>
                  </a:lnTo>
                  <a:lnTo>
                    <a:pt x="3336" y="1391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29"/>
          <p:cNvGrpSpPr/>
          <p:nvPr/>
        </p:nvGrpSpPr>
        <p:grpSpPr>
          <a:xfrm>
            <a:off x="1108475" y="2571750"/>
            <a:ext cx="689475" cy="727375"/>
            <a:chOff x="2450125" y="1913625"/>
            <a:chExt cx="689475" cy="727375"/>
          </a:xfrm>
        </p:grpSpPr>
        <p:sp>
          <p:nvSpPr>
            <p:cNvPr id="818" name="Google Shape;818;p29"/>
            <p:cNvSpPr/>
            <p:nvPr/>
          </p:nvSpPr>
          <p:spPr>
            <a:xfrm>
              <a:off x="2450125" y="2090400"/>
              <a:ext cx="621025" cy="55060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2477775" y="2108175"/>
              <a:ext cx="568825" cy="503525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2564675" y="2088700"/>
              <a:ext cx="511525" cy="337075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2558425" y="2063625"/>
              <a:ext cx="517400" cy="344400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2643850" y="1913625"/>
              <a:ext cx="495750" cy="432325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2664950" y="1927625"/>
              <a:ext cx="464500" cy="412525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2664950" y="1963150"/>
              <a:ext cx="441075" cy="377000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2707725" y="1932250"/>
              <a:ext cx="82625" cy="151900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2815625" y="2030150"/>
              <a:ext cx="78475" cy="137650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2922625" y="2126900"/>
              <a:ext cx="74175" cy="124025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3015250" y="2210200"/>
              <a:ext cx="70200" cy="112775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2568975" y="2074650"/>
              <a:ext cx="500475" cy="326125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2568975" y="2120275"/>
              <a:ext cx="481925" cy="280500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2574875" y="2102950"/>
              <a:ext cx="137700" cy="90175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2699825" y="2174350"/>
              <a:ext cx="129400" cy="81800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2824150" y="2245100"/>
              <a:ext cx="120875" cy="73900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2932000" y="2306300"/>
              <a:ext cx="113475" cy="67275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2978425" y="2277125"/>
              <a:ext cx="118125" cy="90550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2986700" y="2280850"/>
              <a:ext cx="104175" cy="80850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3032400" y="2280850"/>
              <a:ext cx="58425" cy="42825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3009350" y="2316425"/>
              <a:ext cx="20500" cy="20200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3033925" y="2330375"/>
              <a:ext cx="22400" cy="22075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3056125" y="2291050"/>
              <a:ext cx="23575" cy="22100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3014225" y="2320525"/>
              <a:ext cx="11475" cy="11475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3039125" y="2335150"/>
              <a:ext cx="12450" cy="12400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3061875" y="2295825"/>
              <a:ext cx="12775" cy="12275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2560050" y="2372425"/>
              <a:ext cx="312825" cy="174825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2598175" y="2405675"/>
              <a:ext cx="25975" cy="38975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2582475" y="2264975"/>
              <a:ext cx="362725" cy="201750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2483825" y="2079400"/>
              <a:ext cx="655675" cy="561575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2908150" y="2410950"/>
              <a:ext cx="105025" cy="185250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29"/>
          <p:cNvGrpSpPr/>
          <p:nvPr/>
        </p:nvGrpSpPr>
        <p:grpSpPr>
          <a:xfrm>
            <a:off x="2865275" y="953550"/>
            <a:ext cx="786625" cy="337175"/>
            <a:chOff x="3389875" y="1324800"/>
            <a:chExt cx="786625" cy="337175"/>
          </a:xfrm>
        </p:grpSpPr>
        <p:sp>
          <p:nvSpPr>
            <p:cNvPr id="850" name="Google Shape;850;p29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3474950" y="1412625"/>
              <a:ext cx="43700" cy="68525"/>
            </a:xfrm>
            <a:custGeom>
              <a:avLst/>
              <a:gdLst/>
              <a:ahLst/>
              <a:cxnLst/>
              <a:rect l="l" t="t" r="r" b="b"/>
              <a:pathLst>
                <a:path w="1748" h="2741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645"/>
                    <a:pt x="1747" y="2741"/>
                    <a:pt x="1747" y="2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3725500" y="1528775"/>
              <a:ext cx="18400" cy="54450"/>
            </a:xfrm>
            <a:custGeom>
              <a:avLst/>
              <a:gdLst/>
              <a:ahLst/>
              <a:cxnLst/>
              <a:rect l="l" t="t" r="r" b="b"/>
              <a:pathLst>
                <a:path w="736" h="2178" extrusionOk="0">
                  <a:moveTo>
                    <a:pt x="735" y="0"/>
                  </a:moveTo>
                  <a:cubicBezTo>
                    <a:pt x="436" y="262"/>
                    <a:pt x="1" y="2177"/>
                    <a:pt x="1" y="217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29"/>
          <p:cNvGrpSpPr/>
          <p:nvPr/>
        </p:nvGrpSpPr>
        <p:grpSpPr>
          <a:xfrm>
            <a:off x="1108475" y="851850"/>
            <a:ext cx="919500" cy="703975"/>
            <a:chOff x="2028525" y="1077825"/>
            <a:chExt cx="919500" cy="703975"/>
          </a:xfrm>
        </p:grpSpPr>
        <p:sp>
          <p:nvSpPr>
            <p:cNvPr id="872" name="Google Shape;872;p29"/>
            <p:cNvSpPr/>
            <p:nvPr/>
          </p:nvSpPr>
          <p:spPr>
            <a:xfrm>
              <a:off x="2261075" y="1143925"/>
              <a:ext cx="404050" cy="160650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2256225" y="1143575"/>
              <a:ext cx="404025" cy="160675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2729700" y="1370900"/>
              <a:ext cx="92750" cy="108600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729550" y="1370900"/>
              <a:ext cx="73850" cy="60475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755275" y="1428950"/>
              <a:ext cx="71100" cy="52050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2699600" y="1355050"/>
              <a:ext cx="112650" cy="186300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2726950" y="1423650"/>
              <a:ext cx="74675" cy="99200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2698250" y="1355050"/>
              <a:ext cx="74950" cy="91750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2572950" y="1200225"/>
              <a:ext cx="103225" cy="169050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2473275" y="1134675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2469125" y="1127650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2476775" y="1156900"/>
              <a:ext cx="226025" cy="153650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509275" y="1127650"/>
              <a:ext cx="191750" cy="169450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519050" y="1186325"/>
              <a:ext cx="127775" cy="100050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120250" y="1387875"/>
              <a:ext cx="286950" cy="372750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2206050" y="1377525"/>
              <a:ext cx="147725" cy="167575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2343150" y="1671025"/>
              <a:ext cx="140825" cy="110775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2250675" y="1275575"/>
              <a:ext cx="578225" cy="500325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2248200" y="1272525"/>
              <a:ext cx="474825" cy="308475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2273500" y="1296250"/>
              <a:ext cx="532450" cy="460800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250675" y="1275575"/>
              <a:ext cx="535950" cy="340475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2188150" y="1364700"/>
              <a:ext cx="73400" cy="60575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2196875" y="1371925"/>
              <a:ext cx="55925" cy="46150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2789100" y="1232400"/>
              <a:ext cx="152800" cy="252375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2789100" y="1232400"/>
              <a:ext cx="102200" cy="160725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2793050" y="1305400"/>
              <a:ext cx="98250" cy="87725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2838075" y="1232400"/>
              <a:ext cx="103825" cy="252375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2108050" y="1305350"/>
              <a:ext cx="247425" cy="193625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2105775" y="1298600"/>
              <a:ext cx="247450" cy="193625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2114775" y="1343175"/>
              <a:ext cx="238450" cy="149050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141375" y="1298625"/>
              <a:ext cx="208300" cy="169600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164375" y="1362875"/>
              <a:ext cx="126975" cy="99375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2030025" y="1241125"/>
              <a:ext cx="388150" cy="304975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2028525" y="1233425"/>
              <a:ext cx="388075" cy="305000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2029075" y="1238975"/>
              <a:ext cx="388150" cy="305000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2411175" y="1084700"/>
              <a:ext cx="349725" cy="274900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2409750" y="1077825"/>
              <a:ext cx="349775" cy="274875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2410275" y="1082800"/>
              <a:ext cx="349800" cy="274850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2559250" y="1188100"/>
              <a:ext cx="63600" cy="52400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2559500" y="1190225"/>
              <a:ext cx="63575" cy="52400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2566500" y="1195950"/>
              <a:ext cx="48375" cy="39950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2570475" y="1199275"/>
              <a:ext cx="39675" cy="23975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2192125" y="1357200"/>
              <a:ext cx="71675" cy="59200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2192375" y="1359650"/>
              <a:ext cx="71700" cy="59175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2200200" y="1366175"/>
              <a:ext cx="54650" cy="45050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2204800" y="1369900"/>
              <a:ext cx="44725" cy="27100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2343500" y="15491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2358075" y="1569925"/>
              <a:ext cx="56575" cy="41650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2374900" y="1592325"/>
              <a:ext cx="55275" cy="43825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2342925" y="15554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2357500" y="1576225"/>
              <a:ext cx="56600" cy="41650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2374325" y="1598575"/>
              <a:ext cx="55275" cy="43875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382400" y="1551425"/>
              <a:ext cx="446500" cy="23037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2047525" y="1316750"/>
              <a:ext cx="369625" cy="227225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2275300" y="1241950"/>
              <a:ext cx="138725" cy="276575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2029175" y="1249975"/>
              <a:ext cx="148825" cy="29210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2275300" y="1241950"/>
              <a:ext cx="13475" cy="35725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286825" y="1349425"/>
              <a:ext cx="19200" cy="326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2294075" y="1429775"/>
              <a:ext cx="34425" cy="88775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2425775" y="1170550"/>
              <a:ext cx="332500" cy="187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2410275" y="1092425"/>
              <a:ext cx="133625" cy="260150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2622450" y="1084050"/>
              <a:ext cx="136400" cy="25802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630500" y="1185400"/>
              <a:ext cx="40850" cy="156675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2622375" y="1084025"/>
              <a:ext cx="19050" cy="40675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2595425" y="1203250"/>
              <a:ext cx="11550" cy="9075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2232200" y="1374850"/>
              <a:ext cx="14200" cy="11225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2567550" y="1396575"/>
              <a:ext cx="242125" cy="264050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657950" y="1558425"/>
              <a:ext cx="54925" cy="61950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2697450" y="1590900"/>
              <a:ext cx="18775" cy="13875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2660925" y="1559500"/>
              <a:ext cx="42175" cy="42100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2694450" y="1584775"/>
              <a:ext cx="23325" cy="14800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2667650" y="1563725"/>
              <a:ext cx="29900" cy="29775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2669325" y="156805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2424450" y="1701500"/>
              <a:ext cx="30350" cy="26625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2427800" y="1704425"/>
              <a:ext cx="23625" cy="20775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2567550" y="1396575"/>
              <a:ext cx="166325" cy="264050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2718250" y="1395675"/>
              <a:ext cx="51550" cy="106025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2343325" y="1386175"/>
              <a:ext cx="405175" cy="335125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334225" y="1380575"/>
              <a:ext cx="412650" cy="337825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2653225" y="1409525"/>
              <a:ext cx="39325" cy="21600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2798150" y="1350575"/>
              <a:ext cx="119750" cy="76075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2776750" y="1361250"/>
              <a:ext cx="57800" cy="103875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2839250" y="1222100"/>
              <a:ext cx="108775" cy="269400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844875" y="1221375"/>
              <a:ext cx="65375" cy="155675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2361250" y="1601275"/>
              <a:ext cx="267875" cy="180525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2790550" y="1392800"/>
              <a:ext cx="30350" cy="39900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2575600" y="1602100"/>
              <a:ext cx="52675" cy="59125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2603675" y="1597950"/>
              <a:ext cx="12775" cy="18300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578525" y="1603125"/>
              <a:ext cx="40550" cy="40425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2585075" y="1607675"/>
              <a:ext cx="28650" cy="28575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2586725" y="1611425"/>
              <a:ext cx="28750" cy="28550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2601675" y="1596400"/>
              <a:ext cx="11350" cy="1752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" name="Google Shape;964;p29"/>
          <p:cNvSpPr/>
          <p:nvPr/>
        </p:nvSpPr>
        <p:spPr>
          <a:xfrm>
            <a:off x="3052600" y="16574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29"/>
          <p:cNvSpPr/>
          <p:nvPr/>
        </p:nvSpPr>
        <p:spPr>
          <a:xfrm>
            <a:off x="7658030" y="1381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29"/>
          <p:cNvSpPr/>
          <p:nvPr/>
        </p:nvSpPr>
        <p:spPr>
          <a:xfrm>
            <a:off x="825100" y="17058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29"/>
          <p:cNvSpPr/>
          <p:nvPr/>
        </p:nvSpPr>
        <p:spPr>
          <a:xfrm>
            <a:off x="2124475" y="3634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29"/>
          <p:cNvSpPr/>
          <p:nvPr/>
        </p:nvSpPr>
        <p:spPr>
          <a:xfrm>
            <a:off x="3956500" y="2855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9"/>
          <p:cNvSpPr/>
          <p:nvPr/>
        </p:nvSpPr>
        <p:spPr>
          <a:xfrm>
            <a:off x="3415775" y="42759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29"/>
          <p:cNvSpPr/>
          <p:nvPr/>
        </p:nvSpPr>
        <p:spPr>
          <a:xfrm>
            <a:off x="5480400" y="953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29"/>
          <p:cNvSpPr/>
          <p:nvPr/>
        </p:nvSpPr>
        <p:spPr>
          <a:xfrm>
            <a:off x="6352025" y="18656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29"/>
          <p:cNvSpPr/>
          <p:nvPr/>
        </p:nvSpPr>
        <p:spPr>
          <a:xfrm>
            <a:off x="5214075" y="39478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9"/>
          <p:cNvSpPr/>
          <p:nvPr/>
        </p:nvSpPr>
        <p:spPr>
          <a:xfrm>
            <a:off x="7772450" y="31393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29"/>
          <p:cNvSpPr/>
          <p:nvPr/>
        </p:nvSpPr>
        <p:spPr>
          <a:xfrm>
            <a:off x="6625005" y="39332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29"/>
          <p:cNvSpPr/>
          <p:nvPr/>
        </p:nvSpPr>
        <p:spPr>
          <a:xfrm>
            <a:off x="5099680" y="2238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9"/>
          <p:cNvSpPr/>
          <p:nvPr/>
        </p:nvSpPr>
        <p:spPr>
          <a:xfrm>
            <a:off x="4171555" y="349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9"/>
          <p:cNvSpPr/>
          <p:nvPr/>
        </p:nvSpPr>
        <p:spPr>
          <a:xfrm>
            <a:off x="3490180" y="18583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9"/>
          <p:cNvSpPr/>
          <p:nvPr/>
        </p:nvSpPr>
        <p:spPr>
          <a:xfrm>
            <a:off x="1636230" y="39889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9"/>
          <p:cNvSpPr/>
          <p:nvPr/>
        </p:nvSpPr>
        <p:spPr>
          <a:xfrm>
            <a:off x="1208480" y="19765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3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2" name="Google Shape;982;p30"/>
          <p:cNvGrpSpPr/>
          <p:nvPr/>
        </p:nvGrpSpPr>
        <p:grpSpPr>
          <a:xfrm>
            <a:off x="1213150" y="745450"/>
            <a:ext cx="190750" cy="283225"/>
            <a:chOff x="923775" y="1828850"/>
            <a:chExt cx="190750" cy="283225"/>
          </a:xfrm>
        </p:grpSpPr>
        <p:sp>
          <p:nvSpPr>
            <p:cNvPr id="983" name="Google Shape;983;p30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30"/>
          <p:cNvGrpSpPr/>
          <p:nvPr/>
        </p:nvGrpSpPr>
        <p:grpSpPr>
          <a:xfrm>
            <a:off x="1761400" y="1278950"/>
            <a:ext cx="272300" cy="211525"/>
            <a:chOff x="962400" y="2223200"/>
            <a:chExt cx="272300" cy="211525"/>
          </a:xfrm>
        </p:grpSpPr>
        <p:sp>
          <p:nvSpPr>
            <p:cNvPr id="993" name="Google Shape;993;p30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30"/>
          <p:cNvGrpSpPr/>
          <p:nvPr/>
        </p:nvGrpSpPr>
        <p:grpSpPr>
          <a:xfrm>
            <a:off x="6744800" y="3993550"/>
            <a:ext cx="337450" cy="554175"/>
            <a:chOff x="3774825" y="2347750"/>
            <a:chExt cx="337450" cy="554175"/>
          </a:xfrm>
        </p:grpSpPr>
        <p:sp>
          <p:nvSpPr>
            <p:cNvPr id="1002" name="Google Shape;1002;p30"/>
            <p:cNvSpPr/>
            <p:nvPr/>
          </p:nvSpPr>
          <p:spPr>
            <a:xfrm>
              <a:off x="3807225" y="2370000"/>
              <a:ext cx="81100" cy="193575"/>
            </a:xfrm>
            <a:custGeom>
              <a:avLst/>
              <a:gdLst/>
              <a:ahLst/>
              <a:cxnLst/>
              <a:rect l="l" t="t" r="r" b="b"/>
              <a:pathLst>
                <a:path w="3244" h="7743" extrusionOk="0">
                  <a:moveTo>
                    <a:pt x="0" y="1"/>
                  </a:moveTo>
                  <a:lnTo>
                    <a:pt x="2646" y="7742"/>
                  </a:lnTo>
                  <a:lnTo>
                    <a:pt x="3244" y="7506"/>
                  </a:lnTo>
                  <a:lnTo>
                    <a:pt x="626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3821925" y="2353800"/>
              <a:ext cx="135850" cy="21675"/>
            </a:xfrm>
            <a:custGeom>
              <a:avLst/>
              <a:gdLst/>
              <a:ahLst/>
              <a:cxnLst/>
              <a:rect l="l" t="t" r="r" b="b"/>
              <a:pathLst>
                <a:path w="5434" h="867" extrusionOk="0">
                  <a:moveTo>
                    <a:pt x="0" y="0"/>
                  </a:moveTo>
                  <a:lnTo>
                    <a:pt x="231" y="667"/>
                  </a:lnTo>
                  <a:lnTo>
                    <a:pt x="5289" y="866"/>
                  </a:lnTo>
                  <a:lnTo>
                    <a:pt x="543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3796400" y="2506350"/>
              <a:ext cx="305975" cy="383650"/>
            </a:xfrm>
            <a:custGeom>
              <a:avLst/>
              <a:gdLst/>
              <a:ahLst/>
              <a:cxnLst/>
              <a:rect l="l" t="t" r="r" b="b"/>
              <a:pathLst>
                <a:path w="12239" h="15346" extrusionOk="0">
                  <a:moveTo>
                    <a:pt x="7264" y="1"/>
                  </a:moveTo>
                  <a:lnTo>
                    <a:pt x="1" y="4639"/>
                  </a:lnTo>
                  <a:lnTo>
                    <a:pt x="7363" y="15345"/>
                  </a:lnTo>
                  <a:lnTo>
                    <a:pt x="12239" y="1264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3939250" y="2506350"/>
              <a:ext cx="163125" cy="383675"/>
            </a:xfrm>
            <a:custGeom>
              <a:avLst/>
              <a:gdLst/>
              <a:ahLst/>
              <a:cxnLst/>
              <a:rect l="l" t="t" r="r" b="b"/>
              <a:pathLst>
                <a:path w="6525" h="15347" extrusionOk="0">
                  <a:moveTo>
                    <a:pt x="1550" y="1"/>
                  </a:moveTo>
                  <a:lnTo>
                    <a:pt x="2274" y="1840"/>
                  </a:lnTo>
                  <a:lnTo>
                    <a:pt x="2274" y="1840"/>
                  </a:lnTo>
                  <a:cubicBezTo>
                    <a:pt x="2064" y="1262"/>
                    <a:pt x="1824" y="650"/>
                    <a:pt x="1550" y="1"/>
                  </a:cubicBezTo>
                  <a:close/>
                  <a:moveTo>
                    <a:pt x="2274" y="1840"/>
                  </a:moveTo>
                  <a:lnTo>
                    <a:pt x="2274" y="1840"/>
                  </a:lnTo>
                  <a:cubicBezTo>
                    <a:pt x="6042" y="12206"/>
                    <a:pt x="0" y="11364"/>
                    <a:pt x="1649" y="15347"/>
                  </a:cubicBezTo>
                  <a:lnTo>
                    <a:pt x="6525" y="12641"/>
                  </a:lnTo>
                  <a:lnTo>
                    <a:pt x="2274" y="18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3970825" y="2717175"/>
              <a:ext cx="49250" cy="59425"/>
            </a:xfrm>
            <a:custGeom>
              <a:avLst/>
              <a:gdLst/>
              <a:ahLst/>
              <a:cxnLst/>
              <a:rect l="l" t="t" r="r" b="b"/>
              <a:pathLst>
                <a:path w="1970" h="2377" extrusionOk="0">
                  <a:moveTo>
                    <a:pt x="1363" y="0"/>
                  </a:moveTo>
                  <a:cubicBezTo>
                    <a:pt x="721" y="0"/>
                    <a:pt x="1" y="1876"/>
                    <a:pt x="554" y="2311"/>
                  </a:cubicBezTo>
                  <a:cubicBezTo>
                    <a:pt x="611" y="2356"/>
                    <a:pt x="673" y="2377"/>
                    <a:pt x="738" y="2377"/>
                  </a:cubicBezTo>
                  <a:cubicBezTo>
                    <a:pt x="1056" y="2377"/>
                    <a:pt x="1447" y="1892"/>
                    <a:pt x="1685" y="1417"/>
                  </a:cubicBezTo>
                  <a:cubicBezTo>
                    <a:pt x="1969" y="844"/>
                    <a:pt x="1892" y="226"/>
                    <a:pt x="1510" y="35"/>
                  </a:cubicBezTo>
                  <a:cubicBezTo>
                    <a:pt x="1462" y="11"/>
                    <a:pt x="1413" y="0"/>
                    <a:pt x="1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4006800" y="2694100"/>
              <a:ext cx="15275" cy="18200"/>
            </a:xfrm>
            <a:custGeom>
              <a:avLst/>
              <a:gdLst/>
              <a:ahLst/>
              <a:cxnLst/>
              <a:rect l="l" t="t" r="r" b="b"/>
              <a:pathLst>
                <a:path w="611" h="728" extrusionOk="0">
                  <a:moveTo>
                    <a:pt x="343" y="0"/>
                  </a:moveTo>
                  <a:cubicBezTo>
                    <a:pt x="213" y="0"/>
                    <a:pt x="84" y="126"/>
                    <a:pt x="45" y="305"/>
                  </a:cubicBezTo>
                  <a:cubicBezTo>
                    <a:pt x="1" y="503"/>
                    <a:pt x="81" y="691"/>
                    <a:pt x="227" y="722"/>
                  </a:cubicBezTo>
                  <a:cubicBezTo>
                    <a:pt x="241" y="725"/>
                    <a:pt x="256" y="727"/>
                    <a:pt x="271" y="727"/>
                  </a:cubicBezTo>
                  <a:cubicBezTo>
                    <a:pt x="400" y="727"/>
                    <a:pt x="528" y="600"/>
                    <a:pt x="566" y="421"/>
                  </a:cubicBezTo>
                  <a:cubicBezTo>
                    <a:pt x="611" y="224"/>
                    <a:pt x="529" y="38"/>
                    <a:pt x="386" y="5"/>
                  </a:cubicBezTo>
                  <a:cubicBezTo>
                    <a:pt x="372" y="2"/>
                    <a:pt x="357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3988775" y="2694450"/>
              <a:ext cx="10475" cy="12200"/>
            </a:xfrm>
            <a:custGeom>
              <a:avLst/>
              <a:gdLst/>
              <a:ahLst/>
              <a:cxnLst/>
              <a:rect l="l" t="t" r="r" b="b"/>
              <a:pathLst>
                <a:path w="419" h="488" extrusionOk="0">
                  <a:moveTo>
                    <a:pt x="234" y="1"/>
                  </a:moveTo>
                  <a:cubicBezTo>
                    <a:pt x="145" y="1"/>
                    <a:pt x="59" y="85"/>
                    <a:pt x="30" y="206"/>
                  </a:cubicBezTo>
                  <a:cubicBezTo>
                    <a:pt x="0" y="337"/>
                    <a:pt x="56" y="463"/>
                    <a:pt x="152" y="485"/>
                  </a:cubicBezTo>
                  <a:cubicBezTo>
                    <a:pt x="162" y="487"/>
                    <a:pt x="172" y="488"/>
                    <a:pt x="182" y="488"/>
                  </a:cubicBezTo>
                  <a:cubicBezTo>
                    <a:pt x="271" y="488"/>
                    <a:pt x="358" y="404"/>
                    <a:pt x="385" y="283"/>
                  </a:cubicBezTo>
                  <a:cubicBezTo>
                    <a:pt x="418" y="150"/>
                    <a:pt x="362" y="25"/>
                    <a:pt x="264" y="4"/>
                  </a:cubicBezTo>
                  <a:cubicBezTo>
                    <a:pt x="254" y="2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3956550" y="2766325"/>
              <a:ext cx="10475" cy="12225"/>
            </a:xfrm>
            <a:custGeom>
              <a:avLst/>
              <a:gdLst/>
              <a:ahLst/>
              <a:cxnLst/>
              <a:rect l="l" t="t" r="r" b="b"/>
              <a:pathLst>
                <a:path w="419" h="489" extrusionOk="0">
                  <a:moveTo>
                    <a:pt x="236" y="0"/>
                  </a:moveTo>
                  <a:cubicBezTo>
                    <a:pt x="147" y="0"/>
                    <a:pt x="59" y="85"/>
                    <a:pt x="31" y="207"/>
                  </a:cubicBezTo>
                  <a:cubicBezTo>
                    <a:pt x="1" y="338"/>
                    <a:pt x="57" y="464"/>
                    <a:pt x="153" y="486"/>
                  </a:cubicBezTo>
                  <a:cubicBezTo>
                    <a:pt x="162" y="488"/>
                    <a:pt x="172" y="489"/>
                    <a:pt x="182" y="489"/>
                  </a:cubicBezTo>
                  <a:cubicBezTo>
                    <a:pt x="271" y="489"/>
                    <a:pt x="359" y="404"/>
                    <a:pt x="386" y="284"/>
                  </a:cubicBezTo>
                  <a:cubicBezTo>
                    <a:pt x="419" y="151"/>
                    <a:pt x="363" y="26"/>
                    <a:pt x="264" y="3"/>
                  </a:cubicBezTo>
                  <a:cubicBezTo>
                    <a:pt x="255" y="1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4008525" y="2779225"/>
              <a:ext cx="10875" cy="13275"/>
            </a:xfrm>
            <a:custGeom>
              <a:avLst/>
              <a:gdLst/>
              <a:ahLst/>
              <a:cxnLst/>
              <a:rect l="l" t="t" r="r" b="b"/>
              <a:pathLst>
                <a:path w="435" h="531" extrusionOk="0">
                  <a:moveTo>
                    <a:pt x="272" y="0"/>
                  </a:moveTo>
                  <a:cubicBezTo>
                    <a:pt x="188" y="0"/>
                    <a:pt x="96" y="84"/>
                    <a:pt x="52" y="207"/>
                  </a:cubicBezTo>
                  <a:cubicBezTo>
                    <a:pt x="0" y="350"/>
                    <a:pt x="32" y="492"/>
                    <a:pt x="124" y="524"/>
                  </a:cubicBezTo>
                  <a:cubicBezTo>
                    <a:pt x="136" y="528"/>
                    <a:pt x="150" y="530"/>
                    <a:pt x="163" y="530"/>
                  </a:cubicBezTo>
                  <a:cubicBezTo>
                    <a:pt x="246" y="530"/>
                    <a:pt x="338" y="446"/>
                    <a:pt x="383" y="323"/>
                  </a:cubicBezTo>
                  <a:cubicBezTo>
                    <a:pt x="434" y="180"/>
                    <a:pt x="403" y="40"/>
                    <a:pt x="311" y="7"/>
                  </a:cubicBezTo>
                  <a:cubicBezTo>
                    <a:pt x="298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4015900" y="2795575"/>
              <a:ext cx="5925" cy="7200"/>
            </a:xfrm>
            <a:custGeom>
              <a:avLst/>
              <a:gdLst/>
              <a:ahLst/>
              <a:cxnLst/>
              <a:rect l="l" t="t" r="r" b="b"/>
              <a:pathLst>
                <a:path w="237" h="288" extrusionOk="0">
                  <a:moveTo>
                    <a:pt x="150" y="1"/>
                  </a:moveTo>
                  <a:cubicBezTo>
                    <a:pt x="105" y="1"/>
                    <a:pt x="54" y="45"/>
                    <a:pt x="29" y="112"/>
                  </a:cubicBezTo>
                  <a:cubicBezTo>
                    <a:pt x="0" y="189"/>
                    <a:pt x="18" y="266"/>
                    <a:pt x="68" y="283"/>
                  </a:cubicBezTo>
                  <a:cubicBezTo>
                    <a:pt x="75" y="286"/>
                    <a:pt x="82" y="287"/>
                    <a:pt x="90" y="287"/>
                  </a:cubicBezTo>
                  <a:cubicBezTo>
                    <a:pt x="135" y="287"/>
                    <a:pt x="185" y="242"/>
                    <a:pt x="209" y="176"/>
                  </a:cubicBezTo>
                  <a:cubicBezTo>
                    <a:pt x="237" y="99"/>
                    <a:pt x="221" y="23"/>
                    <a:pt x="171" y="4"/>
                  </a:cubicBezTo>
                  <a:cubicBezTo>
                    <a:pt x="164" y="2"/>
                    <a:pt x="157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3961750" y="2846625"/>
              <a:ext cx="4850" cy="7450"/>
            </a:xfrm>
            <a:custGeom>
              <a:avLst/>
              <a:gdLst/>
              <a:ahLst/>
              <a:cxnLst/>
              <a:rect l="l" t="t" r="r" b="b"/>
              <a:pathLst>
                <a:path w="194" h="298" extrusionOk="0">
                  <a:moveTo>
                    <a:pt x="95" y="1"/>
                  </a:moveTo>
                  <a:cubicBezTo>
                    <a:pt x="94" y="1"/>
                    <a:pt x="92" y="1"/>
                    <a:pt x="91" y="1"/>
                  </a:cubicBezTo>
                  <a:cubicBezTo>
                    <a:pt x="39" y="4"/>
                    <a:pt x="0" y="72"/>
                    <a:pt x="5" y="154"/>
                  </a:cubicBezTo>
                  <a:cubicBezTo>
                    <a:pt x="7" y="234"/>
                    <a:pt x="51" y="297"/>
                    <a:pt x="100" y="297"/>
                  </a:cubicBezTo>
                  <a:cubicBezTo>
                    <a:pt x="102" y="297"/>
                    <a:pt x="103" y="297"/>
                    <a:pt x="105" y="297"/>
                  </a:cubicBezTo>
                  <a:cubicBezTo>
                    <a:pt x="155" y="294"/>
                    <a:pt x="194" y="226"/>
                    <a:pt x="191" y="144"/>
                  </a:cubicBezTo>
                  <a:cubicBezTo>
                    <a:pt x="185" y="63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3982650" y="2798850"/>
              <a:ext cx="33175" cy="48250"/>
            </a:xfrm>
            <a:custGeom>
              <a:avLst/>
              <a:gdLst/>
              <a:ahLst/>
              <a:cxnLst/>
              <a:rect l="l" t="t" r="r" b="b"/>
              <a:pathLst>
                <a:path w="1327" h="1930" extrusionOk="0">
                  <a:moveTo>
                    <a:pt x="976" y="0"/>
                  </a:moveTo>
                  <a:cubicBezTo>
                    <a:pt x="737" y="0"/>
                    <a:pt x="420" y="321"/>
                    <a:pt x="224" y="782"/>
                  </a:cubicBezTo>
                  <a:cubicBezTo>
                    <a:pt x="0" y="1305"/>
                    <a:pt x="19" y="1812"/>
                    <a:pt x="262" y="1912"/>
                  </a:cubicBezTo>
                  <a:cubicBezTo>
                    <a:pt x="291" y="1924"/>
                    <a:pt x="321" y="1929"/>
                    <a:pt x="353" y="1929"/>
                  </a:cubicBezTo>
                  <a:cubicBezTo>
                    <a:pt x="592" y="1929"/>
                    <a:pt x="909" y="1609"/>
                    <a:pt x="1107" y="1147"/>
                  </a:cubicBezTo>
                  <a:cubicBezTo>
                    <a:pt x="1326" y="625"/>
                    <a:pt x="1310" y="118"/>
                    <a:pt x="1067" y="18"/>
                  </a:cubicBezTo>
                  <a:cubicBezTo>
                    <a:pt x="1038" y="6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4010025" y="2667475"/>
              <a:ext cx="9875" cy="12300"/>
            </a:xfrm>
            <a:custGeom>
              <a:avLst/>
              <a:gdLst/>
              <a:ahLst/>
              <a:cxnLst/>
              <a:rect l="l" t="t" r="r" b="b"/>
              <a:pathLst>
                <a:path w="395" h="492" extrusionOk="0">
                  <a:moveTo>
                    <a:pt x="187" y="1"/>
                  </a:moveTo>
                  <a:cubicBezTo>
                    <a:pt x="181" y="1"/>
                    <a:pt x="175" y="1"/>
                    <a:pt x="169" y="2"/>
                  </a:cubicBezTo>
                  <a:cubicBezTo>
                    <a:pt x="69" y="15"/>
                    <a:pt x="1" y="137"/>
                    <a:pt x="16" y="270"/>
                  </a:cubicBezTo>
                  <a:cubicBezTo>
                    <a:pt x="32" y="397"/>
                    <a:pt x="115" y="491"/>
                    <a:pt x="207" y="491"/>
                  </a:cubicBezTo>
                  <a:cubicBezTo>
                    <a:pt x="214" y="491"/>
                    <a:pt x="220" y="491"/>
                    <a:pt x="227" y="490"/>
                  </a:cubicBezTo>
                  <a:cubicBezTo>
                    <a:pt x="327" y="477"/>
                    <a:pt x="394" y="356"/>
                    <a:pt x="378" y="222"/>
                  </a:cubicBezTo>
                  <a:cubicBezTo>
                    <a:pt x="365" y="96"/>
                    <a:pt x="281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3944275" y="2506350"/>
              <a:ext cx="156150" cy="339775"/>
            </a:xfrm>
            <a:custGeom>
              <a:avLst/>
              <a:gdLst/>
              <a:ahLst/>
              <a:cxnLst/>
              <a:rect l="l" t="t" r="r" b="b"/>
              <a:pathLst>
                <a:path w="6246" h="13591" extrusionOk="0">
                  <a:moveTo>
                    <a:pt x="1349" y="1"/>
                  </a:moveTo>
                  <a:lnTo>
                    <a:pt x="1" y="1457"/>
                  </a:lnTo>
                  <a:lnTo>
                    <a:pt x="3926" y="13590"/>
                  </a:lnTo>
                  <a:lnTo>
                    <a:pt x="6245" y="1243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3820200" y="2547700"/>
              <a:ext cx="222800" cy="319725"/>
            </a:xfrm>
            <a:custGeom>
              <a:avLst/>
              <a:gdLst/>
              <a:ahLst/>
              <a:cxnLst/>
              <a:rect l="l" t="t" r="r" b="b"/>
              <a:pathLst>
                <a:path w="8912" h="12789" extrusionOk="0">
                  <a:moveTo>
                    <a:pt x="6755" y="0"/>
                  </a:moveTo>
                  <a:lnTo>
                    <a:pt x="104" y="3483"/>
                  </a:lnTo>
                  <a:lnTo>
                    <a:pt x="1" y="4366"/>
                  </a:lnTo>
                  <a:lnTo>
                    <a:pt x="1193" y="4187"/>
                  </a:lnTo>
                  <a:lnTo>
                    <a:pt x="7632" y="12788"/>
                  </a:lnTo>
                  <a:lnTo>
                    <a:pt x="8912" y="11999"/>
                  </a:lnTo>
                  <a:lnTo>
                    <a:pt x="5690" y="2074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3789575" y="2495625"/>
              <a:ext cx="180575" cy="124125"/>
            </a:xfrm>
            <a:custGeom>
              <a:avLst/>
              <a:gdLst/>
              <a:ahLst/>
              <a:cxnLst/>
              <a:rect l="l" t="t" r="r" b="b"/>
              <a:pathLst>
                <a:path w="7223" h="4965" extrusionOk="0">
                  <a:moveTo>
                    <a:pt x="6508" y="0"/>
                  </a:moveTo>
                  <a:lnTo>
                    <a:pt x="0" y="3508"/>
                  </a:lnTo>
                  <a:lnTo>
                    <a:pt x="629" y="4965"/>
                  </a:lnTo>
                  <a:lnTo>
                    <a:pt x="7222" y="1101"/>
                  </a:lnTo>
                  <a:lnTo>
                    <a:pt x="65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3789575" y="2533625"/>
              <a:ext cx="135800" cy="86125"/>
            </a:xfrm>
            <a:custGeom>
              <a:avLst/>
              <a:gdLst/>
              <a:ahLst/>
              <a:cxnLst/>
              <a:rect l="l" t="t" r="r" b="b"/>
              <a:pathLst>
                <a:path w="5432" h="3445" extrusionOk="0">
                  <a:moveTo>
                    <a:pt x="3960" y="1"/>
                  </a:moveTo>
                  <a:lnTo>
                    <a:pt x="0" y="1988"/>
                  </a:lnTo>
                  <a:lnTo>
                    <a:pt x="629" y="3445"/>
                  </a:lnTo>
                  <a:lnTo>
                    <a:pt x="5432" y="884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3789575" y="2559325"/>
              <a:ext cx="69950" cy="60425"/>
            </a:xfrm>
            <a:custGeom>
              <a:avLst/>
              <a:gdLst/>
              <a:ahLst/>
              <a:cxnLst/>
              <a:rect l="l" t="t" r="r" b="b"/>
              <a:pathLst>
                <a:path w="2798" h="2417" extrusionOk="0">
                  <a:moveTo>
                    <a:pt x="1940" y="0"/>
                  </a:moveTo>
                  <a:lnTo>
                    <a:pt x="0" y="960"/>
                  </a:lnTo>
                  <a:lnTo>
                    <a:pt x="629" y="2417"/>
                  </a:lnTo>
                  <a:lnTo>
                    <a:pt x="2798" y="649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3798725" y="2559975"/>
              <a:ext cx="71150" cy="83875"/>
            </a:xfrm>
            <a:custGeom>
              <a:avLst/>
              <a:gdLst/>
              <a:ahLst/>
              <a:cxnLst/>
              <a:rect l="l" t="t" r="r" b="b"/>
              <a:pathLst>
                <a:path w="2846" h="3355" extrusionOk="0">
                  <a:moveTo>
                    <a:pt x="2377" y="0"/>
                  </a:moveTo>
                  <a:lnTo>
                    <a:pt x="1" y="1748"/>
                  </a:lnTo>
                  <a:lnTo>
                    <a:pt x="676" y="3354"/>
                  </a:lnTo>
                  <a:lnTo>
                    <a:pt x="2845" y="1588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3776250" y="2490250"/>
              <a:ext cx="231125" cy="175500"/>
            </a:xfrm>
            <a:custGeom>
              <a:avLst/>
              <a:gdLst/>
              <a:ahLst/>
              <a:cxnLst/>
              <a:rect l="l" t="t" r="r" b="b"/>
              <a:pathLst>
                <a:path w="9245" h="7020" extrusionOk="0">
                  <a:moveTo>
                    <a:pt x="8173" y="1"/>
                  </a:moveTo>
                  <a:lnTo>
                    <a:pt x="1" y="5566"/>
                  </a:lnTo>
                  <a:lnTo>
                    <a:pt x="1226" y="7019"/>
                  </a:lnTo>
                  <a:lnTo>
                    <a:pt x="9244" y="208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3806600" y="2360850"/>
              <a:ext cx="26875" cy="17725"/>
            </a:xfrm>
            <a:custGeom>
              <a:avLst/>
              <a:gdLst/>
              <a:ahLst/>
              <a:cxnLst/>
              <a:rect l="l" t="t" r="r" b="b"/>
              <a:pathLst>
                <a:path w="1075" h="709" extrusionOk="0">
                  <a:moveTo>
                    <a:pt x="363" y="0"/>
                  </a:moveTo>
                  <a:lnTo>
                    <a:pt x="1" y="83"/>
                  </a:lnTo>
                  <a:lnTo>
                    <a:pt x="578" y="709"/>
                  </a:lnTo>
                  <a:lnTo>
                    <a:pt x="1074" y="258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3808675" y="2354750"/>
              <a:ext cx="20150" cy="20925"/>
            </a:xfrm>
            <a:custGeom>
              <a:avLst/>
              <a:gdLst/>
              <a:ahLst/>
              <a:cxnLst/>
              <a:rect l="l" t="t" r="r" b="b"/>
              <a:pathLst>
                <a:path w="806" h="837" extrusionOk="0">
                  <a:moveTo>
                    <a:pt x="1" y="1"/>
                  </a:moveTo>
                  <a:lnTo>
                    <a:pt x="493" y="837"/>
                  </a:lnTo>
                  <a:lnTo>
                    <a:pt x="805" y="646"/>
                  </a:lnTo>
                  <a:lnTo>
                    <a:pt x="397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3817100" y="2347750"/>
              <a:ext cx="13425" cy="22825"/>
            </a:xfrm>
            <a:custGeom>
              <a:avLst/>
              <a:gdLst/>
              <a:ahLst/>
              <a:cxnLst/>
              <a:rect l="l" t="t" r="r" b="b"/>
              <a:pathLst>
                <a:path w="537" h="913" extrusionOk="0">
                  <a:moveTo>
                    <a:pt x="0" y="0"/>
                  </a:moveTo>
                  <a:lnTo>
                    <a:pt x="56" y="911"/>
                  </a:lnTo>
                  <a:lnTo>
                    <a:pt x="537" y="912"/>
                  </a:lnTo>
                  <a:lnTo>
                    <a:pt x="385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3965150" y="2810300"/>
              <a:ext cx="147125" cy="91625"/>
            </a:xfrm>
            <a:custGeom>
              <a:avLst/>
              <a:gdLst/>
              <a:ahLst/>
              <a:cxnLst/>
              <a:rect l="l" t="t" r="r" b="b"/>
              <a:pathLst>
                <a:path w="5885" h="3665" extrusionOk="0">
                  <a:moveTo>
                    <a:pt x="5645" y="1"/>
                  </a:moveTo>
                  <a:lnTo>
                    <a:pt x="0" y="3001"/>
                  </a:lnTo>
                  <a:lnTo>
                    <a:pt x="367" y="3664"/>
                  </a:lnTo>
                  <a:lnTo>
                    <a:pt x="5884" y="400"/>
                  </a:lnTo>
                  <a:lnTo>
                    <a:pt x="5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3776250" y="2577050"/>
              <a:ext cx="111775" cy="88700"/>
            </a:xfrm>
            <a:custGeom>
              <a:avLst/>
              <a:gdLst/>
              <a:ahLst/>
              <a:cxnLst/>
              <a:rect l="l" t="t" r="r" b="b"/>
              <a:pathLst>
                <a:path w="4471" h="3548" extrusionOk="0">
                  <a:moveTo>
                    <a:pt x="3060" y="0"/>
                  </a:moveTo>
                  <a:lnTo>
                    <a:pt x="1" y="2094"/>
                  </a:lnTo>
                  <a:lnTo>
                    <a:pt x="1226" y="3547"/>
                  </a:lnTo>
                  <a:lnTo>
                    <a:pt x="4470" y="1552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3774825" y="2629000"/>
              <a:ext cx="46725" cy="37350"/>
            </a:xfrm>
            <a:custGeom>
              <a:avLst/>
              <a:gdLst/>
              <a:ahLst/>
              <a:cxnLst/>
              <a:rect l="l" t="t" r="r" b="b"/>
              <a:pathLst>
                <a:path w="1869" h="1494" extrusionOk="0">
                  <a:moveTo>
                    <a:pt x="1" y="1"/>
                  </a:moveTo>
                  <a:lnTo>
                    <a:pt x="1260" y="1494"/>
                  </a:lnTo>
                  <a:lnTo>
                    <a:pt x="1869" y="1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3857750" y="2538675"/>
              <a:ext cx="105925" cy="74675"/>
            </a:xfrm>
            <a:custGeom>
              <a:avLst/>
              <a:gdLst/>
              <a:ahLst/>
              <a:cxnLst/>
              <a:rect l="l" t="t" r="r" b="b"/>
              <a:pathLst>
                <a:path w="4237" h="2987" extrusionOk="0">
                  <a:moveTo>
                    <a:pt x="3094" y="0"/>
                  </a:moveTo>
                  <a:lnTo>
                    <a:pt x="0" y="2033"/>
                  </a:lnTo>
                  <a:lnTo>
                    <a:pt x="845" y="2987"/>
                  </a:lnTo>
                  <a:lnTo>
                    <a:pt x="4236" y="898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3941100" y="2504525"/>
              <a:ext cx="35000" cy="30050"/>
            </a:xfrm>
            <a:custGeom>
              <a:avLst/>
              <a:gdLst/>
              <a:ahLst/>
              <a:cxnLst/>
              <a:rect l="l" t="t" r="r" b="b"/>
              <a:pathLst>
                <a:path w="1400" h="1202" extrusionOk="0">
                  <a:moveTo>
                    <a:pt x="1096" y="1"/>
                  </a:moveTo>
                  <a:lnTo>
                    <a:pt x="0" y="764"/>
                  </a:lnTo>
                  <a:lnTo>
                    <a:pt x="307" y="1202"/>
                  </a:lnTo>
                  <a:lnTo>
                    <a:pt x="1399" y="439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3940000" y="2354075"/>
              <a:ext cx="26400" cy="21575"/>
            </a:xfrm>
            <a:custGeom>
              <a:avLst/>
              <a:gdLst/>
              <a:ahLst/>
              <a:cxnLst/>
              <a:rect l="l" t="t" r="r" b="b"/>
              <a:pathLst>
                <a:path w="1056" h="863" extrusionOk="0">
                  <a:moveTo>
                    <a:pt x="630" y="1"/>
                  </a:moveTo>
                  <a:cubicBezTo>
                    <a:pt x="0" y="530"/>
                    <a:pt x="567" y="862"/>
                    <a:pt x="567" y="862"/>
                  </a:cubicBezTo>
                  <a:cubicBezTo>
                    <a:pt x="1055" y="472"/>
                    <a:pt x="63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30"/>
          <p:cNvGrpSpPr/>
          <p:nvPr/>
        </p:nvGrpSpPr>
        <p:grpSpPr>
          <a:xfrm>
            <a:off x="7436713" y="3558675"/>
            <a:ext cx="725625" cy="523625"/>
            <a:chOff x="1297850" y="2427550"/>
            <a:chExt cx="725625" cy="523625"/>
          </a:xfrm>
        </p:grpSpPr>
        <p:sp>
          <p:nvSpPr>
            <p:cNvPr id="1032" name="Google Shape;1032;p30"/>
            <p:cNvSpPr/>
            <p:nvPr/>
          </p:nvSpPr>
          <p:spPr>
            <a:xfrm>
              <a:off x="1614150" y="244347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1596150" y="243267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1606125" y="243900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1786100" y="267792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1353750" y="252430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1364400" y="251930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1408000" y="257507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1370600" y="255700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1373075" y="256772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1541625" y="251935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1480000" y="264112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1380150" y="256770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1494675" y="254955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1475350" y="258450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1299225" y="242755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1297850" y="245075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1300300" y="243492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1306550" y="244147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1486200" y="262862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1499625" y="264037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1511150" y="265050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1526500" y="265382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1600500" y="245160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1513900" y="246630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1610625" y="262022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1525100" y="275377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1307300" y="244322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1343575" y="270827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1339725" y="253517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1681025" y="274897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1691475" y="276200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1911975" y="244530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1868300" y="247907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1843550" y="252592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1827225" y="256905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0"/>
            <p:cNvSpPr/>
            <p:nvPr/>
          </p:nvSpPr>
          <p:spPr>
            <a:xfrm>
              <a:off x="1813700" y="261490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1799175" y="264965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0"/>
            <p:cNvSpPr/>
            <p:nvPr/>
          </p:nvSpPr>
          <p:spPr>
            <a:xfrm>
              <a:off x="1605700" y="258502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0"/>
            <p:cNvSpPr/>
            <p:nvPr/>
          </p:nvSpPr>
          <p:spPr>
            <a:xfrm>
              <a:off x="1600500" y="290630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1614100" y="245320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1306600" y="258332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1864475" y="243275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1956125" y="244422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30"/>
          <p:cNvGrpSpPr/>
          <p:nvPr/>
        </p:nvGrpSpPr>
        <p:grpSpPr>
          <a:xfrm>
            <a:off x="711725" y="1238775"/>
            <a:ext cx="501425" cy="413700"/>
            <a:chOff x="711725" y="1238775"/>
            <a:chExt cx="501425" cy="413700"/>
          </a:xfrm>
        </p:grpSpPr>
        <p:sp>
          <p:nvSpPr>
            <p:cNvPr id="1076" name="Google Shape;1076;p30"/>
            <p:cNvSpPr/>
            <p:nvPr/>
          </p:nvSpPr>
          <p:spPr>
            <a:xfrm>
              <a:off x="1072850" y="1380575"/>
              <a:ext cx="132825" cy="20657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1040125" y="1376100"/>
              <a:ext cx="38900" cy="27400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786975" y="1246425"/>
              <a:ext cx="147250" cy="34200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921950" y="1263325"/>
              <a:ext cx="39075" cy="39775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718400" y="1239950"/>
              <a:ext cx="494750" cy="410675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950700" y="1375925"/>
              <a:ext cx="121525" cy="98250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711725" y="1238775"/>
              <a:ext cx="273700" cy="232325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0"/>
            <p:cNvSpPr/>
            <p:nvPr/>
          </p:nvSpPr>
          <p:spPr>
            <a:xfrm>
              <a:off x="712850" y="1379825"/>
              <a:ext cx="304800" cy="91100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747550" y="1276575"/>
              <a:ext cx="211550" cy="170900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982800" y="1433700"/>
              <a:ext cx="225200" cy="218775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982800" y="1537450"/>
              <a:ext cx="224975" cy="115025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1008600" y="1469750"/>
              <a:ext cx="175100" cy="158575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754150" y="1282750"/>
              <a:ext cx="195275" cy="158325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753475" y="1281600"/>
              <a:ext cx="144175" cy="88675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1014225" y="1475075"/>
              <a:ext cx="160525" cy="14565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1013850" y="1476300"/>
              <a:ext cx="110575" cy="54100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0"/>
            <p:cNvSpPr/>
            <p:nvPr/>
          </p:nvSpPr>
          <p:spPr>
            <a:xfrm>
              <a:off x="788475" y="1347650"/>
              <a:ext cx="129750" cy="34725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0"/>
            <p:cNvSpPr/>
            <p:nvPr/>
          </p:nvSpPr>
          <p:spPr>
            <a:xfrm>
              <a:off x="1031825" y="1527800"/>
              <a:ext cx="106000" cy="53625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0"/>
            <p:cNvSpPr/>
            <p:nvPr/>
          </p:nvSpPr>
          <p:spPr>
            <a:xfrm>
              <a:off x="796200" y="1247150"/>
              <a:ext cx="16850" cy="17300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0"/>
            <p:cNvSpPr/>
            <p:nvPr/>
          </p:nvSpPr>
          <p:spPr>
            <a:xfrm>
              <a:off x="1190225" y="1558925"/>
              <a:ext cx="17100" cy="17275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30"/>
          <p:cNvSpPr/>
          <p:nvPr/>
        </p:nvSpPr>
        <p:spPr>
          <a:xfrm>
            <a:off x="7176375" y="28034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30"/>
          <p:cNvSpPr/>
          <p:nvPr/>
        </p:nvSpPr>
        <p:spPr>
          <a:xfrm>
            <a:off x="8093855" y="27132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30"/>
          <p:cNvSpPr/>
          <p:nvPr/>
        </p:nvSpPr>
        <p:spPr>
          <a:xfrm>
            <a:off x="7539550" y="44821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30"/>
          <p:cNvSpPr/>
          <p:nvPr/>
        </p:nvSpPr>
        <p:spPr>
          <a:xfrm>
            <a:off x="6038425" y="3833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30"/>
          <p:cNvSpPr/>
          <p:nvPr/>
        </p:nvSpPr>
        <p:spPr>
          <a:xfrm>
            <a:off x="1139575" y="2268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30"/>
          <p:cNvSpPr/>
          <p:nvPr/>
        </p:nvSpPr>
        <p:spPr>
          <a:xfrm>
            <a:off x="2156475" y="637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30"/>
          <p:cNvSpPr/>
          <p:nvPr/>
        </p:nvSpPr>
        <p:spPr>
          <a:xfrm>
            <a:off x="7496630" y="17609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30"/>
          <p:cNvSpPr/>
          <p:nvPr/>
        </p:nvSpPr>
        <p:spPr>
          <a:xfrm>
            <a:off x="1994755" y="22607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30"/>
          <p:cNvSpPr/>
          <p:nvPr/>
        </p:nvSpPr>
        <p:spPr>
          <a:xfrm>
            <a:off x="3084280" y="14294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30"/>
          <p:cNvSpPr/>
          <p:nvPr/>
        </p:nvSpPr>
        <p:spPr>
          <a:xfrm>
            <a:off x="1655805" y="4528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0"/>
          <p:cNvSpPr/>
          <p:nvPr/>
        </p:nvSpPr>
        <p:spPr>
          <a:xfrm>
            <a:off x="639142" y="20346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30"/>
          <p:cNvSpPr/>
          <p:nvPr/>
        </p:nvSpPr>
        <p:spPr>
          <a:xfrm>
            <a:off x="5118342" y="4307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0"/>
          <p:cNvSpPr/>
          <p:nvPr/>
        </p:nvSpPr>
        <p:spPr>
          <a:xfrm>
            <a:off x="6102942" y="2669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TITLE_ONLY_1"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1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1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31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31"/>
          <p:cNvSpPr/>
          <p:nvPr/>
        </p:nvSpPr>
        <p:spPr>
          <a:xfrm>
            <a:off x="4842600" y="4649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1"/>
          <p:cNvSpPr/>
          <p:nvPr/>
        </p:nvSpPr>
        <p:spPr>
          <a:xfrm>
            <a:off x="3259230" y="46034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1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hasCustomPrompt="1"/>
          </p:nvPr>
        </p:nvSpPr>
        <p:spPr>
          <a:xfrm>
            <a:off x="3796850" y="747011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 rot="473">
            <a:off x="2391975" y="3986087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40" name="Google Shape;40;p3"/>
            <p:cNvSpPr/>
            <p:nvPr/>
          </p:nvSpPr>
          <p:spPr>
            <a:xfrm>
              <a:off x="2499875" y="1343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794105" y="16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195625" y="1940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4307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142775" y="1665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 txBox="1">
            <a:spLocks noGrp="1"/>
          </p:cNvSpPr>
          <p:nvPr>
            <p:ph type="title" idx="2"/>
          </p:nvPr>
        </p:nvSpPr>
        <p:spPr>
          <a:xfrm>
            <a:off x="2391900" y="2283750"/>
            <a:ext cx="4360200" cy="151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4"/>
          <p:cNvGrpSpPr/>
          <p:nvPr/>
        </p:nvGrpSpPr>
        <p:grpSpPr>
          <a:xfrm>
            <a:off x="406975" y="2397418"/>
            <a:ext cx="8102825" cy="2113208"/>
            <a:chOff x="406975" y="2397418"/>
            <a:chExt cx="8102825" cy="2113208"/>
          </a:xfrm>
        </p:grpSpPr>
        <p:sp>
          <p:nvSpPr>
            <p:cNvPr id="57" name="Google Shape;57;p4"/>
            <p:cNvSpPr/>
            <p:nvPr/>
          </p:nvSpPr>
          <p:spPr>
            <a:xfrm>
              <a:off x="7050896" y="23974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795455" y="27896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06975" y="3367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39146" y="37902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847255" y="43362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633746" y="41619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338213" y="24046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5588" y="2840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4842600" y="4649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3259230" y="46034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7"/>
          <p:cNvGrpSpPr/>
          <p:nvPr/>
        </p:nvGrpSpPr>
        <p:grpSpPr>
          <a:xfrm>
            <a:off x="1521425" y="1394613"/>
            <a:ext cx="5858900" cy="3130926"/>
            <a:chOff x="1521425" y="1394613"/>
            <a:chExt cx="5858900" cy="3130926"/>
          </a:xfrm>
        </p:grpSpPr>
        <p:sp>
          <p:nvSpPr>
            <p:cNvPr id="101" name="Google Shape;101;p7"/>
            <p:cNvSpPr/>
            <p:nvPr/>
          </p:nvSpPr>
          <p:spPr>
            <a:xfrm>
              <a:off x="5726375" y="2157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414305" y="2609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3682430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5963105" y="39450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4486213" y="42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2248338" y="1734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7139055" y="1471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1521425" y="1401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818330" y="2641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3026730" y="4351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7208738" y="36952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 rot="-224">
            <a:off x="720000" y="2053208"/>
            <a:ext cx="4596900" cy="2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subTitle" idx="1"/>
          </p:nvPr>
        </p:nvSpPr>
        <p:spPr>
          <a:xfrm>
            <a:off x="720000" y="2564988"/>
            <a:ext cx="52611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>
            <a:off x="1237713" y="594318"/>
            <a:ext cx="6833937" cy="3802283"/>
            <a:chOff x="1237713" y="594318"/>
            <a:chExt cx="6833937" cy="3802283"/>
          </a:xfrm>
        </p:grpSpPr>
        <p:sp>
          <p:nvSpPr>
            <p:cNvPr id="138" name="Google Shape;138;p9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5981105" y="3431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486213" y="981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017805" y="42222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3530121" y="3823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1409305" y="41730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378580" y="11417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900063" y="1088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975188" y="3961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237713" y="608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0000" y="1319713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3"/>
          <p:cNvGrpSpPr/>
          <p:nvPr/>
        </p:nvGrpSpPr>
        <p:grpSpPr>
          <a:xfrm>
            <a:off x="387246" y="1277318"/>
            <a:ext cx="8274771" cy="3195058"/>
            <a:chOff x="387246" y="1277318"/>
            <a:chExt cx="8274771" cy="3195058"/>
          </a:xfrm>
        </p:grpSpPr>
        <p:sp>
          <p:nvSpPr>
            <p:cNvPr id="194" name="Google Shape;194;p13"/>
            <p:cNvSpPr/>
            <p:nvPr/>
          </p:nvSpPr>
          <p:spPr>
            <a:xfrm>
              <a:off x="3932996" y="29181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5533950" y="2917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4422346" y="16851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4249630" y="4298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387246" y="1277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306571" y="15222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7636425" y="2981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500305" y="3782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1202230" y="291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481996" y="4000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4244700" y="27681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hasCustomPrompt="1"/>
          </p:nvPr>
        </p:nvSpPr>
        <p:spPr>
          <a:xfrm rot="965">
            <a:off x="720000" y="1522400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2"/>
          </p:nvPr>
        </p:nvSpPr>
        <p:spPr>
          <a:xfrm>
            <a:off x="1865200" y="1391350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"/>
          </p:nvPr>
        </p:nvSpPr>
        <p:spPr>
          <a:xfrm>
            <a:off x="1865200" y="2165473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4" hasCustomPrompt="1"/>
          </p:nvPr>
        </p:nvSpPr>
        <p:spPr>
          <a:xfrm rot="965">
            <a:off x="4988900" y="1522400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5"/>
          </p:nvPr>
        </p:nvSpPr>
        <p:spPr>
          <a:xfrm>
            <a:off x="6134100" y="1391350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6"/>
          </p:nvPr>
        </p:nvSpPr>
        <p:spPr>
          <a:xfrm>
            <a:off x="6134100" y="2165473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7" hasCustomPrompt="1"/>
          </p:nvPr>
        </p:nvSpPr>
        <p:spPr>
          <a:xfrm rot="965">
            <a:off x="720000" y="3357725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8"/>
          </p:nvPr>
        </p:nvSpPr>
        <p:spPr>
          <a:xfrm>
            <a:off x="1865200" y="3226675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9"/>
          </p:nvPr>
        </p:nvSpPr>
        <p:spPr>
          <a:xfrm>
            <a:off x="1865200" y="4000798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13" hasCustomPrompt="1"/>
          </p:nvPr>
        </p:nvSpPr>
        <p:spPr>
          <a:xfrm rot="965">
            <a:off x="4988900" y="3357725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14"/>
          </p:nvPr>
        </p:nvSpPr>
        <p:spPr>
          <a:xfrm>
            <a:off x="6134100" y="3226675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15"/>
          </p:nvPr>
        </p:nvSpPr>
        <p:spPr>
          <a:xfrm>
            <a:off x="6134100" y="4000798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title"/>
          </p:nvPr>
        </p:nvSpPr>
        <p:spPr>
          <a:xfrm rot="-907">
            <a:off x="720000" y="3125256"/>
            <a:ext cx="3410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720125" y="1358850"/>
            <a:ext cx="44475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3" name="Google Shape;223;p14"/>
          <p:cNvGrpSpPr/>
          <p:nvPr/>
        </p:nvGrpSpPr>
        <p:grpSpPr>
          <a:xfrm>
            <a:off x="1049930" y="610488"/>
            <a:ext cx="7324387" cy="3993010"/>
            <a:chOff x="1049930" y="610488"/>
            <a:chExt cx="7324387" cy="3993010"/>
          </a:xfrm>
        </p:grpSpPr>
        <p:sp>
          <p:nvSpPr>
            <p:cNvPr id="224" name="Google Shape;224;p14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8103280" y="1358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4231775" y="738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2115025" y="10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3405025" y="401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6605075" y="444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663130" y="6104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1546380" y="7848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2957555" y="42693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1049930" y="3870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6217030" y="4044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12605" y="41372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5553030" y="723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1"/>
          </p:nvPr>
        </p:nvSpPr>
        <p:spPr>
          <a:xfrm>
            <a:off x="3784500" y="2560988"/>
            <a:ext cx="46395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title"/>
          </p:nvPr>
        </p:nvSpPr>
        <p:spPr>
          <a:xfrm>
            <a:off x="3677400" y="1556213"/>
            <a:ext cx="47466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41" name="Google Shape;241;p15"/>
          <p:cNvGrpSpPr/>
          <p:nvPr/>
        </p:nvGrpSpPr>
        <p:grpSpPr>
          <a:xfrm>
            <a:off x="593730" y="709956"/>
            <a:ext cx="7830282" cy="3718132"/>
            <a:chOff x="593730" y="709956"/>
            <a:chExt cx="7830282" cy="3718132"/>
          </a:xfrm>
        </p:grpSpPr>
        <p:sp>
          <p:nvSpPr>
            <p:cNvPr id="242" name="Google Shape;242;p15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6934430" y="1305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4796375" y="99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3508680" y="257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5140780" y="42537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8252425" y="3912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93730" y="23684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3108217" y="99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2364475" y="709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9" r:id="rId7"/>
    <p:sldLayoutId id="2147483660" r:id="rId8"/>
    <p:sldLayoutId id="2147483661" r:id="rId9"/>
    <p:sldLayoutId id="2147483663" r:id="rId10"/>
    <p:sldLayoutId id="2147483665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packs/cinema-9/?utm_source=slidesgo_template&amp;utm_medium=referral-link&amp;utm_campaign=sg_resources&amp;utm_content=flaticon" TargetMode="External"/><Relationship Id="rId3" Type="http://schemas.openxmlformats.org/officeDocument/2006/relationships/hyperlink" Target="https://www.freepik.com/free-photo/arrangement-cinema-objects-close-up_7089735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vector/cinema-cartoon-infographic_3794911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free-vector/movie-cartoon-background_3794912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close-up-camera-crew-filming-interview_16408266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high-angle-arrangement-cinema-objects-close-up_7089743.htm/?utm_source=slidesgo_template&amp;utm_medium=referral-link&amp;utm_campaign=sg_resources&amp;utm_content=freepi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close-up-camera-crew-filming-interview_1640826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35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Alexander Rivera, Amani Albalushi, Jeff Mosley, and Kurt Otto</a:t>
            </a:r>
            <a:endParaRPr sz="900">
              <a:solidFill>
                <a:schemeClr val="accent6"/>
              </a:solidFill>
            </a:endParaRPr>
          </a:p>
        </p:txBody>
      </p:sp>
      <p:sp>
        <p:nvSpPr>
          <p:cNvPr id="1128" name="Google Shape;1128;p35"/>
          <p:cNvSpPr txBox="1">
            <a:spLocks noGrp="1"/>
          </p:cNvSpPr>
          <p:nvPr>
            <p:ph type="ctrTitle"/>
          </p:nvPr>
        </p:nvSpPr>
        <p:spPr>
          <a:xfrm>
            <a:off x="2423225" y="540000"/>
            <a:ext cx="4297500" cy="3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/>
              <a:t>Movie factors, and revenue analysis </a:t>
            </a:r>
            <a:endParaRPr sz="4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>
                <a:solidFill>
                  <a:schemeClr val="accent6"/>
                </a:solidFill>
              </a:rPr>
              <a:t>Presentation</a:t>
            </a:r>
            <a:endParaRPr sz="3800">
              <a:solidFill>
                <a:schemeClr val="accent6"/>
              </a:solidFill>
            </a:endParaRPr>
          </a:p>
        </p:txBody>
      </p:sp>
      <p:cxnSp>
        <p:nvCxnSpPr>
          <p:cNvPr id="1129" name="Google Shape;1129;p35"/>
          <p:cNvCxnSpPr/>
          <p:nvPr/>
        </p:nvCxnSpPr>
        <p:spPr>
          <a:xfrm>
            <a:off x="4379550" y="4116627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0" name="Google Shape;1130;p35"/>
          <p:cNvGrpSpPr/>
          <p:nvPr/>
        </p:nvGrpSpPr>
        <p:grpSpPr>
          <a:xfrm>
            <a:off x="923574" y="894968"/>
            <a:ext cx="1499547" cy="1148067"/>
            <a:chOff x="680600" y="708943"/>
            <a:chExt cx="1985629" cy="1520216"/>
          </a:xfrm>
        </p:grpSpPr>
        <p:sp>
          <p:nvSpPr>
            <p:cNvPr id="1131" name="Google Shape;1131;p35"/>
            <p:cNvSpPr/>
            <p:nvPr/>
          </p:nvSpPr>
          <p:spPr>
            <a:xfrm>
              <a:off x="1182783" y="851683"/>
              <a:ext cx="872546" cy="346924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1172309" y="850928"/>
              <a:ext cx="872492" cy="346978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2194761" y="1341827"/>
              <a:ext cx="200294" cy="234522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2194437" y="1341827"/>
              <a:ext cx="159479" cy="130596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2249989" y="1467184"/>
              <a:ext cx="153540" cy="112402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2129761" y="1307600"/>
              <a:ext cx="243268" cy="402315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2188822" y="1455739"/>
              <a:ext cx="161261" cy="214222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2126845" y="1307600"/>
              <a:ext cx="161855" cy="198134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1856265" y="973261"/>
              <a:ext cx="222914" cy="365063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1641021" y="83170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1632059" y="81653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1648579" y="879702"/>
              <a:ext cx="488101" cy="331807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1718761" y="816538"/>
              <a:ext cx="414084" cy="365927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1739870" y="943245"/>
              <a:ext cx="275930" cy="216058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878677" y="1378484"/>
              <a:ext cx="619669" cy="804954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1063958" y="1356134"/>
              <a:ext cx="319012" cy="361878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1360021" y="1989936"/>
              <a:ext cx="304112" cy="239219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1160324" y="1135977"/>
              <a:ext cx="1248677" cy="1080452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1154980" y="1129390"/>
              <a:ext cx="1025385" cy="666152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1209614" y="1180623"/>
              <a:ext cx="1149826" cy="995098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1160324" y="1135977"/>
              <a:ext cx="1157384" cy="735256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1025304" y="1328439"/>
              <a:ext cx="158507" cy="130812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1044145" y="1344041"/>
              <a:ext cx="120770" cy="99661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2323033" y="1042742"/>
              <a:ext cx="329972" cy="545004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2323033" y="1042742"/>
              <a:ext cx="220701" cy="347086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2331562" y="1200382"/>
              <a:ext cx="212171" cy="189442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2428792" y="1042742"/>
              <a:ext cx="224210" cy="545004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852331" y="1200274"/>
              <a:ext cx="534314" cy="418133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847418" y="1185698"/>
              <a:ext cx="534368" cy="418133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866854" y="1281956"/>
              <a:ext cx="514933" cy="321873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924295" y="1185752"/>
              <a:ext cx="449824" cy="366251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973963" y="1324498"/>
              <a:ext cx="274203" cy="214600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683839" y="1061583"/>
              <a:ext cx="838210" cy="658594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680600" y="1044955"/>
              <a:ext cx="838048" cy="658647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681788" y="1056940"/>
              <a:ext cx="838210" cy="658648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1506918" y="723789"/>
              <a:ext cx="755231" cy="593647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1503841" y="708943"/>
              <a:ext cx="755339" cy="593593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1504974" y="719686"/>
              <a:ext cx="755393" cy="593539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1826680" y="947078"/>
              <a:ext cx="137344" cy="113158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1827220" y="951666"/>
              <a:ext cx="137290" cy="113158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1842336" y="964029"/>
              <a:ext cx="104466" cy="86272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1850920" y="971210"/>
              <a:ext cx="85678" cy="51774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1033888" y="1312243"/>
              <a:ext cx="154782" cy="127842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1034428" y="1317533"/>
              <a:ext cx="154836" cy="127788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1051326" y="1331624"/>
              <a:ext cx="118017" cy="97285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1061259" y="1339668"/>
              <a:ext cx="96584" cy="58522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1360776" y="1726805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1392251" y="1771614"/>
              <a:ext cx="122174" cy="89943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1428584" y="1819986"/>
              <a:ext cx="119366" cy="94640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1359535" y="1740410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1391009" y="1785219"/>
              <a:ext cx="122228" cy="89943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1427342" y="1833483"/>
              <a:ext cx="119366" cy="94748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1444779" y="1731664"/>
              <a:ext cx="964217" cy="49749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721630" y="1224892"/>
              <a:ext cx="798205" cy="490692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1213501" y="1063365"/>
              <a:ext cx="299577" cy="597264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682004" y="1080694"/>
              <a:ext cx="321388" cy="63079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1213501" y="1063365"/>
              <a:ext cx="29099" cy="77148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1238389" y="1295453"/>
              <a:ext cx="41462" cy="704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1254045" y="1468966"/>
              <a:ext cx="74341" cy="191710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1538446" y="909179"/>
              <a:ext cx="718034" cy="404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1504974" y="740471"/>
              <a:ext cx="288563" cy="561794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1963158" y="722386"/>
              <a:ext cx="294556" cy="55720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1980542" y="941247"/>
              <a:ext cx="88216" cy="338340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1962996" y="722332"/>
              <a:ext cx="41138" cy="87838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1904799" y="979793"/>
              <a:ext cx="24942" cy="19597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1120428" y="1350357"/>
              <a:ext cx="30665" cy="24240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1844604" y="1397271"/>
              <a:ext cx="522869" cy="570216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2039819" y="1746780"/>
              <a:ext cx="118611" cy="133781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2125118" y="1816909"/>
              <a:ext cx="40545" cy="29963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2046244" y="1749102"/>
              <a:ext cx="91077" cy="90915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2118640" y="1803682"/>
              <a:ext cx="50370" cy="31961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2060766" y="1758225"/>
              <a:ext cx="64569" cy="64299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2064383" y="1767565"/>
              <a:ext cx="64353" cy="64353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1535585" y="2055745"/>
              <a:ext cx="65541" cy="57497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1542819" y="2062062"/>
              <a:ext cx="51018" cy="44864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1844604" y="1397271"/>
              <a:ext cx="359179" cy="570216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2170035" y="1395328"/>
              <a:ext cx="111322" cy="228961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1360399" y="1374813"/>
              <a:ext cx="874975" cy="723702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1340747" y="1362720"/>
              <a:ext cx="891118" cy="729533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2029616" y="1425236"/>
              <a:ext cx="84922" cy="46645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2342576" y="1297936"/>
              <a:ext cx="258600" cy="164284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2296363" y="1320988"/>
              <a:ext cx="124819" cy="224318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2431330" y="1020499"/>
              <a:ext cx="234900" cy="581769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2443477" y="1018934"/>
              <a:ext cx="141177" cy="336180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1399107" y="1839313"/>
              <a:ext cx="578476" cy="389844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2326164" y="1389119"/>
              <a:ext cx="65541" cy="86164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1861987" y="1841095"/>
              <a:ext cx="113752" cy="127680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1922614" y="1832133"/>
              <a:ext cx="27588" cy="39519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1868304" y="1843308"/>
              <a:ext cx="87568" cy="87298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1882448" y="1853134"/>
              <a:ext cx="61870" cy="61708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1886012" y="1861232"/>
              <a:ext cx="62086" cy="61654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1918295" y="1828786"/>
              <a:ext cx="24510" cy="3784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5"/>
          <p:cNvGrpSpPr/>
          <p:nvPr/>
        </p:nvGrpSpPr>
        <p:grpSpPr>
          <a:xfrm>
            <a:off x="7012266" y="3296544"/>
            <a:ext cx="1052185" cy="1110025"/>
            <a:chOff x="6826125" y="3100000"/>
            <a:chExt cx="1425146" cy="1503488"/>
          </a:xfrm>
        </p:grpSpPr>
        <p:sp>
          <p:nvSpPr>
            <p:cNvPr id="1224" name="Google Shape;1224;p35"/>
            <p:cNvSpPr/>
            <p:nvPr/>
          </p:nvSpPr>
          <p:spPr>
            <a:xfrm>
              <a:off x="6826125" y="3465398"/>
              <a:ext cx="1283659" cy="113809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883278" y="3502139"/>
              <a:ext cx="1175761" cy="1040786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7062901" y="3461884"/>
              <a:ext cx="1057322" cy="696734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7049982" y="3410053"/>
              <a:ext cx="1069466" cy="711875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7226556" y="3100000"/>
              <a:ext cx="1024715" cy="893616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7270170" y="3128938"/>
              <a:ext cx="960121" cy="852689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7270170" y="3202369"/>
              <a:ext cx="911702" cy="779259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7358586" y="3138498"/>
              <a:ext cx="170786" cy="313977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7581616" y="3340860"/>
              <a:ext cx="162208" cy="284523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7802786" y="3540844"/>
              <a:ext cx="153320" cy="256360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7994243" y="3713027"/>
              <a:ext cx="145103" cy="233106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7071789" y="3432842"/>
              <a:ext cx="1034482" cy="674100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7071789" y="3527150"/>
              <a:ext cx="996139" cy="579793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7083984" y="3491339"/>
              <a:ext cx="284626" cy="186392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7342257" y="3638924"/>
              <a:ext cx="267470" cy="169081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7599237" y="3785166"/>
              <a:ext cx="249849" cy="152751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7822164" y="3911668"/>
              <a:ext cx="234553" cy="139057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918125" y="3851362"/>
              <a:ext cx="244164" cy="187167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935230" y="3859062"/>
              <a:ext cx="215330" cy="167117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8029692" y="3859062"/>
              <a:ext cx="120764" cy="88519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7982047" y="3932596"/>
              <a:ext cx="42374" cy="41753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8032844" y="3961431"/>
              <a:ext cx="46301" cy="45629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8078732" y="3880146"/>
              <a:ext cx="48730" cy="45681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7992124" y="3941071"/>
              <a:ext cx="23719" cy="23719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8043592" y="3971301"/>
              <a:ext cx="25734" cy="25631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8090617" y="3890016"/>
              <a:ext cx="26406" cy="25372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7053341" y="4048350"/>
              <a:ext cx="646609" cy="361363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7132145" y="4117078"/>
              <a:ext cx="53690" cy="80561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7099693" y="3826248"/>
              <a:ext cx="749753" cy="417017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6895783" y="3442661"/>
              <a:ext cx="1355280" cy="1160776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7772866" y="4127982"/>
              <a:ext cx="217087" cy="382912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5" name="Google Shape;1255;p35"/>
          <p:cNvGrpSpPr/>
          <p:nvPr/>
        </p:nvGrpSpPr>
        <p:grpSpPr>
          <a:xfrm>
            <a:off x="6826125" y="2280575"/>
            <a:ext cx="677125" cy="426908"/>
            <a:chOff x="6826125" y="2280575"/>
            <a:chExt cx="677125" cy="426908"/>
          </a:xfrm>
        </p:grpSpPr>
        <p:sp>
          <p:nvSpPr>
            <p:cNvPr id="1256" name="Google Shape;1256;p35"/>
            <p:cNvSpPr/>
            <p:nvPr/>
          </p:nvSpPr>
          <p:spPr>
            <a:xfrm>
              <a:off x="6867997" y="2335225"/>
              <a:ext cx="635253" cy="372258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6826164" y="2280575"/>
              <a:ext cx="658686" cy="271998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6892688" y="2305974"/>
              <a:ext cx="565189" cy="19269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7024792" y="2325160"/>
              <a:ext cx="57246" cy="135370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7163265" y="2293471"/>
              <a:ext cx="57207" cy="135409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7303743" y="2290601"/>
              <a:ext cx="57286" cy="135370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6826125" y="2320010"/>
              <a:ext cx="161005" cy="232563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6892688" y="2375249"/>
              <a:ext cx="20602" cy="72069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35"/>
          <p:cNvGrpSpPr/>
          <p:nvPr/>
        </p:nvGrpSpPr>
        <p:grpSpPr>
          <a:xfrm>
            <a:off x="680610" y="3381000"/>
            <a:ext cx="618203" cy="941501"/>
            <a:chOff x="680610" y="3381000"/>
            <a:chExt cx="618203" cy="941501"/>
          </a:xfrm>
        </p:grpSpPr>
        <p:sp>
          <p:nvSpPr>
            <p:cNvPr id="1265" name="Google Shape;1265;p35"/>
            <p:cNvSpPr/>
            <p:nvPr/>
          </p:nvSpPr>
          <p:spPr>
            <a:xfrm>
              <a:off x="680610" y="3381000"/>
              <a:ext cx="618203" cy="939266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849908" y="3953360"/>
              <a:ext cx="298417" cy="369141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861413" y="4034220"/>
              <a:ext cx="228744" cy="266731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892324" y="4179958"/>
              <a:ext cx="163545" cy="21642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884927" y="4216758"/>
              <a:ext cx="263307" cy="105743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35"/>
          <p:cNvGrpSpPr/>
          <p:nvPr/>
        </p:nvGrpSpPr>
        <p:grpSpPr>
          <a:xfrm>
            <a:off x="7978975" y="2229150"/>
            <a:ext cx="338496" cy="262948"/>
            <a:chOff x="7978975" y="2229150"/>
            <a:chExt cx="338496" cy="262948"/>
          </a:xfrm>
        </p:grpSpPr>
        <p:sp>
          <p:nvSpPr>
            <p:cNvPr id="1271" name="Google Shape;1271;p35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5"/>
          <p:cNvGrpSpPr/>
          <p:nvPr/>
        </p:nvGrpSpPr>
        <p:grpSpPr>
          <a:xfrm>
            <a:off x="6630755" y="948704"/>
            <a:ext cx="725612" cy="598673"/>
            <a:chOff x="6630755" y="948704"/>
            <a:chExt cx="725612" cy="598673"/>
          </a:xfrm>
        </p:grpSpPr>
        <p:sp>
          <p:nvSpPr>
            <p:cNvPr id="1280" name="Google Shape;1280;p35"/>
            <p:cNvSpPr/>
            <p:nvPr/>
          </p:nvSpPr>
          <p:spPr>
            <a:xfrm>
              <a:off x="7153348" y="1153907"/>
              <a:ext cx="192211" cy="29893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7105991" y="1147431"/>
              <a:ext cx="56292" cy="39651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6739651" y="959775"/>
              <a:ext cx="213085" cy="49491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6934977" y="984231"/>
              <a:ext cx="56545" cy="57558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6640415" y="950405"/>
              <a:ext cx="715953" cy="594288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6976582" y="1147177"/>
              <a:ext cx="175859" cy="142178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6630755" y="948704"/>
              <a:ext cx="396071" cy="336198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6632383" y="1152821"/>
              <a:ext cx="441076" cy="131831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6682598" y="1003406"/>
              <a:ext cx="306134" cy="247309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7023035" y="1230785"/>
              <a:ext cx="325887" cy="316589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7023035" y="1380924"/>
              <a:ext cx="325561" cy="166453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7060370" y="1282954"/>
              <a:ext cx="253387" cy="229474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6692149" y="1012342"/>
              <a:ext cx="282582" cy="229112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6691173" y="1010677"/>
              <a:ext cx="208636" cy="128322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7068511" y="1290660"/>
              <a:ext cx="232296" cy="21077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7067968" y="1292433"/>
              <a:ext cx="160013" cy="78288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6741822" y="1106260"/>
              <a:ext cx="187761" cy="50251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7093980" y="1366960"/>
              <a:ext cx="153393" cy="77601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6753001" y="960824"/>
              <a:ext cx="24384" cy="25035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7323205" y="1412001"/>
              <a:ext cx="24745" cy="24999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5"/>
          <p:cNvGrpSpPr/>
          <p:nvPr/>
        </p:nvGrpSpPr>
        <p:grpSpPr>
          <a:xfrm>
            <a:off x="7711080" y="1325775"/>
            <a:ext cx="278628" cy="413707"/>
            <a:chOff x="7711080" y="1325775"/>
            <a:chExt cx="278628" cy="413707"/>
          </a:xfrm>
        </p:grpSpPr>
        <p:sp>
          <p:nvSpPr>
            <p:cNvPr id="1301" name="Google Shape;1301;p35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35"/>
          <p:cNvGrpSpPr/>
          <p:nvPr/>
        </p:nvGrpSpPr>
        <p:grpSpPr>
          <a:xfrm>
            <a:off x="1475861" y="3021199"/>
            <a:ext cx="947479" cy="683703"/>
            <a:chOff x="1361013" y="2938286"/>
            <a:chExt cx="1176992" cy="849321"/>
          </a:xfrm>
        </p:grpSpPr>
        <p:sp>
          <p:nvSpPr>
            <p:cNvPr id="1311" name="Google Shape;1311;p35"/>
            <p:cNvSpPr/>
            <p:nvPr/>
          </p:nvSpPr>
          <p:spPr>
            <a:xfrm>
              <a:off x="1874067" y="2964118"/>
              <a:ext cx="663885" cy="651517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1844870" y="2946599"/>
              <a:ext cx="663885" cy="654193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1861050" y="2956859"/>
              <a:ext cx="657194" cy="664939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2152978" y="3344407"/>
              <a:ext cx="42253" cy="7226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5"/>
            <p:cNvSpPr/>
            <p:nvPr/>
          </p:nvSpPr>
          <p:spPr>
            <a:xfrm>
              <a:off x="1451685" y="3095220"/>
              <a:ext cx="624105" cy="558333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1468960" y="3087110"/>
              <a:ext cx="624186" cy="558292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1539681" y="3177579"/>
              <a:ext cx="461297" cy="412718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1479017" y="3148261"/>
              <a:ext cx="174487" cy="461418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5"/>
            <p:cNvSpPr/>
            <p:nvPr/>
          </p:nvSpPr>
          <p:spPr>
            <a:xfrm>
              <a:off x="1483031" y="3165657"/>
              <a:ext cx="580068" cy="479869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>
              <a:off x="1756428" y="3087191"/>
              <a:ext cx="336606" cy="557644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5"/>
            <p:cNvSpPr/>
            <p:nvPr/>
          </p:nvSpPr>
          <p:spPr>
            <a:xfrm>
              <a:off x="1656469" y="3284716"/>
              <a:ext cx="197235" cy="211630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5"/>
            <p:cNvSpPr/>
            <p:nvPr/>
          </p:nvSpPr>
          <p:spPr>
            <a:xfrm>
              <a:off x="1494507" y="3165617"/>
              <a:ext cx="431330" cy="456958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5"/>
            <p:cNvSpPr/>
            <p:nvPr/>
          </p:nvSpPr>
          <p:spPr>
            <a:xfrm>
              <a:off x="1680272" y="3136177"/>
              <a:ext cx="381089" cy="403878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1648926" y="3192867"/>
              <a:ext cx="313614" cy="332388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1363243" y="2938286"/>
              <a:ext cx="801430" cy="818664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1361013" y="2975918"/>
              <a:ext cx="776086" cy="811689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1364987" y="2950249"/>
              <a:ext cx="800903" cy="832856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1375124" y="2960874"/>
              <a:ext cx="780547" cy="81173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1666526" y="3264440"/>
              <a:ext cx="216091" cy="189612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1688302" y="3283499"/>
              <a:ext cx="172662" cy="15153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1706996" y="3299923"/>
              <a:ext cx="135153" cy="118649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1731894" y="3305316"/>
              <a:ext cx="98780" cy="77086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1851926" y="2977297"/>
              <a:ext cx="302300" cy="784156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1711456" y="3001141"/>
              <a:ext cx="255749" cy="253316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1868349" y="3250815"/>
              <a:ext cx="264994" cy="203277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1729623" y="3467440"/>
              <a:ext cx="242002" cy="255789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1376341" y="2963712"/>
              <a:ext cx="345648" cy="796686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1435181" y="3393636"/>
              <a:ext cx="272658" cy="237785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1428936" y="3112860"/>
              <a:ext cx="281255" cy="23227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1982541" y="3459654"/>
              <a:ext cx="132842" cy="157618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1999492" y="3480781"/>
              <a:ext cx="95982" cy="115932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2357154" y="2967078"/>
              <a:ext cx="49674" cy="68408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2286311" y="3021863"/>
              <a:ext cx="62853" cy="63663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2246165" y="3097856"/>
              <a:ext cx="67151" cy="51499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2219685" y="3167807"/>
              <a:ext cx="58392" cy="55270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5"/>
            <p:cNvSpPr/>
            <p:nvPr/>
          </p:nvSpPr>
          <p:spPr>
            <a:xfrm>
              <a:off x="2197747" y="3242178"/>
              <a:ext cx="59122" cy="42091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5"/>
            <p:cNvSpPr/>
            <p:nvPr/>
          </p:nvSpPr>
          <p:spPr>
            <a:xfrm>
              <a:off x="2174187" y="3298544"/>
              <a:ext cx="54702" cy="57743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1860361" y="3193719"/>
              <a:ext cx="54945" cy="294434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1851926" y="3714843"/>
              <a:ext cx="19951" cy="46632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1873986" y="2979892"/>
              <a:ext cx="57338" cy="65002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1375205" y="3190961"/>
              <a:ext cx="768544" cy="581568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2280107" y="2946721"/>
              <a:ext cx="257898" cy="18762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2428767" y="2965334"/>
              <a:ext cx="41848" cy="33129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44"/>
          <p:cNvSpPr txBox="1">
            <a:spLocks noGrp="1"/>
          </p:cNvSpPr>
          <p:nvPr>
            <p:ph type="subTitle" idx="1"/>
          </p:nvPr>
        </p:nvSpPr>
        <p:spPr>
          <a:xfrm>
            <a:off x="763550" y="33599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</a:rPr>
              <a:t>1. Replace NaN by 0</a:t>
            </a:r>
            <a:endParaRPr sz="120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</a:rPr>
              <a:t>2. Removing Nan</a:t>
            </a:r>
            <a:endParaRPr sz="120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</a:rPr>
              <a:t>3. Detecting outlier</a:t>
            </a:r>
            <a:endParaRPr sz="120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</a:rPr>
              <a:t>4. Editing column names </a:t>
            </a:r>
            <a:endParaRPr sz="120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</a:rPr>
              <a:t>5. Changing column names </a:t>
            </a:r>
            <a:endParaRPr sz="120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</a:rPr>
              <a:t>6. Filter required columns </a:t>
            </a:r>
            <a:endParaRPr sz="120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</a:rPr>
              <a:t>7. Grouped data by factors</a:t>
            </a:r>
            <a:endParaRPr sz="120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5"/>
              </a:solidFill>
            </a:endParaRPr>
          </a:p>
        </p:txBody>
      </p:sp>
      <p:sp>
        <p:nvSpPr>
          <p:cNvPr id="2416" name="Google Shape;2416;p44"/>
          <p:cNvSpPr txBox="1">
            <a:spLocks noGrp="1"/>
          </p:cNvSpPr>
          <p:nvPr>
            <p:ph type="title"/>
          </p:nvPr>
        </p:nvSpPr>
        <p:spPr>
          <a:xfrm>
            <a:off x="720000" y="1733225"/>
            <a:ext cx="22581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SETS CLEANING</a:t>
            </a:r>
            <a:endParaRPr sz="1400"/>
          </a:p>
        </p:txBody>
      </p:sp>
      <p:sp>
        <p:nvSpPr>
          <p:cNvPr id="2417" name="Google Shape;2417;p44"/>
          <p:cNvSpPr txBox="1">
            <a:spLocks noGrp="1"/>
          </p:cNvSpPr>
          <p:nvPr>
            <p:ph type="title" idx="9"/>
          </p:nvPr>
        </p:nvSpPr>
        <p:spPr>
          <a:xfrm>
            <a:off x="7199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ANALYSIS EXPLORATION</a:t>
            </a:r>
            <a:r>
              <a:rPr lang="en"/>
              <a:t> PHASE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2418" name="Google Shape;2418;p44"/>
          <p:cNvSpPr txBox="1">
            <a:spLocks noGrp="1"/>
          </p:cNvSpPr>
          <p:nvPr>
            <p:ph type="title" idx="2"/>
          </p:nvPr>
        </p:nvSpPr>
        <p:spPr>
          <a:xfrm>
            <a:off x="720000" y="2648488"/>
            <a:ext cx="22581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 WHAT PLATFORM</a:t>
            </a:r>
            <a:endParaRPr/>
          </a:p>
        </p:txBody>
      </p:sp>
      <p:sp>
        <p:nvSpPr>
          <p:cNvPr id="2419" name="Google Shape;2419;p44"/>
          <p:cNvSpPr txBox="1">
            <a:spLocks noGrp="1"/>
          </p:cNvSpPr>
          <p:nvPr>
            <p:ph type="subTitle" idx="3"/>
          </p:nvPr>
        </p:nvSpPr>
        <p:spPr>
          <a:xfrm>
            <a:off x="3442900" y="33599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Data sets joined in pgadmin using inner join and Primary keys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44"/>
          <p:cNvSpPr txBox="1">
            <a:spLocks noGrp="1"/>
          </p:cNvSpPr>
          <p:nvPr>
            <p:ph type="title" idx="4"/>
          </p:nvPr>
        </p:nvSpPr>
        <p:spPr>
          <a:xfrm>
            <a:off x="3442900" y="1733225"/>
            <a:ext cx="22581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TABLES CREATED</a:t>
            </a:r>
            <a:endParaRPr sz="1400"/>
          </a:p>
        </p:txBody>
      </p:sp>
      <p:sp>
        <p:nvSpPr>
          <p:cNvPr id="2421" name="Google Shape;2421;p44"/>
          <p:cNvSpPr txBox="1">
            <a:spLocks noGrp="1"/>
          </p:cNvSpPr>
          <p:nvPr>
            <p:ph type="title" idx="5"/>
          </p:nvPr>
        </p:nvSpPr>
        <p:spPr>
          <a:xfrm>
            <a:off x="3442900" y="2674800"/>
            <a:ext cx="22581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WHAT U THINK IS NEEDED</a:t>
            </a:r>
            <a:endParaRPr/>
          </a:p>
        </p:txBody>
      </p:sp>
      <p:sp>
        <p:nvSpPr>
          <p:cNvPr id="2422" name="Google Shape;2422;p44"/>
          <p:cNvSpPr txBox="1">
            <a:spLocks noGrp="1"/>
          </p:cNvSpPr>
          <p:nvPr>
            <p:ph type="subTitle" idx="6"/>
          </p:nvPr>
        </p:nvSpPr>
        <p:spPr>
          <a:xfrm>
            <a:off x="6165800" y="33599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chemeClr val="accent5"/>
                </a:solidFill>
              </a:rPr>
              <a:t>Tables imported to Jupyter notebook as Dataframes from pgadmin for machine learning</a:t>
            </a:r>
            <a:r>
              <a:rPr lang="en" sz="1200"/>
              <a:t> </a:t>
            </a:r>
            <a:endParaRPr sz="1200"/>
          </a:p>
        </p:txBody>
      </p:sp>
      <p:sp>
        <p:nvSpPr>
          <p:cNvPr id="2423" name="Google Shape;2423;p44"/>
          <p:cNvSpPr txBox="1">
            <a:spLocks noGrp="1"/>
          </p:cNvSpPr>
          <p:nvPr>
            <p:ph type="title" idx="7"/>
          </p:nvPr>
        </p:nvSpPr>
        <p:spPr>
          <a:xfrm>
            <a:off x="6165800" y="1733225"/>
            <a:ext cx="22581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MACHINE LEARNING</a:t>
            </a:r>
            <a:endParaRPr sz="1400"/>
          </a:p>
        </p:txBody>
      </p:sp>
      <p:sp>
        <p:nvSpPr>
          <p:cNvPr id="2424" name="Google Shape;2424;p44"/>
          <p:cNvSpPr txBox="1">
            <a:spLocks noGrp="1"/>
          </p:cNvSpPr>
          <p:nvPr>
            <p:ph type="title" idx="8"/>
          </p:nvPr>
        </p:nvSpPr>
        <p:spPr>
          <a:xfrm>
            <a:off x="6122250" y="2674800"/>
            <a:ext cx="22581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MORE (SUB-TITLE)</a:t>
            </a:r>
            <a:endParaRPr/>
          </a:p>
        </p:txBody>
      </p:sp>
      <p:cxnSp>
        <p:nvCxnSpPr>
          <p:cNvPr id="2425" name="Google Shape;2425;p44"/>
          <p:cNvCxnSpPr/>
          <p:nvPr/>
        </p:nvCxnSpPr>
        <p:spPr>
          <a:xfrm>
            <a:off x="1656600" y="3183951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6" name="Google Shape;2426;p44"/>
          <p:cNvCxnSpPr/>
          <p:nvPr/>
        </p:nvCxnSpPr>
        <p:spPr>
          <a:xfrm>
            <a:off x="4411550" y="3183951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7" name="Google Shape;2427;p44"/>
          <p:cNvCxnSpPr/>
          <p:nvPr/>
        </p:nvCxnSpPr>
        <p:spPr>
          <a:xfrm>
            <a:off x="7058850" y="3183951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28" name="Google Shape;2428;p44"/>
          <p:cNvGrpSpPr/>
          <p:nvPr/>
        </p:nvGrpSpPr>
        <p:grpSpPr>
          <a:xfrm>
            <a:off x="930900" y="1557238"/>
            <a:ext cx="190750" cy="283225"/>
            <a:chOff x="923775" y="1828850"/>
            <a:chExt cx="190750" cy="283225"/>
          </a:xfrm>
        </p:grpSpPr>
        <p:sp>
          <p:nvSpPr>
            <p:cNvPr id="2429" name="Google Shape;2429;p44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4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4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4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4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4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4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4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4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8" name="Google Shape;2438;p44"/>
          <p:cNvGrpSpPr/>
          <p:nvPr/>
        </p:nvGrpSpPr>
        <p:grpSpPr>
          <a:xfrm>
            <a:off x="8151600" y="2774175"/>
            <a:ext cx="272300" cy="211525"/>
            <a:chOff x="962400" y="2223200"/>
            <a:chExt cx="272300" cy="211525"/>
          </a:xfrm>
        </p:grpSpPr>
        <p:sp>
          <p:nvSpPr>
            <p:cNvPr id="2439" name="Google Shape;2439;p44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4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4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4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7" name="Google Shape;2447;p44"/>
          <p:cNvGrpSpPr/>
          <p:nvPr/>
        </p:nvGrpSpPr>
        <p:grpSpPr>
          <a:xfrm>
            <a:off x="2683150" y="2622175"/>
            <a:ext cx="338500" cy="515525"/>
            <a:chOff x="1514325" y="1004350"/>
            <a:chExt cx="338500" cy="515525"/>
          </a:xfrm>
        </p:grpSpPr>
        <p:sp>
          <p:nvSpPr>
            <p:cNvPr id="2448" name="Google Shape;2448;p44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4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4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4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4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3" name="Google Shape;2453;p44"/>
          <p:cNvGrpSpPr/>
          <p:nvPr/>
        </p:nvGrpSpPr>
        <p:grpSpPr>
          <a:xfrm>
            <a:off x="3767375" y="1517025"/>
            <a:ext cx="430550" cy="271450"/>
            <a:chOff x="1515225" y="1844850"/>
            <a:chExt cx="430550" cy="271450"/>
          </a:xfrm>
        </p:grpSpPr>
        <p:sp>
          <p:nvSpPr>
            <p:cNvPr id="2454" name="Google Shape;2454;p44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4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4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4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4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4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4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4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2" name="Google Shape;2462;p44"/>
          <p:cNvGrpSpPr/>
          <p:nvPr/>
        </p:nvGrpSpPr>
        <p:grpSpPr>
          <a:xfrm rot="1161654">
            <a:off x="7568126" y="539765"/>
            <a:ext cx="786584" cy="337157"/>
            <a:chOff x="3389875" y="1324800"/>
            <a:chExt cx="786625" cy="337175"/>
          </a:xfrm>
        </p:grpSpPr>
        <p:sp>
          <p:nvSpPr>
            <p:cNvPr id="2463" name="Google Shape;2463;p44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4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4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4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4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4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4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4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4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4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4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4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4"/>
            <p:cNvSpPr/>
            <p:nvPr/>
          </p:nvSpPr>
          <p:spPr>
            <a:xfrm>
              <a:off x="3474950" y="1412625"/>
              <a:ext cx="43700" cy="68525"/>
            </a:xfrm>
            <a:custGeom>
              <a:avLst/>
              <a:gdLst/>
              <a:ahLst/>
              <a:cxnLst/>
              <a:rect l="l" t="t" r="r" b="b"/>
              <a:pathLst>
                <a:path w="1748" h="2741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645"/>
                    <a:pt x="1747" y="2741"/>
                    <a:pt x="1747" y="2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4"/>
            <p:cNvSpPr/>
            <p:nvPr/>
          </p:nvSpPr>
          <p:spPr>
            <a:xfrm>
              <a:off x="3725500" y="1528775"/>
              <a:ext cx="18400" cy="54450"/>
            </a:xfrm>
            <a:custGeom>
              <a:avLst/>
              <a:gdLst/>
              <a:ahLst/>
              <a:cxnLst/>
              <a:rect l="l" t="t" r="r" b="b"/>
              <a:pathLst>
                <a:path w="736" h="2178" extrusionOk="0">
                  <a:moveTo>
                    <a:pt x="735" y="0"/>
                  </a:moveTo>
                  <a:cubicBezTo>
                    <a:pt x="436" y="262"/>
                    <a:pt x="1" y="2177"/>
                    <a:pt x="1" y="217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4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4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4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4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4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4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4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4" name="Google Shape;2484;p44"/>
          <p:cNvGrpSpPr/>
          <p:nvPr/>
        </p:nvGrpSpPr>
        <p:grpSpPr>
          <a:xfrm>
            <a:off x="7232100" y="853263"/>
            <a:ext cx="919500" cy="703975"/>
            <a:chOff x="2028525" y="1077825"/>
            <a:chExt cx="919500" cy="703975"/>
          </a:xfrm>
        </p:grpSpPr>
        <p:sp>
          <p:nvSpPr>
            <p:cNvPr id="2485" name="Google Shape;2485;p44"/>
            <p:cNvSpPr/>
            <p:nvPr/>
          </p:nvSpPr>
          <p:spPr>
            <a:xfrm>
              <a:off x="2261075" y="1143925"/>
              <a:ext cx="404050" cy="160650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4"/>
            <p:cNvSpPr/>
            <p:nvPr/>
          </p:nvSpPr>
          <p:spPr>
            <a:xfrm>
              <a:off x="2256225" y="1143575"/>
              <a:ext cx="404025" cy="160675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4"/>
            <p:cNvSpPr/>
            <p:nvPr/>
          </p:nvSpPr>
          <p:spPr>
            <a:xfrm>
              <a:off x="2729700" y="1370900"/>
              <a:ext cx="92750" cy="108600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4"/>
            <p:cNvSpPr/>
            <p:nvPr/>
          </p:nvSpPr>
          <p:spPr>
            <a:xfrm>
              <a:off x="2729550" y="1370900"/>
              <a:ext cx="73850" cy="60475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4"/>
            <p:cNvSpPr/>
            <p:nvPr/>
          </p:nvSpPr>
          <p:spPr>
            <a:xfrm>
              <a:off x="2755275" y="1428950"/>
              <a:ext cx="71100" cy="52050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4"/>
            <p:cNvSpPr/>
            <p:nvPr/>
          </p:nvSpPr>
          <p:spPr>
            <a:xfrm>
              <a:off x="2699600" y="1355050"/>
              <a:ext cx="112650" cy="186300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4"/>
            <p:cNvSpPr/>
            <p:nvPr/>
          </p:nvSpPr>
          <p:spPr>
            <a:xfrm>
              <a:off x="2726950" y="1423650"/>
              <a:ext cx="74675" cy="99200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4"/>
            <p:cNvSpPr/>
            <p:nvPr/>
          </p:nvSpPr>
          <p:spPr>
            <a:xfrm>
              <a:off x="2698250" y="1355050"/>
              <a:ext cx="74950" cy="91750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4"/>
            <p:cNvSpPr/>
            <p:nvPr/>
          </p:nvSpPr>
          <p:spPr>
            <a:xfrm>
              <a:off x="2572950" y="1200225"/>
              <a:ext cx="103225" cy="169050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4"/>
            <p:cNvSpPr/>
            <p:nvPr/>
          </p:nvSpPr>
          <p:spPr>
            <a:xfrm>
              <a:off x="2473275" y="1134675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4"/>
            <p:cNvSpPr/>
            <p:nvPr/>
          </p:nvSpPr>
          <p:spPr>
            <a:xfrm>
              <a:off x="2469125" y="1127650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4"/>
            <p:cNvSpPr/>
            <p:nvPr/>
          </p:nvSpPr>
          <p:spPr>
            <a:xfrm>
              <a:off x="2476775" y="1156900"/>
              <a:ext cx="226025" cy="153650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4"/>
            <p:cNvSpPr/>
            <p:nvPr/>
          </p:nvSpPr>
          <p:spPr>
            <a:xfrm>
              <a:off x="2509275" y="1127650"/>
              <a:ext cx="191750" cy="169450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4"/>
            <p:cNvSpPr/>
            <p:nvPr/>
          </p:nvSpPr>
          <p:spPr>
            <a:xfrm>
              <a:off x="2519050" y="1186325"/>
              <a:ext cx="127775" cy="100050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4"/>
            <p:cNvSpPr/>
            <p:nvPr/>
          </p:nvSpPr>
          <p:spPr>
            <a:xfrm>
              <a:off x="2120250" y="1387875"/>
              <a:ext cx="286950" cy="372750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4"/>
            <p:cNvSpPr/>
            <p:nvPr/>
          </p:nvSpPr>
          <p:spPr>
            <a:xfrm>
              <a:off x="2206050" y="1377525"/>
              <a:ext cx="147725" cy="167575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4"/>
            <p:cNvSpPr/>
            <p:nvPr/>
          </p:nvSpPr>
          <p:spPr>
            <a:xfrm>
              <a:off x="2343150" y="1671025"/>
              <a:ext cx="140825" cy="110775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4"/>
            <p:cNvSpPr/>
            <p:nvPr/>
          </p:nvSpPr>
          <p:spPr>
            <a:xfrm>
              <a:off x="2250675" y="1275575"/>
              <a:ext cx="578225" cy="500325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4"/>
            <p:cNvSpPr/>
            <p:nvPr/>
          </p:nvSpPr>
          <p:spPr>
            <a:xfrm>
              <a:off x="2248200" y="1272525"/>
              <a:ext cx="474825" cy="308475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4"/>
            <p:cNvSpPr/>
            <p:nvPr/>
          </p:nvSpPr>
          <p:spPr>
            <a:xfrm>
              <a:off x="2273500" y="1296250"/>
              <a:ext cx="532450" cy="460800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4"/>
            <p:cNvSpPr/>
            <p:nvPr/>
          </p:nvSpPr>
          <p:spPr>
            <a:xfrm>
              <a:off x="2250675" y="1275575"/>
              <a:ext cx="535950" cy="340475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4"/>
            <p:cNvSpPr/>
            <p:nvPr/>
          </p:nvSpPr>
          <p:spPr>
            <a:xfrm>
              <a:off x="2188150" y="1364700"/>
              <a:ext cx="73400" cy="60575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4"/>
            <p:cNvSpPr/>
            <p:nvPr/>
          </p:nvSpPr>
          <p:spPr>
            <a:xfrm>
              <a:off x="2196875" y="1371925"/>
              <a:ext cx="55925" cy="46150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4"/>
            <p:cNvSpPr/>
            <p:nvPr/>
          </p:nvSpPr>
          <p:spPr>
            <a:xfrm>
              <a:off x="2789100" y="1232400"/>
              <a:ext cx="152800" cy="252375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4"/>
            <p:cNvSpPr/>
            <p:nvPr/>
          </p:nvSpPr>
          <p:spPr>
            <a:xfrm>
              <a:off x="2789100" y="1232400"/>
              <a:ext cx="102200" cy="160725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4"/>
            <p:cNvSpPr/>
            <p:nvPr/>
          </p:nvSpPr>
          <p:spPr>
            <a:xfrm>
              <a:off x="2793050" y="1305400"/>
              <a:ext cx="98250" cy="87725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4"/>
            <p:cNvSpPr/>
            <p:nvPr/>
          </p:nvSpPr>
          <p:spPr>
            <a:xfrm>
              <a:off x="2838075" y="1232400"/>
              <a:ext cx="103825" cy="252375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4"/>
            <p:cNvSpPr/>
            <p:nvPr/>
          </p:nvSpPr>
          <p:spPr>
            <a:xfrm>
              <a:off x="2108050" y="1305350"/>
              <a:ext cx="247425" cy="193625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4"/>
            <p:cNvSpPr/>
            <p:nvPr/>
          </p:nvSpPr>
          <p:spPr>
            <a:xfrm>
              <a:off x="2105775" y="1298600"/>
              <a:ext cx="247450" cy="193625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4"/>
            <p:cNvSpPr/>
            <p:nvPr/>
          </p:nvSpPr>
          <p:spPr>
            <a:xfrm>
              <a:off x="2114775" y="1343175"/>
              <a:ext cx="238450" cy="149050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4"/>
            <p:cNvSpPr/>
            <p:nvPr/>
          </p:nvSpPr>
          <p:spPr>
            <a:xfrm>
              <a:off x="2141375" y="1298625"/>
              <a:ext cx="208300" cy="169600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4"/>
            <p:cNvSpPr/>
            <p:nvPr/>
          </p:nvSpPr>
          <p:spPr>
            <a:xfrm>
              <a:off x="2164375" y="1362875"/>
              <a:ext cx="126975" cy="99375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4"/>
            <p:cNvSpPr/>
            <p:nvPr/>
          </p:nvSpPr>
          <p:spPr>
            <a:xfrm>
              <a:off x="2030025" y="1241125"/>
              <a:ext cx="388150" cy="304975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4"/>
            <p:cNvSpPr/>
            <p:nvPr/>
          </p:nvSpPr>
          <p:spPr>
            <a:xfrm>
              <a:off x="2028525" y="1233425"/>
              <a:ext cx="388075" cy="305000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4"/>
            <p:cNvSpPr/>
            <p:nvPr/>
          </p:nvSpPr>
          <p:spPr>
            <a:xfrm>
              <a:off x="2029075" y="1238975"/>
              <a:ext cx="388150" cy="305000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4"/>
            <p:cNvSpPr/>
            <p:nvPr/>
          </p:nvSpPr>
          <p:spPr>
            <a:xfrm>
              <a:off x="2411175" y="1084700"/>
              <a:ext cx="349725" cy="274900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4"/>
            <p:cNvSpPr/>
            <p:nvPr/>
          </p:nvSpPr>
          <p:spPr>
            <a:xfrm>
              <a:off x="2409750" y="1077825"/>
              <a:ext cx="349775" cy="274875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4"/>
            <p:cNvSpPr/>
            <p:nvPr/>
          </p:nvSpPr>
          <p:spPr>
            <a:xfrm>
              <a:off x="2410275" y="1082800"/>
              <a:ext cx="349800" cy="274850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4"/>
            <p:cNvSpPr/>
            <p:nvPr/>
          </p:nvSpPr>
          <p:spPr>
            <a:xfrm>
              <a:off x="2559250" y="1188100"/>
              <a:ext cx="63600" cy="52400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4"/>
            <p:cNvSpPr/>
            <p:nvPr/>
          </p:nvSpPr>
          <p:spPr>
            <a:xfrm>
              <a:off x="2559500" y="1190225"/>
              <a:ext cx="63575" cy="52400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4"/>
            <p:cNvSpPr/>
            <p:nvPr/>
          </p:nvSpPr>
          <p:spPr>
            <a:xfrm>
              <a:off x="2566500" y="1195950"/>
              <a:ext cx="48375" cy="39950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4"/>
            <p:cNvSpPr/>
            <p:nvPr/>
          </p:nvSpPr>
          <p:spPr>
            <a:xfrm>
              <a:off x="2570475" y="1199275"/>
              <a:ext cx="39675" cy="23975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4"/>
            <p:cNvSpPr/>
            <p:nvPr/>
          </p:nvSpPr>
          <p:spPr>
            <a:xfrm>
              <a:off x="2192125" y="1357200"/>
              <a:ext cx="71675" cy="59200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4"/>
            <p:cNvSpPr/>
            <p:nvPr/>
          </p:nvSpPr>
          <p:spPr>
            <a:xfrm>
              <a:off x="2192375" y="1359650"/>
              <a:ext cx="71700" cy="59175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4"/>
            <p:cNvSpPr/>
            <p:nvPr/>
          </p:nvSpPr>
          <p:spPr>
            <a:xfrm>
              <a:off x="2200200" y="1366175"/>
              <a:ext cx="54650" cy="45050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4"/>
            <p:cNvSpPr/>
            <p:nvPr/>
          </p:nvSpPr>
          <p:spPr>
            <a:xfrm>
              <a:off x="2204800" y="1369900"/>
              <a:ext cx="44725" cy="27100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4"/>
            <p:cNvSpPr/>
            <p:nvPr/>
          </p:nvSpPr>
          <p:spPr>
            <a:xfrm>
              <a:off x="2343500" y="15491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4"/>
            <p:cNvSpPr/>
            <p:nvPr/>
          </p:nvSpPr>
          <p:spPr>
            <a:xfrm>
              <a:off x="2358075" y="1569925"/>
              <a:ext cx="56575" cy="41650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4"/>
            <p:cNvSpPr/>
            <p:nvPr/>
          </p:nvSpPr>
          <p:spPr>
            <a:xfrm>
              <a:off x="2374900" y="1592325"/>
              <a:ext cx="55275" cy="43825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4"/>
            <p:cNvSpPr/>
            <p:nvPr/>
          </p:nvSpPr>
          <p:spPr>
            <a:xfrm>
              <a:off x="2342925" y="15554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4"/>
            <p:cNvSpPr/>
            <p:nvPr/>
          </p:nvSpPr>
          <p:spPr>
            <a:xfrm>
              <a:off x="2357500" y="1576225"/>
              <a:ext cx="56600" cy="41650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4"/>
            <p:cNvSpPr/>
            <p:nvPr/>
          </p:nvSpPr>
          <p:spPr>
            <a:xfrm>
              <a:off x="2374325" y="1598575"/>
              <a:ext cx="55275" cy="43875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4"/>
            <p:cNvSpPr/>
            <p:nvPr/>
          </p:nvSpPr>
          <p:spPr>
            <a:xfrm>
              <a:off x="2382400" y="1551425"/>
              <a:ext cx="446500" cy="23037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4"/>
            <p:cNvSpPr/>
            <p:nvPr/>
          </p:nvSpPr>
          <p:spPr>
            <a:xfrm>
              <a:off x="2047525" y="1316750"/>
              <a:ext cx="369625" cy="227225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4"/>
            <p:cNvSpPr/>
            <p:nvPr/>
          </p:nvSpPr>
          <p:spPr>
            <a:xfrm>
              <a:off x="2275300" y="1241950"/>
              <a:ext cx="138725" cy="276575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4"/>
            <p:cNvSpPr/>
            <p:nvPr/>
          </p:nvSpPr>
          <p:spPr>
            <a:xfrm>
              <a:off x="2029175" y="1249975"/>
              <a:ext cx="148825" cy="29210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4"/>
            <p:cNvSpPr/>
            <p:nvPr/>
          </p:nvSpPr>
          <p:spPr>
            <a:xfrm>
              <a:off x="2275300" y="1241950"/>
              <a:ext cx="13475" cy="35725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4"/>
            <p:cNvSpPr/>
            <p:nvPr/>
          </p:nvSpPr>
          <p:spPr>
            <a:xfrm>
              <a:off x="2286825" y="1349425"/>
              <a:ext cx="19200" cy="326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4"/>
            <p:cNvSpPr/>
            <p:nvPr/>
          </p:nvSpPr>
          <p:spPr>
            <a:xfrm>
              <a:off x="2294075" y="1429775"/>
              <a:ext cx="34425" cy="88775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4"/>
            <p:cNvSpPr/>
            <p:nvPr/>
          </p:nvSpPr>
          <p:spPr>
            <a:xfrm>
              <a:off x="2425775" y="1170550"/>
              <a:ext cx="332500" cy="187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4"/>
            <p:cNvSpPr/>
            <p:nvPr/>
          </p:nvSpPr>
          <p:spPr>
            <a:xfrm>
              <a:off x="2410275" y="1092425"/>
              <a:ext cx="133625" cy="260150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4"/>
            <p:cNvSpPr/>
            <p:nvPr/>
          </p:nvSpPr>
          <p:spPr>
            <a:xfrm>
              <a:off x="2622450" y="1084050"/>
              <a:ext cx="136400" cy="25802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4"/>
            <p:cNvSpPr/>
            <p:nvPr/>
          </p:nvSpPr>
          <p:spPr>
            <a:xfrm>
              <a:off x="2630500" y="1185400"/>
              <a:ext cx="40850" cy="156675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4"/>
            <p:cNvSpPr/>
            <p:nvPr/>
          </p:nvSpPr>
          <p:spPr>
            <a:xfrm>
              <a:off x="2622375" y="1084025"/>
              <a:ext cx="19050" cy="40675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4"/>
            <p:cNvSpPr/>
            <p:nvPr/>
          </p:nvSpPr>
          <p:spPr>
            <a:xfrm>
              <a:off x="2595425" y="1203250"/>
              <a:ext cx="11550" cy="9075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4"/>
            <p:cNvSpPr/>
            <p:nvPr/>
          </p:nvSpPr>
          <p:spPr>
            <a:xfrm>
              <a:off x="2232200" y="1374850"/>
              <a:ext cx="14200" cy="11225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4"/>
            <p:cNvSpPr/>
            <p:nvPr/>
          </p:nvSpPr>
          <p:spPr>
            <a:xfrm>
              <a:off x="2567550" y="1396575"/>
              <a:ext cx="242125" cy="264050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4"/>
            <p:cNvSpPr/>
            <p:nvPr/>
          </p:nvSpPr>
          <p:spPr>
            <a:xfrm>
              <a:off x="2657950" y="1558425"/>
              <a:ext cx="54925" cy="61950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4"/>
            <p:cNvSpPr/>
            <p:nvPr/>
          </p:nvSpPr>
          <p:spPr>
            <a:xfrm>
              <a:off x="2697450" y="1590900"/>
              <a:ext cx="18775" cy="13875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4"/>
            <p:cNvSpPr/>
            <p:nvPr/>
          </p:nvSpPr>
          <p:spPr>
            <a:xfrm>
              <a:off x="2660925" y="1559500"/>
              <a:ext cx="42175" cy="42100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4"/>
            <p:cNvSpPr/>
            <p:nvPr/>
          </p:nvSpPr>
          <p:spPr>
            <a:xfrm>
              <a:off x="2694450" y="1584775"/>
              <a:ext cx="23325" cy="14800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4"/>
            <p:cNvSpPr/>
            <p:nvPr/>
          </p:nvSpPr>
          <p:spPr>
            <a:xfrm>
              <a:off x="2667650" y="1563725"/>
              <a:ext cx="29900" cy="29775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4"/>
            <p:cNvSpPr/>
            <p:nvPr/>
          </p:nvSpPr>
          <p:spPr>
            <a:xfrm>
              <a:off x="2669325" y="156805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4"/>
            <p:cNvSpPr/>
            <p:nvPr/>
          </p:nvSpPr>
          <p:spPr>
            <a:xfrm>
              <a:off x="2424450" y="1701500"/>
              <a:ext cx="30350" cy="26625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4"/>
            <p:cNvSpPr/>
            <p:nvPr/>
          </p:nvSpPr>
          <p:spPr>
            <a:xfrm>
              <a:off x="2427800" y="1704425"/>
              <a:ext cx="23625" cy="20775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4"/>
            <p:cNvSpPr/>
            <p:nvPr/>
          </p:nvSpPr>
          <p:spPr>
            <a:xfrm>
              <a:off x="2567550" y="1396575"/>
              <a:ext cx="166325" cy="264050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4"/>
            <p:cNvSpPr/>
            <p:nvPr/>
          </p:nvSpPr>
          <p:spPr>
            <a:xfrm>
              <a:off x="2718250" y="1395675"/>
              <a:ext cx="51550" cy="106025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4"/>
            <p:cNvSpPr/>
            <p:nvPr/>
          </p:nvSpPr>
          <p:spPr>
            <a:xfrm>
              <a:off x="2343325" y="1386175"/>
              <a:ext cx="405175" cy="335125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4"/>
            <p:cNvSpPr/>
            <p:nvPr/>
          </p:nvSpPr>
          <p:spPr>
            <a:xfrm>
              <a:off x="2334225" y="1380575"/>
              <a:ext cx="412650" cy="337825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4"/>
            <p:cNvSpPr/>
            <p:nvPr/>
          </p:nvSpPr>
          <p:spPr>
            <a:xfrm>
              <a:off x="2653225" y="1409525"/>
              <a:ext cx="39325" cy="21600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4"/>
            <p:cNvSpPr/>
            <p:nvPr/>
          </p:nvSpPr>
          <p:spPr>
            <a:xfrm>
              <a:off x="2798150" y="1350575"/>
              <a:ext cx="119750" cy="76075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4"/>
            <p:cNvSpPr/>
            <p:nvPr/>
          </p:nvSpPr>
          <p:spPr>
            <a:xfrm>
              <a:off x="2776750" y="1361250"/>
              <a:ext cx="57800" cy="103875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4"/>
            <p:cNvSpPr/>
            <p:nvPr/>
          </p:nvSpPr>
          <p:spPr>
            <a:xfrm>
              <a:off x="2839250" y="1222100"/>
              <a:ext cx="108775" cy="269400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4"/>
            <p:cNvSpPr/>
            <p:nvPr/>
          </p:nvSpPr>
          <p:spPr>
            <a:xfrm>
              <a:off x="2844875" y="1221375"/>
              <a:ext cx="65375" cy="155675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4"/>
            <p:cNvSpPr/>
            <p:nvPr/>
          </p:nvSpPr>
          <p:spPr>
            <a:xfrm>
              <a:off x="2361250" y="1601275"/>
              <a:ext cx="267875" cy="180525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4"/>
            <p:cNvSpPr/>
            <p:nvPr/>
          </p:nvSpPr>
          <p:spPr>
            <a:xfrm>
              <a:off x="2790550" y="1392800"/>
              <a:ext cx="30350" cy="39900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4"/>
            <p:cNvSpPr/>
            <p:nvPr/>
          </p:nvSpPr>
          <p:spPr>
            <a:xfrm>
              <a:off x="2575600" y="1602100"/>
              <a:ext cx="52675" cy="59125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4"/>
            <p:cNvSpPr/>
            <p:nvPr/>
          </p:nvSpPr>
          <p:spPr>
            <a:xfrm>
              <a:off x="2603675" y="1597950"/>
              <a:ext cx="12775" cy="18300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4"/>
            <p:cNvSpPr/>
            <p:nvPr/>
          </p:nvSpPr>
          <p:spPr>
            <a:xfrm>
              <a:off x="2578525" y="1603125"/>
              <a:ext cx="40550" cy="40425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4"/>
            <p:cNvSpPr/>
            <p:nvPr/>
          </p:nvSpPr>
          <p:spPr>
            <a:xfrm>
              <a:off x="2585075" y="1607675"/>
              <a:ext cx="28650" cy="28575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4"/>
            <p:cNvSpPr/>
            <p:nvPr/>
          </p:nvSpPr>
          <p:spPr>
            <a:xfrm>
              <a:off x="2586725" y="1611425"/>
              <a:ext cx="28750" cy="28550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4"/>
            <p:cNvSpPr/>
            <p:nvPr/>
          </p:nvSpPr>
          <p:spPr>
            <a:xfrm>
              <a:off x="2601675" y="1596400"/>
              <a:ext cx="11350" cy="1752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ANALYSIS EXPLORATION</a:t>
            </a:r>
            <a:r>
              <a:rPr lang="en"/>
              <a:t> PHASE</a:t>
            </a:r>
            <a:endParaRPr/>
          </a:p>
        </p:txBody>
      </p:sp>
      <p:sp>
        <p:nvSpPr>
          <p:cNvPr id="2582" name="Google Shape;2582;p45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decided on linear regressions as we are main method of analysis because: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when you want to know: How strong the relationship is between two variables (e.g. the relationship between movie factors and the movie’s revenue). The value of the dependent variable at a certain value of the independent variable (e.g. the amount of the movie factor at a certain level of revenue).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have tried linear regression, random forest, and relevance test. 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More points for final draft:</a:t>
            </a:r>
            <a:endParaRPr sz="120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/>
              <a:t>Extra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More points for final draft: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/>
              <a:t>What can of problem. Why we chose this way to analysis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/>
              <a:t>We decided to use regression analysis and why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/>
              <a:t>How the data help guide you on what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/>
              <a:t>How you selected the features and how you scored them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/>
              <a:t>How many models you tried, what are the outcomes, </a:t>
            </a:r>
            <a:endParaRPr sz="1200"/>
          </a:p>
        </p:txBody>
      </p:sp>
      <p:grpSp>
        <p:nvGrpSpPr>
          <p:cNvPr id="2583" name="Google Shape;2583;p45"/>
          <p:cNvGrpSpPr/>
          <p:nvPr/>
        </p:nvGrpSpPr>
        <p:grpSpPr>
          <a:xfrm>
            <a:off x="5775550" y="3019076"/>
            <a:ext cx="1377469" cy="994048"/>
            <a:chOff x="5775550" y="3019076"/>
            <a:chExt cx="1377469" cy="994048"/>
          </a:xfrm>
        </p:grpSpPr>
        <p:sp>
          <p:nvSpPr>
            <p:cNvPr id="2584" name="Google Shape;2584;p45"/>
            <p:cNvSpPr/>
            <p:nvPr/>
          </p:nvSpPr>
          <p:spPr>
            <a:xfrm>
              <a:off x="6375991" y="3049307"/>
              <a:ext cx="776974" cy="762540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5"/>
            <p:cNvSpPr/>
            <p:nvPr/>
          </p:nvSpPr>
          <p:spPr>
            <a:xfrm>
              <a:off x="6341821" y="3028805"/>
              <a:ext cx="776974" cy="765672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5"/>
            <p:cNvSpPr/>
            <p:nvPr/>
          </p:nvSpPr>
          <p:spPr>
            <a:xfrm>
              <a:off x="6360757" y="3040812"/>
              <a:ext cx="769144" cy="778249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5"/>
            <p:cNvSpPr/>
            <p:nvPr/>
          </p:nvSpPr>
          <p:spPr>
            <a:xfrm>
              <a:off x="6702408" y="3494374"/>
              <a:ext cx="49451" cy="84574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5"/>
            <p:cNvSpPr/>
            <p:nvPr/>
          </p:nvSpPr>
          <p:spPr>
            <a:xfrm>
              <a:off x="5881667" y="3202740"/>
              <a:ext cx="730418" cy="653477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5"/>
            <p:cNvSpPr/>
            <p:nvPr/>
          </p:nvSpPr>
          <p:spPr>
            <a:xfrm>
              <a:off x="5901884" y="3193249"/>
              <a:ext cx="730513" cy="653429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5"/>
            <p:cNvSpPr/>
            <p:nvPr/>
          </p:nvSpPr>
          <p:spPr>
            <a:xfrm>
              <a:off x="5984651" y="3299129"/>
              <a:ext cx="539877" cy="483048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5"/>
            <p:cNvSpPr/>
            <p:nvPr/>
          </p:nvSpPr>
          <p:spPr>
            <a:xfrm>
              <a:off x="5913653" y="3264816"/>
              <a:ext cx="204210" cy="540047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5"/>
            <p:cNvSpPr/>
            <p:nvPr/>
          </p:nvSpPr>
          <p:spPr>
            <a:xfrm>
              <a:off x="5918352" y="3285176"/>
              <a:ext cx="678880" cy="561642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5"/>
            <p:cNvSpPr/>
            <p:nvPr/>
          </p:nvSpPr>
          <p:spPr>
            <a:xfrm>
              <a:off x="6238315" y="3193344"/>
              <a:ext cx="393945" cy="65267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5"/>
            <p:cNvSpPr/>
            <p:nvPr/>
          </p:nvSpPr>
          <p:spPr>
            <a:xfrm>
              <a:off x="6121330" y="3424515"/>
              <a:ext cx="230833" cy="247694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5"/>
            <p:cNvSpPr/>
            <p:nvPr/>
          </p:nvSpPr>
          <p:spPr>
            <a:xfrm>
              <a:off x="5931783" y="3285129"/>
              <a:ext cx="504805" cy="534827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5"/>
            <p:cNvSpPr/>
            <p:nvPr/>
          </p:nvSpPr>
          <p:spPr>
            <a:xfrm>
              <a:off x="6149188" y="3250674"/>
              <a:ext cx="446006" cy="472702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5"/>
            <p:cNvSpPr/>
            <p:nvPr/>
          </p:nvSpPr>
          <p:spPr>
            <a:xfrm>
              <a:off x="6112503" y="3317021"/>
              <a:ext cx="367036" cy="389030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5"/>
            <p:cNvSpPr/>
            <p:nvPr/>
          </p:nvSpPr>
          <p:spPr>
            <a:xfrm>
              <a:off x="5778160" y="3019076"/>
              <a:ext cx="937950" cy="958170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5"/>
            <p:cNvSpPr/>
            <p:nvPr/>
          </p:nvSpPr>
          <p:spPr>
            <a:xfrm>
              <a:off x="5775550" y="3063117"/>
              <a:ext cx="908289" cy="950007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5"/>
            <p:cNvSpPr/>
            <p:nvPr/>
          </p:nvSpPr>
          <p:spPr>
            <a:xfrm>
              <a:off x="5780201" y="3033076"/>
              <a:ext cx="937333" cy="974781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5"/>
            <p:cNvSpPr/>
            <p:nvPr/>
          </p:nvSpPr>
          <p:spPr>
            <a:xfrm>
              <a:off x="5792066" y="3045510"/>
              <a:ext cx="913509" cy="950054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5"/>
            <p:cNvSpPr/>
            <p:nvPr/>
          </p:nvSpPr>
          <p:spPr>
            <a:xfrm>
              <a:off x="6133100" y="3400785"/>
              <a:ext cx="252901" cy="221923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5"/>
            <p:cNvSpPr/>
            <p:nvPr/>
          </p:nvSpPr>
          <p:spPr>
            <a:xfrm>
              <a:off x="6158585" y="3423091"/>
              <a:ext cx="202074" cy="177358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5"/>
            <p:cNvSpPr/>
            <p:nvPr/>
          </p:nvSpPr>
          <p:spPr>
            <a:xfrm>
              <a:off x="6180463" y="3442312"/>
              <a:ext cx="158176" cy="138868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5"/>
            <p:cNvSpPr/>
            <p:nvPr/>
          </p:nvSpPr>
          <p:spPr>
            <a:xfrm>
              <a:off x="6209603" y="3448624"/>
              <a:ext cx="115606" cy="90221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5"/>
            <p:cNvSpPr/>
            <p:nvPr/>
          </p:nvSpPr>
          <p:spPr>
            <a:xfrm>
              <a:off x="6350079" y="3064731"/>
              <a:ext cx="353796" cy="917781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5"/>
            <p:cNvSpPr/>
            <p:nvPr/>
          </p:nvSpPr>
          <p:spPr>
            <a:xfrm>
              <a:off x="6185684" y="3092636"/>
              <a:ext cx="299314" cy="296483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5"/>
            <p:cNvSpPr/>
            <p:nvPr/>
          </p:nvSpPr>
          <p:spPr>
            <a:xfrm>
              <a:off x="6369299" y="3384839"/>
              <a:ext cx="310135" cy="237917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5"/>
            <p:cNvSpPr/>
            <p:nvPr/>
          </p:nvSpPr>
          <p:spPr>
            <a:xfrm>
              <a:off x="6206945" y="3638363"/>
              <a:ext cx="283226" cy="299378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5"/>
            <p:cNvSpPr/>
            <p:nvPr/>
          </p:nvSpPr>
          <p:spPr>
            <a:xfrm>
              <a:off x="5793489" y="3048832"/>
              <a:ext cx="404528" cy="932447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5"/>
            <p:cNvSpPr/>
            <p:nvPr/>
          </p:nvSpPr>
          <p:spPr>
            <a:xfrm>
              <a:off x="5862351" y="3551988"/>
              <a:ext cx="319104" cy="278305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5"/>
            <p:cNvSpPr/>
            <p:nvPr/>
          </p:nvSpPr>
          <p:spPr>
            <a:xfrm>
              <a:off x="5855043" y="3223385"/>
              <a:ext cx="329165" cy="271851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5"/>
            <p:cNvSpPr/>
            <p:nvPr/>
          </p:nvSpPr>
          <p:spPr>
            <a:xfrm>
              <a:off x="6502942" y="3629251"/>
              <a:ext cx="155471" cy="184477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5"/>
            <p:cNvSpPr/>
            <p:nvPr/>
          </p:nvSpPr>
          <p:spPr>
            <a:xfrm>
              <a:off x="6522779" y="3653977"/>
              <a:ext cx="112332" cy="135688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5"/>
            <p:cNvSpPr/>
            <p:nvPr/>
          </p:nvSpPr>
          <p:spPr>
            <a:xfrm>
              <a:off x="6941360" y="3052771"/>
              <a:ext cx="58135" cy="8006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5"/>
            <p:cNvSpPr/>
            <p:nvPr/>
          </p:nvSpPr>
          <p:spPr>
            <a:xfrm>
              <a:off x="6858451" y="3116888"/>
              <a:ext cx="73559" cy="74512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5"/>
            <p:cNvSpPr/>
            <p:nvPr/>
          </p:nvSpPr>
          <p:spPr>
            <a:xfrm>
              <a:off x="6811467" y="3205825"/>
              <a:ext cx="78590" cy="60274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5"/>
            <p:cNvSpPr/>
            <p:nvPr/>
          </p:nvSpPr>
          <p:spPr>
            <a:xfrm>
              <a:off x="6780477" y="3287691"/>
              <a:ext cx="68339" cy="64688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5"/>
            <p:cNvSpPr/>
            <p:nvPr/>
          </p:nvSpPr>
          <p:spPr>
            <a:xfrm>
              <a:off x="6754802" y="3374731"/>
              <a:ext cx="69193" cy="49263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5"/>
            <p:cNvSpPr/>
            <p:nvPr/>
          </p:nvSpPr>
          <p:spPr>
            <a:xfrm>
              <a:off x="6727229" y="3440698"/>
              <a:ext cx="64020" cy="67583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5"/>
            <p:cNvSpPr/>
            <p:nvPr/>
          </p:nvSpPr>
          <p:spPr>
            <a:xfrm>
              <a:off x="6359950" y="3318017"/>
              <a:ext cx="64305" cy="344607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5"/>
            <p:cNvSpPr/>
            <p:nvPr/>
          </p:nvSpPr>
          <p:spPr>
            <a:xfrm>
              <a:off x="6350079" y="3927908"/>
              <a:ext cx="23349" cy="54579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5"/>
            <p:cNvSpPr/>
            <p:nvPr/>
          </p:nvSpPr>
          <p:spPr>
            <a:xfrm>
              <a:off x="6375896" y="3067768"/>
              <a:ext cx="67105" cy="76078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5"/>
            <p:cNvSpPr/>
            <p:nvPr/>
          </p:nvSpPr>
          <p:spPr>
            <a:xfrm>
              <a:off x="5792161" y="3314790"/>
              <a:ext cx="899462" cy="680671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5"/>
            <p:cNvSpPr/>
            <p:nvPr/>
          </p:nvSpPr>
          <p:spPr>
            <a:xfrm>
              <a:off x="6851190" y="3028947"/>
              <a:ext cx="301830" cy="219597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5"/>
            <p:cNvSpPr/>
            <p:nvPr/>
          </p:nvSpPr>
          <p:spPr>
            <a:xfrm>
              <a:off x="7025172" y="3050730"/>
              <a:ext cx="48976" cy="3877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p46"/>
          <p:cNvSpPr txBox="1">
            <a:spLocks noGrp="1"/>
          </p:cNvSpPr>
          <p:nvPr>
            <p:ph type="title"/>
          </p:nvPr>
        </p:nvSpPr>
        <p:spPr>
          <a:xfrm rot="-907">
            <a:off x="720000" y="3125256"/>
            <a:ext cx="34104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632" name="Google Shape;2632;p46"/>
          <p:cNvSpPr txBox="1">
            <a:spLocks noGrp="1"/>
          </p:cNvSpPr>
          <p:nvPr>
            <p:ph type="subTitle" idx="1"/>
          </p:nvPr>
        </p:nvSpPr>
        <p:spPr>
          <a:xfrm>
            <a:off x="720000" y="1773750"/>
            <a:ext cx="44475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MACHINE LEARNING</a:t>
            </a:r>
            <a:endParaRPr sz="3300"/>
          </a:p>
        </p:txBody>
      </p:sp>
      <p:grpSp>
        <p:nvGrpSpPr>
          <p:cNvPr id="2633" name="Google Shape;2633;p46"/>
          <p:cNvGrpSpPr/>
          <p:nvPr/>
        </p:nvGrpSpPr>
        <p:grpSpPr>
          <a:xfrm>
            <a:off x="5541867" y="1430913"/>
            <a:ext cx="2882127" cy="2281673"/>
            <a:chOff x="380650" y="3421640"/>
            <a:chExt cx="1150688" cy="910993"/>
          </a:xfrm>
        </p:grpSpPr>
        <p:sp>
          <p:nvSpPr>
            <p:cNvPr id="2634" name="Google Shape;2634;p46"/>
            <p:cNvSpPr/>
            <p:nvPr/>
          </p:nvSpPr>
          <p:spPr>
            <a:xfrm>
              <a:off x="380650" y="4234640"/>
              <a:ext cx="1150688" cy="62742"/>
            </a:xfrm>
            <a:custGeom>
              <a:avLst/>
              <a:gdLst/>
              <a:ahLst/>
              <a:cxnLst/>
              <a:rect l="l" t="t" r="r" b="b"/>
              <a:pathLst>
                <a:path w="26538" h="1447" extrusionOk="0">
                  <a:moveTo>
                    <a:pt x="13093" y="0"/>
                  </a:moveTo>
                  <a:cubicBezTo>
                    <a:pt x="5753" y="0"/>
                    <a:pt x="1" y="828"/>
                    <a:pt x="1" y="828"/>
                  </a:cubicBezTo>
                  <a:cubicBezTo>
                    <a:pt x="891" y="1304"/>
                    <a:pt x="5381" y="1447"/>
                    <a:pt x="10423" y="1447"/>
                  </a:cubicBezTo>
                  <a:cubicBezTo>
                    <a:pt x="17878" y="1447"/>
                    <a:pt x="26537" y="1136"/>
                    <a:pt x="26537" y="1136"/>
                  </a:cubicBezTo>
                  <a:cubicBezTo>
                    <a:pt x="22058" y="274"/>
                    <a:pt x="17313" y="0"/>
                    <a:pt x="1309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>
              <a:off x="389842" y="4041558"/>
              <a:ext cx="288301" cy="122449"/>
            </a:xfrm>
            <a:custGeom>
              <a:avLst/>
              <a:gdLst/>
              <a:ahLst/>
              <a:cxnLst/>
              <a:rect l="l" t="t" r="r" b="b"/>
              <a:pathLst>
                <a:path w="6649" h="2824" extrusionOk="0">
                  <a:moveTo>
                    <a:pt x="4053" y="1"/>
                  </a:moveTo>
                  <a:cubicBezTo>
                    <a:pt x="2006" y="1"/>
                    <a:pt x="19" y="410"/>
                    <a:pt x="1" y="1122"/>
                  </a:cubicBezTo>
                  <a:lnTo>
                    <a:pt x="69" y="2823"/>
                  </a:lnTo>
                  <a:cubicBezTo>
                    <a:pt x="295" y="2125"/>
                    <a:pt x="1797" y="1751"/>
                    <a:pt x="3705" y="1751"/>
                  </a:cubicBezTo>
                  <a:cubicBezTo>
                    <a:pt x="4624" y="1751"/>
                    <a:pt x="5638" y="1838"/>
                    <a:pt x="6649" y="2017"/>
                  </a:cubicBezTo>
                  <a:lnTo>
                    <a:pt x="6647" y="1765"/>
                  </a:lnTo>
                  <a:lnTo>
                    <a:pt x="6198" y="1692"/>
                  </a:lnTo>
                  <a:lnTo>
                    <a:pt x="6271" y="477"/>
                  </a:lnTo>
                  <a:lnTo>
                    <a:pt x="6620" y="510"/>
                  </a:lnTo>
                  <a:lnTo>
                    <a:pt x="6646" y="252"/>
                  </a:lnTo>
                  <a:cubicBezTo>
                    <a:pt x="5881" y="81"/>
                    <a:pt x="4961" y="1"/>
                    <a:pt x="4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>
              <a:off x="1108495" y="3979553"/>
              <a:ext cx="375368" cy="225472"/>
            </a:xfrm>
            <a:custGeom>
              <a:avLst/>
              <a:gdLst/>
              <a:ahLst/>
              <a:cxnLst/>
              <a:rect l="l" t="t" r="r" b="b"/>
              <a:pathLst>
                <a:path w="8657" h="5200" extrusionOk="0">
                  <a:moveTo>
                    <a:pt x="8033" y="0"/>
                  </a:moveTo>
                  <a:cubicBezTo>
                    <a:pt x="6875" y="0"/>
                    <a:pt x="3382" y="3729"/>
                    <a:pt x="1053" y="3729"/>
                  </a:cubicBezTo>
                  <a:cubicBezTo>
                    <a:pt x="665" y="3729"/>
                    <a:pt x="308" y="3625"/>
                    <a:pt x="1" y="3383"/>
                  </a:cubicBezTo>
                  <a:lnTo>
                    <a:pt x="1" y="3383"/>
                  </a:lnTo>
                  <a:lnTo>
                    <a:pt x="221" y="4674"/>
                  </a:lnTo>
                  <a:cubicBezTo>
                    <a:pt x="594" y="5047"/>
                    <a:pt x="1059" y="5200"/>
                    <a:pt x="1579" y="5200"/>
                  </a:cubicBezTo>
                  <a:cubicBezTo>
                    <a:pt x="3961" y="5200"/>
                    <a:pt x="7501" y="1988"/>
                    <a:pt x="8641" y="1988"/>
                  </a:cubicBezTo>
                  <a:cubicBezTo>
                    <a:pt x="8646" y="1988"/>
                    <a:pt x="8651" y="1988"/>
                    <a:pt x="8656" y="1988"/>
                  </a:cubicBezTo>
                  <a:lnTo>
                    <a:pt x="8348" y="183"/>
                  </a:lnTo>
                  <a:cubicBezTo>
                    <a:pt x="8283" y="57"/>
                    <a:pt x="8176" y="0"/>
                    <a:pt x="80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>
              <a:off x="724583" y="3488241"/>
              <a:ext cx="139966" cy="170101"/>
            </a:xfrm>
            <a:custGeom>
              <a:avLst/>
              <a:gdLst/>
              <a:ahLst/>
              <a:cxnLst/>
              <a:rect l="l" t="t" r="r" b="b"/>
              <a:pathLst>
                <a:path w="3228" h="3923" extrusionOk="0">
                  <a:moveTo>
                    <a:pt x="944" y="0"/>
                  </a:moveTo>
                  <a:lnTo>
                    <a:pt x="904" y="30"/>
                  </a:lnTo>
                  <a:cubicBezTo>
                    <a:pt x="913" y="55"/>
                    <a:pt x="916" y="81"/>
                    <a:pt x="910" y="106"/>
                  </a:cubicBezTo>
                  <a:cubicBezTo>
                    <a:pt x="898" y="169"/>
                    <a:pt x="843" y="213"/>
                    <a:pt x="782" y="213"/>
                  </a:cubicBezTo>
                  <a:cubicBezTo>
                    <a:pt x="772" y="213"/>
                    <a:pt x="762" y="212"/>
                    <a:pt x="752" y="209"/>
                  </a:cubicBezTo>
                  <a:cubicBezTo>
                    <a:pt x="731" y="207"/>
                    <a:pt x="715" y="198"/>
                    <a:pt x="698" y="185"/>
                  </a:cubicBezTo>
                  <a:lnTo>
                    <a:pt x="648" y="222"/>
                  </a:lnTo>
                  <a:cubicBezTo>
                    <a:pt x="668" y="257"/>
                    <a:pt x="677" y="295"/>
                    <a:pt x="668" y="335"/>
                  </a:cubicBezTo>
                  <a:cubicBezTo>
                    <a:pt x="653" y="412"/>
                    <a:pt x="583" y="464"/>
                    <a:pt x="504" y="464"/>
                  </a:cubicBezTo>
                  <a:cubicBezTo>
                    <a:pt x="492" y="464"/>
                    <a:pt x="479" y="463"/>
                    <a:pt x="466" y="460"/>
                  </a:cubicBezTo>
                  <a:cubicBezTo>
                    <a:pt x="432" y="453"/>
                    <a:pt x="402" y="437"/>
                    <a:pt x="379" y="414"/>
                  </a:cubicBezTo>
                  <a:lnTo>
                    <a:pt x="336" y="444"/>
                  </a:lnTo>
                  <a:cubicBezTo>
                    <a:pt x="372" y="479"/>
                    <a:pt x="389" y="523"/>
                    <a:pt x="380" y="570"/>
                  </a:cubicBezTo>
                  <a:cubicBezTo>
                    <a:pt x="367" y="634"/>
                    <a:pt x="302" y="677"/>
                    <a:pt x="228" y="677"/>
                  </a:cubicBezTo>
                  <a:cubicBezTo>
                    <a:pt x="215" y="677"/>
                    <a:pt x="202" y="676"/>
                    <a:pt x="188" y="673"/>
                  </a:cubicBezTo>
                  <a:cubicBezTo>
                    <a:pt x="147" y="665"/>
                    <a:pt x="115" y="645"/>
                    <a:pt x="90" y="617"/>
                  </a:cubicBezTo>
                  <a:lnTo>
                    <a:pt x="47" y="649"/>
                  </a:lnTo>
                  <a:cubicBezTo>
                    <a:pt x="60" y="670"/>
                    <a:pt x="74" y="692"/>
                    <a:pt x="85" y="713"/>
                  </a:cubicBezTo>
                  <a:cubicBezTo>
                    <a:pt x="216" y="965"/>
                    <a:pt x="174" y="1253"/>
                    <a:pt x="1" y="1408"/>
                  </a:cubicBezTo>
                  <a:lnTo>
                    <a:pt x="1865" y="3774"/>
                  </a:lnTo>
                  <a:cubicBezTo>
                    <a:pt x="1882" y="3762"/>
                    <a:pt x="1899" y="3751"/>
                    <a:pt x="1919" y="3741"/>
                  </a:cubicBezTo>
                  <a:cubicBezTo>
                    <a:pt x="1982" y="3709"/>
                    <a:pt x="2049" y="3694"/>
                    <a:pt x="2117" y="3694"/>
                  </a:cubicBezTo>
                  <a:cubicBezTo>
                    <a:pt x="2277" y="3694"/>
                    <a:pt x="2441" y="3777"/>
                    <a:pt x="2556" y="3923"/>
                  </a:cubicBezTo>
                  <a:lnTo>
                    <a:pt x="2605" y="3887"/>
                  </a:lnTo>
                  <a:cubicBezTo>
                    <a:pt x="2592" y="3867"/>
                    <a:pt x="2586" y="3843"/>
                    <a:pt x="2592" y="3817"/>
                  </a:cubicBezTo>
                  <a:cubicBezTo>
                    <a:pt x="2601" y="3772"/>
                    <a:pt x="2640" y="3742"/>
                    <a:pt x="2685" y="3742"/>
                  </a:cubicBezTo>
                  <a:cubicBezTo>
                    <a:pt x="2692" y="3742"/>
                    <a:pt x="2698" y="3743"/>
                    <a:pt x="2705" y="3744"/>
                  </a:cubicBezTo>
                  <a:cubicBezTo>
                    <a:pt x="2727" y="3750"/>
                    <a:pt x="2744" y="3762"/>
                    <a:pt x="2757" y="3778"/>
                  </a:cubicBezTo>
                  <a:lnTo>
                    <a:pt x="2800" y="3745"/>
                  </a:lnTo>
                  <a:cubicBezTo>
                    <a:pt x="2784" y="3722"/>
                    <a:pt x="2774" y="3692"/>
                    <a:pt x="2781" y="3662"/>
                  </a:cubicBezTo>
                  <a:cubicBezTo>
                    <a:pt x="2792" y="3610"/>
                    <a:pt x="2837" y="3575"/>
                    <a:pt x="2888" y="3575"/>
                  </a:cubicBezTo>
                  <a:cubicBezTo>
                    <a:pt x="2896" y="3575"/>
                    <a:pt x="2904" y="3576"/>
                    <a:pt x="2913" y="3578"/>
                  </a:cubicBezTo>
                  <a:cubicBezTo>
                    <a:pt x="2938" y="3584"/>
                    <a:pt x="2960" y="3599"/>
                    <a:pt x="2974" y="3616"/>
                  </a:cubicBezTo>
                  <a:lnTo>
                    <a:pt x="3016" y="3586"/>
                  </a:lnTo>
                  <a:cubicBezTo>
                    <a:pt x="3000" y="3571"/>
                    <a:pt x="2989" y="3538"/>
                    <a:pt x="2996" y="3506"/>
                  </a:cubicBezTo>
                  <a:cubicBezTo>
                    <a:pt x="3006" y="3459"/>
                    <a:pt x="3047" y="3425"/>
                    <a:pt x="3095" y="3425"/>
                  </a:cubicBezTo>
                  <a:cubicBezTo>
                    <a:pt x="3102" y="3425"/>
                    <a:pt x="3109" y="3426"/>
                    <a:pt x="3116" y="3427"/>
                  </a:cubicBezTo>
                  <a:cubicBezTo>
                    <a:pt x="3146" y="3433"/>
                    <a:pt x="3167" y="3452"/>
                    <a:pt x="3182" y="3478"/>
                  </a:cubicBezTo>
                  <a:lnTo>
                    <a:pt x="3228" y="3445"/>
                  </a:lnTo>
                  <a:cubicBezTo>
                    <a:pt x="2936" y="3148"/>
                    <a:pt x="3024" y="2894"/>
                    <a:pt x="3208" y="2742"/>
                  </a:cubicBezTo>
                  <a:lnTo>
                    <a:pt x="1571" y="186"/>
                  </a:lnTo>
                  <a:cubicBezTo>
                    <a:pt x="1554" y="199"/>
                    <a:pt x="1536" y="212"/>
                    <a:pt x="1514" y="222"/>
                  </a:cubicBezTo>
                  <a:cubicBezTo>
                    <a:pt x="1464" y="248"/>
                    <a:pt x="1414" y="260"/>
                    <a:pt x="1365" y="260"/>
                  </a:cubicBezTo>
                  <a:cubicBezTo>
                    <a:pt x="1214" y="260"/>
                    <a:pt x="1070" y="149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>
              <a:off x="725277" y="3486680"/>
              <a:ext cx="139879" cy="170101"/>
            </a:xfrm>
            <a:custGeom>
              <a:avLst/>
              <a:gdLst/>
              <a:ahLst/>
              <a:cxnLst/>
              <a:rect l="l" t="t" r="r" b="b"/>
              <a:pathLst>
                <a:path w="3226" h="3923" extrusionOk="0">
                  <a:moveTo>
                    <a:pt x="944" y="1"/>
                  </a:moveTo>
                  <a:lnTo>
                    <a:pt x="904" y="31"/>
                  </a:lnTo>
                  <a:cubicBezTo>
                    <a:pt x="914" y="55"/>
                    <a:pt x="915" y="81"/>
                    <a:pt x="910" y="107"/>
                  </a:cubicBezTo>
                  <a:cubicBezTo>
                    <a:pt x="897" y="169"/>
                    <a:pt x="843" y="213"/>
                    <a:pt x="782" y="213"/>
                  </a:cubicBezTo>
                  <a:cubicBezTo>
                    <a:pt x="772" y="213"/>
                    <a:pt x="762" y="212"/>
                    <a:pt x="752" y="210"/>
                  </a:cubicBezTo>
                  <a:cubicBezTo>
                    <a:pt x="732" y="207"/>
                    <a:pt x="715" y="198"/>
                    <a:pt x="699" y="185"/>
                  </a:cubicBezTo>
                  <a:lnTo>
                    <a:pt x="649" y="222"/>
                  </a:lnTo>
                  <a:cubicBezTo>
                    <a:pt x="668" y="257"/>
                    <a:pt x="678" y="295"/>
                    <a:pt x="668" y="336"/>
                  </a:cubicBezTo>
                  <a:cubicBezTo>
                    <a:pt x="653" y="411"/>
                    <a:pt x="582" y="464"/>
                    <a:pt x="503" y="464"/>
                  </a:cubicBezTo>
                  <a:cubicBezTo>
                    <a:pt x="491" y="464"/>
                    <a:pt x="479" y="463"/>
                    <a:pt x="466" y="460"/>
                  </a:cubicBezTo>
                  <a:cubicBezTo>
                    <a:pt x="432" y="453"/>
                    <a:pt x="402" y="437"/>
                    <a:pt x="379" y="414"/>
                  </a:cubicBezTo>
                  <a:lnTo>
                    <a:pt x="336" y="444"/>
                  </a:lnTo>
                  <a:cubicBezTo>
                    <a:pt x="371" y="479"/>
                    <a:pt x="391" y="525"/>
                    <a:pt x="380" y="570"/>
                  </a:cubicBezTo>
                  <a:cubicBezTo>
                    <a:pt x="367" y="634"/>
                    <a:pt x="303" y="677"/>
                    <a:pt x="228" y="677"/>
                  </a:cubicBezTo>
                  <a:cubicBezTo>
                    <a:pt x="215" y="677"/>
                    <a:pt x="202" y="676"/>
                    <a:pt x="188" y="673"/>
                  </a:cubicBezTo>
                  <a:cubicBezTo>
                    <a:pt x="148" y="665"/>
                    <a:pt x="115" y="645"/>
                    <a:pt x="91" y="618"/>
                  </a:cubicBezTo>
                  <a:lnTo>
                    <a:pt x="48" y="649"/>
                  </a:lnTo>
                  <a:cubicBezTo>
                    <a:pt x="62" y="671"/>
                    <a:pt x="74" y="692"/>
                    <a:pt x="85" y="713"/>
                  </a:cubicBezTo>
                  <a:cubicBezTo>
                    <a:pt x="215" y="965"/>
                    <a:pt x="174" y="1253"/>
                    <a:pt x="1" y="1408"/>
                  </a:cubicBezTo>
                  <a:lnTo>
                    <a:pt x="1863" y="3774"/>
                  </a:lnTo>
                  <a:cubicBezTo>
                    <a:pt x="1880" y="3763"/>
                    <a:pt x="1897" y="3751"/>
                    <a:pt x="1918" y="3741"/>
                  </a:cubicBezTo>
                  <a:cubicBezTo>
                    <a:pt x="1980" y="3709"/>
                    <a:pt x="2047" y="3694"/>
                    <a:pt x="2116" y="3694"/>
                  </a:cubicBezTo>
                  <a:cubicBezTo>
                    <a:pt x="2275" y="3694"/>
                    <a:pt x="2440" y="3777"/>
                    <a:pt x="2556" y="3923"/>
                  </a:cubicBezTo>
                  <a:lnTo>
                    <a:pt x="2605" y="3887"/>
                  </a:lnTo>
                  <a:cubicBezTo>
                    <a:pt x="2592" y="3867"/>
                    <a:pt x="2586" y="3843"/>
                    <a:pt x="2592" y="3817"/>
                  </a:cubicBezTo>
                  <a:cubicBezTo>
                    <a:pt x="2602" y="3772"/>
                    <a:pt x="2641" y="3742"/>
                    <a:pt x="2685" y="3742"/>
                  </a:cubicBezTo>
                  <a:cubicBezTo>
                    <a:pt x="2691" y="3742"/>
                    <a:pt x="2697" y="3743"/>
                    <a:pt x="2703" y="3744"/>
                  </a:cubicBezTo>
                  <a:cubicBezTo>
                    <a:pt x="2725" y="3750"/>
                    <a:pt x="2742" y="3763"/>
                    <a:pt x="2755" y="3777"/>
                  </a:cubicBezTo>
                  <a:lnTo>
                    <a:pt x="2798" y="3744"/>
                  </a:lnTo>
                  <a:cubicBezTo>
                    <a:pt x="2779" y="3721"/>
                    <a:pt x="2772" y="3691"/>
                    <a:pt x="2779" y="3660"/>
                  </a:cubicBezTo>
                  <a:cubicBezTo>
                    <a:pt x="2790" y="3609"/>
                    <a:pt x="2835" y="3574"/>
                    <a:pt x="2887" y="3574"/>
                  </a:cubicBezTo>
                  <a:cubicBezTo>
                    <a:pt x="2895" y="3574"/>
                    <a:pt x="2903" y="3575"/>
                    <a:pt x="2911" y="3577"/>
                  </a:cubicBezTo>
                  <a:cubicBezTo>
                    <a:pt x="2937" y="3581"/>
                    <a:pt x="2958" y="3598"/>
                    <a:pt x="2973" y="3615"/>
                  </a:cubicBezTo>
                  <a:lnTo>
                    <a:pt x="3014" y="3585"/>
                  </a:lnTo>
                  <a:cubicBezTo>
                    <a:pt x="3000" y="3569"/>
                    <a:pt x="2987" y="3536"/>
                    <a:pt x="2994" y="3505"/>
                  </a:cubicBezTo>
                  <a:cubicBezTo>
                    <a:pt x="3004" y="3456"/>
                    <a:pt x="3045" y="3424"/>
                    <a:pt x="3093" y="3424"/>
                  </a:cubicBezTo>
                  <a:cubicBezTo>
                    <a:pt x="3100" y="3424"/>
                    <a:pt x="3107" y="3425"/>
                    <a:pt x="3114" y="3426"/>
                  </a:cubicBezTo>
                  <a:cubicBezTo>
                    <a:pt x="3144" y="3431"/>
                    <a:pt x="3166" y="3451"/>
                    <a:pt x="3180" y="3476"/>
                  </a:cubicBezTo>
                  <a:lnTo>
                    <a:pt x="3226" y="3443"/>
                  </a:lnTo>
                  <a:cubicBezTo>
                    <a:pt x="2934" y="3147"/>
                    <a:pt x="3023" y="2891"/>
                    <a:pt x="3206" y="2741"/>
                  </a:cubicBezTo>
                  <a:lnTo>
                    <a:pt x="1573" y="187"/>
                  </a:lnTo>
                  <a:cubicBezTo>
                    <a:pt x="1554" y="200"/>
                    <a:pt x="1534" y="212"/>
                    <a:pt x="1515" y="222"/>
                  </a:cubicBezTo>
                  <a:cubicBezTo>
                    <a:pt x="1465" y="249"/>
                    <a:pt x="1415" y="260"/>
                    <a:pt x="1365" y="260"/>
                  </a:cubicBezTo>
                  <a:cubicBezTo>
                    <a:pt x="1214" y="260"/>
                    <a:pt x="1069" y="150"/>
                    <a:pt x="9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>
              <a:off x="736507" y="3502767"/>
              <a:ext cx="116682" cy="141180"/>
            </a:xfrm>
            <a:custGeom>
              <a:avLst/>
              <a:gdLst/>
              <a:ahLst/>
              <a:cxnLst/>
              <a:rect l="l" t="t" r="r" b="b"/>
              <a:pathLst>
                <a:path w="2691" h="3256" extrusionOk="0">
                  <a:moveTo>
                    <a:pt x="787" y="129"/>
                  </a:moveTo>
                  <a:cubicBezTo>
                    <a:pt x="876" y="235"/>
                    <a:pt x="999" y="297"/>
                    <a:pt x="1119" y="297"/>
                  </a:cubicBezTo>
                  <a:cubicBezTo>
                    <a:pt x="1172" y="297"/>
                    <a:pt x="1225" y="285"/>
                    <a:pt x="1273" y="259"/>
                  </a:cubicBezTo>
                  <a:cubicBezTo>
                    <a:pt x="1289" y="251"/>
                    <a:pt x="1303" y="242"/>
                    <a:pt x="1318" y="231"/>
                  </a:cubicBezTo>
                  <a:lnTo>
                    <a:pt x="2588" y="2215"/>
                  </a:lnTo>
                  <a:cubicBezTo>
                    <a:pt x="2446" y="2332"/>
                    <a:pt x="2410" y="2561"/>
                    <a:pt x="2513" y="2762"/>
                  </a:cubicBezTo>
                  <a:cubicBezTo>
                    <a:pt x="2523" y="2779"/>
                    <a:pt x="2532" y="2795"/>
                    <a:pt x="2542" y="2809"/>
                  </a:cubicBezTo>
                  <a:lnTo>
                    <a:pt x="2087" y="3137"/>
                  </a:lnTo>
                  <a:cubicBezTo>
                    <a:pt x="1995" y="3024"/>
                    <a:pt x="1867" y="2959"/>
                    <a:pt x="1743" y="2959"/>
                  </a:cubicBezTo>
                  <a:cubicBezTo>
                    <a:pt x="1690" y="2959"/>
                    <a:pt x="1638" y="2970"/>
                    <a:pt x="1590" y="2995"/>
                  </a:cubicBezTo>
                  <a:cubicBezTo>
                    <a:pt x="1575" y="3002"/>
                    <a:pt x="1561" y="3012"/>
                    <a:pt x="1550" y="3021"/>
                  </a:cubicBezTo>
                  <a:lnTo>
                    <a:pt x="101" y="1183"/>
                  </a:lnTo>
                  <a:cubicBezTo>
                    <a:pt x="236" y="1063"/>
                    <a:pt x="268" y="839"/>
                    <a:pt x="165" y="645"/>
                  </a:cubicBezTo>
                  <a:cubicBezTo>
                    <a:pt x="157" y="626"/>
                    <a:pt x="147" y="610"/>
                    <a:pt x="137" y="594"/>
                  </a:cubicBezTo>
                  <a:lnTo>
                    <a:pt x="787" y="129"/>
                  </a:lnTo>
                  <a:close/>
                  <a:moveTo>
                    <a:pt x="742" y="0"/>
                  </a:moveTo>
                  <a:lnTo>
                    <a:pt x="39" y="503"/>
                  </a:lnTo>
                  <a:lnTo>
                    <a:pt x="71" y="557"/>
                  </a:lnTo>
                  <a:cubicBezTo>
                    <a:pt x="180" y="768"/>
                    <a:pt x="147" y="1011"/>
                    <a:pt x="1" y="1140"/>
                  </a:cubicBezTo>
                  <a:lnTo>
                    <a:pt x="1567" y="3130"/>
                  </a:lnTo>
                  <a:cubicBezTo>
                    <a:pt x="1581" y="3120"/>
                    <a:pt x="1596" y="3110"/>
                    <a:pt x="1611" y="3101"/>
                  </a:cubicBezTo>
                  <a:cubicBezTo>
                    <a:pt x="1664" y="3075"/>
                    <a:pt x="1720" y="3062"/>
                    <a:pt x="1777" y="3062"/>
                  </a:cubicBezTo>
                  <a:cubicBezTo>
                    <a:pt x="1912" y="3062"/>
                    <a:pt x="2051" y="3132"/>
                    <a:pt x="2148" y="3256"/>
                  </a:cubicBezTo>
                  <a:lnTo>
                    <a:pt x="2642" y="2902"/>
                  </a:lnTo>
                  <a:cubicBezTo>
                    <a:pt x="2631" y="2888"/>
                    <a:pt x="2619" y="2871"/>
                    <a:pt x="2610" y="2851"/>
                  </a:cubicBezTo>
                  <a:cubicBezTo>
                    <a:pt x="2499" y="2634"/>
                    <a:pt x="2537" y="2385"/>
                    <a:pt x="2691" y="2258"/>
                  </a:cubicBezTo>
                  <a:lnTo>
                    <a:pt x="1316" y="111"/>
                  </a:lnTo>
                  <a:cubicBezTo>
                    <a:pt x="1301" y="122"/>
                    <a:pt x="1286" y="132"/>
                    <a:pt x="1268" y="142"/>
                  </a:cubicBezTo>
                  <a:cubicBezTo>
                    <a:pt x="1216" y="169"/>
                    <a:pt x="1160" y="181"/>
                    <a:pt x="1103" y="181"/>
                  </a:cubicBezTo>
                  <a:cubicBezTo>
                    <a:pt x="973" y="181"/>
                    <a:pt x="839" y="115"/>
                    <a:pt x="7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>
              <a:off x="762090" y="3544175"/>
              <a:ext cx="54807" cy="72324"/>
            </a:xfrm>
            <a:custGeom>
              <a:avLst/>
              <a:gdLst/>
              <a:ahLst/>
              <a:cxnLst/>
              <a:rect l="l" t="t" r="r" b="b"/>
              <a:pathLst>
                <a:path w="1264" h="1668" extrusionOk="0">
                  <a:moveTo>
                    <a:pt x="25" y="0"/>
                  </a:moveTo>
                  <a:lnTo>
                    <a:pt x="1" y="20"/>
                  </a:lnTo>
                  <a:lnTo>
                    <a:pt x="1239" y="1668"/>
                  </a:lnTo>
                  <a:lnTo>
                    <a:pt x="1263" y="16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>
              <a:off x="792702" y="3604402"/>
              <a:ext cx="8672" cy="7848"/>
            </a:xfrm>
            <a:custGeom>
              <a:avLst/>
              <a:gdLst/>
              <a:ahLst/>
              <a:cxnLst/>
              <a:rect l="l" t="t" r="r" b="b"/>
              <a:pathLst>
                <a:path w="200" h="181" extrusionOk="0">
                  <a:moveTo>
                    <a:pt x="99" y="0"/>
                  </a:moveTo>
                  <a:cubicBezTo>
                    <a:pt x="58" y="0"/>
                    <a:pt x="20" y="30"/>
                    <a:pt x="12" y="71"/>
                  </a:cubicBezTo>
                  <a:cubicBezTo>
                    <a:pt x="0" y="120"/>
                    <a:pt x="33" y="169"/>
                    <a:pt x="82" y="179"/>
                  </a:cubicBezTo>
                  <a:cubicBezTo>
                    <a:pt x="89" y="180"/>
                    <a:pt x="95" y="181"/>
                    <a:pt x="102" y="181"/>
                  </a:cubicBezTo>
                  <a:cubicBezTo>
                    <a:pt x="144" y="181"/>
                    <a:pt x="181" y="151"/>
                    <a:pt x="189" y="110"/>
                  </a:cubicBezTo>
                  <a:cubicBezTo>
                    <a:pt x="199" y="61"/>
                    <a:pt x="168" y="13"/>
                    <a:pt x="119" y="3"/>
                  </a:cubicBezTo>
                  <a:cubicBezTo>
                    <a:pt x="113" y="1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>
              <a:off x="776225" y="3583286"/>
              <a:ext cx="8672" cy="7892"/>
            </a:xfrm>
            <a:custGeom>
              <a:avLst/>
              <a:gdLst/>
              <a:ahLst/>
              <a:cxnLst/>
              <a:rect l="l" t="t" r="r" b="b"/>
              <a:pathLst>
                <a:path w="200" h="182" extrusionOk="0">
                  <a:moveTo>
                    <a:pt x="100" y="1"/>
                  </a:moveTo>
                  <a:cubicBezTo>
                    <a:pt x="59" y="1"/>
                    <a:pt x="21" y="31"/>
                    <a:pt x="12" y="72"/>
                  </a:cubicBezTo>
                  <a:cubicBezTo>
                    <a:pt x="1" y="120"/>
                    <a:pt x="34" y="169"/>
                    <a:pt x="83" y="179"/>
                  </a:cubicBezTo>
                  <a:cubicBezTo>
                    <a:pt x="90" y="181"/>
                    <a:pt x="97" y="181"/>
                    <a:pt x="104" y="181"/>
                  </a:cubicBezTo>
                  <a:cubicBezTo>
                    <a:pt x="145" y="181"/>
                    <a:pt x="180" y="153"/>
                    <a:pt x="190" y="110"/>
                  </a:cubicBezTo>
                  <a:cubicBezTo>
                    <a:pt x="200" y="62"/>
                    <a:pt x="168" y="13"/>
                    <a:pt x="120" y="3"/>
                  </a:cubicBezTo>
                  <a:cubicBezTo>
                    <a:pt x="113" y="1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>
              <a:off x="762393" y="3567460"/>
              <a:ext cx="8629" cy="7892"/>
            </a:xfrm>
            <a:custGeom>
              <a:avLst/>
              <a:gdLst/>
              <a:ahLst/>
              <a:cxnLst/>
              <a:rect l="l" t="t" r="r" b="b"/>
              <a:pathLst>
                <a:path w="199" h="182" extrusionOk="0">
                  <a:moveTo>
                    <a:pt x="99" y="1"/>
                  </a:moveTo>
                  <a:cubicBezTo>
                    <a:pt x="57" y="1"/>
                    <a:pt x="21" y="31"/>
                    <a:pt x="11" y="72"/>
                  </a:cubicBezTo>
                  <a:cubicBezTo>
                    <a:pt x="1" y="120"/>
                    <a:pt x="32" y="169"/>
                    <a:pt x="82" y="179"/>
                  </a:cubicBezTo>
                  <a:cubicBezTo>
                    <a:pt x="89" y="181"/>
                    <a:pt x="96" y="181"/>
                    <a:pt x="103" y="181"/>
                  </a:cubicBezTo>
                  <a:cubicBezTo>
                    <a:pt x="144" y="181"/>
                    <a:pt x="181" y="153"/>
                    <a:pt x="188" y="110"/>
                  </a:cubicBezTo>
                  <a:cubicBezTo>
                    <a:pt x="198" y="60"/>
                    <a:pt x="167" y="13"/>
                    <a:pt x="118" y="3"/>
                  </a:cubicBezTo>
                  <a:cubicBezTo>
                    <a:pt x="112" y="1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>
              <a:off x="787369" y="3519764"/>
              <a:ext cx="77875" cy="137234"/>
            </a:xfrm>
            <a:custGeom>
              <a:avLst/>
              <a:gdLst/>
              <a:ahLst/>
              <a:cxnLst/>
              <a:rect l="l" t="t" r="r" b="b"/>
              <a:pathLst>
                <a:path w="1796" h="3165" extrusionOk="0">
                  <a:moveTo>
                    <a:pt x="508" y="1"/>
                  </a:moveTo>
                  <a:lnTo>
                    <a:pt x="0" y="2459"/>
                  </a:lnTo>
                  <a:lnTo>
                    <a:pt x="438" y="3015"/>
                  </a:lnTo>
                  <a:cubicBezTo>
                    <a:pt x="455" y="3003"/>
                    <a:pt x="473" y="2992"/>
                    <a:pt x="493" y="2981"/>
                  </a:cubicBezTo>
                  <a:cubicBezTo>
                    <a:pt x="555" y="2949"/>
                    <a:pt x="622" y="2934"/>
                    <a:pt x="689" y="2934"/>
                  </a:cubicBezTo>
                  <a:cubicBezTo>
                    <a:pt x="850" y="2934"/>
                    <a:pt x="1014" y="3018"/>
                    <a:pt x="1131" y="3164"/>
                  </a:cubicBezTo>
                  <a:lnTo>
                    <a:pt x="1180" y="3128"/>
                  </a:lnTo>
                  <a:cubicBezTo>
                    <a:pt x="1167" y="3108"/>
                    <a:pt x="1161" y="3083"/>
                    <a:pt x="1167" y="3058"/>
                  </a:cubicBezTo>
                  <a:cubicBezTo>
                    <a:pt x="1177" y="3014"/>
                    <a:pt x="1216" y="2983"/>
                    <a:pt x="1258" y="2983"/>
                  </a:cubicBezTo>
                  <a:cubicBezTo>
                    <a:pt x="1265" y="2983"/>
                    <a:pt x="1272" y="2984"/>
                    <a:pt x="1279" y="2985"/>
                  </a:cubicBezTo>
                  <a:cubicBezTo>
                    <a:pt x="1300" y="2990"/>
                    <a:pt x="1317" y="3003"/>
                    <a:pt x="1330" y="3017"/>
                  </a:cubicBezTo>
                  <a:lnTo>
                    <a:pt x="1373" y="2985"/>
                  </a:lnTo>
                  <a:cubicBezTo>
                    <a:pt x="1354" y="2961"/>
                    <a:pt x="1347" y="2931"/>
                    <a:pt x="1354" y="2901"/>
                  </a:cubicBezTo>
                  <a:cubicBezTo>
                    <a:pt x="1366" y="2850"/>
                    <a:pt x="1410" y="2814"/>
                    <a:pt x="1462" y="2814"/>
                  </a:cubicBezTo>
                  <a:cubicBezTo>
                    <a:pt x="1470" y="2814"/>
                    <a:pt x="1478" y="2815"/>
                    <a:pt x="1486" y="2816"/>
                  </a:cubicBezTo>
                  <a:cubicBezTo>
                    <a:pt x="1512" y="2822"/>
                    <a:pt x="1533" y="2838"/>
                    <a:pt x="1548" y="2857"/>
                  </a:cubicBezTo>
                  <a:lnTo>
                    <a:pt x="1589" y="2825"/>
                  </a:lnTo>
                  <a:cubicBezTo>
                    <a:pt x="1568" y="2802"/>
                    <a:pt x="1558" y="2772"/>
                    <a:pt x="1565" y="2738"/>
                  </a:cubicBezTo>
                  <a:cubicBezTo>
                    <a:pt x="1574" y="2689"/>
                    <a:pt x="1617" y="2657"/>
                    <a:pt x="1664" y="2657"/>
                  </a:cubicBezTo>
                  <a:cubicBezTo>
                    <a:pt x="1671" y="2657"/>
                    <a:pt x="1677" y="2658"/>
                    <a:pt x="1684" y="2659"/>
                  </a:cubicBezTo>
                  <a:cubicBezTo>
                    <a:pt x="1715" y="2665"/>
                    <a:pt x="1737" y="2685"/>
                    <a:pt x="1751" y="2709"/>
                  </a:cubicBezTo>
                  <a:lnTo>
                    <a:pt x="1795" y="2678"/>
                  </a:lnTo>
                  <a:cubicBezTo>
                    <a:pt x="1502" y="2381"/>
                    <a:pt x="1591" y="2128"/>
                    <a:pt x="1774" y="1978"/>
                  </a:cubicBezTo>
                  <a:lnTo>
                    <a:pt x="508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>
              <a:off x="797168" y="3500382"/>
              <a:ext cx="67251" cy="109007"/>
            </a:xfrm>
            <a:custGeom>
              <a:avLst/>
              <a:gdLst/>
              <a:ahLst/>
              <a:cxnLst/>
              <a:rect l="l" t="t" r="r" b="b"/>
              <a:pathLst>
                <a:path w="1551" h="2514" extrusionOk="0">
                  <a:moveTo>
                    <a:pt x="0" y="1"/>
                  </a:moveTo>
                  <a:lnTo>
                    <a:pt x="239" y="1939"/>
                  </a:lnTo>
                  <a:cubicBezTo>
                    <a:pt x="261" y="1936"/>
                    <a:pt x="283" y="1934"/>
                    <a:pt x="306" y="1934"/>
                  </a:cubicBezTo>
                  <a:cubicBezTo>
                    <a:pt x="601" y="1934"/>
                    <a:pt x="984" y="2225"/>
                    <a:pt x="1028" y="2513"/>
                  </a:cubicBezTo>
                  <a:lnTo>
                    <a:pt x="1551" y="24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>
              <a:off x="816204" y="3422811"/>
              <a:ext cx="99641" cy="183760"/>
            </a:xfrm>
            <a:custGeom>
              <a:avLst/>
              <a:gdLst/>
              <a:ahLst/>
              <a:cxnLst/>
              <a:rect l="l" t="t" r="r" b="b"/>
              <a:pathLst>
                <a:path w="2298" h="4238" extrusionOk="0">
                  <a:moveTo>
                    <a:pt x="1465" y="1"/>
                  </a:moveTo>
                  <a:lnTo>
                    <a:pt x="1415" y="9"/>
                  </a:lnTo>
                  <a:cubicBezTo>
                    <a:pt x="1412" y="35"/>
                    <a:pt x="1404" y="61"/>
                    <a:pt x="1388" y="79"/>
                  </a:cubicBezTo>
                  <a:cubicBezTo>
                    <a:pt x="1362" y="114"/>
                    <a:pt x="1322" y="132"/>
                    <a:pt x="1282" y="132"/>
                  </a:cubicBezTo>
                  <a:cubicBezTo>
                    <a:pt x="1254" y="132"/>
                    <a:pt x="1225" y="123"/>
                    <a:pt x="1202" y="105"/>
                  </a:cubicBezTo>
                  <a:cubicBezTo>
                    <a:pt x="1186" y="92"/>
                    <a:pt x="1173" y="76"/>
                    <a:pt x="1165" y="58"/>
                  </a:cubicBezTo>
                  <a:lnTo>
                    <a:pt x="1102" y="71"/>
                  </a:lnTo>
                  <a:cubicBezTo>
                    <a:pt x="1105" y="109"/>
                    <a:pt x="1095" y="149"/>
                    <a:pt x="1069" y="181"/>
                  </a:cubicBezTo>
                  <a:cubicBezTo>
                    <a:pt x="1038" y="222"/>
                    <a:pt x="990" y="243"/>
                    <a:pt x="940" y="243"/>
                  </a:cubicBezTo>
                  <a:cubicBezTo>
                    <a:pt x="903" y="243"/>
                    <a:pt x="865" y="231"/>
                    <a:pt x="833" y="207"/>
                  </a:cubicBezTo>
                  <a:cubicBezTo>
                    <a:pt x="804" y="185"/>
                    <a:pt x="785" y="157"/>
                    <a:pt x="774" y="127"/>
                  </a:cubicBezTo>
                  <a:lnTo>
                    <a:pt x="722" y="135"/>
                  </a:lnTo>
                  <a:cubicBezTo>
                    <a:pt x="740" y="181"/>
                    <a:pt x="737" y="230"/>
                    <a:pt x="708" y="267"/>
                  </a:cubicBezTo>
                  <a:cubicBezTo>
                    <a:pt x="683" y="300"/>
                    <a:pt x="643" y="317"/>
                    <a:pt x="601" y="317"/>
                  </a:cubicBezTo>
                  <a:cubicBezTo>
                    <a:pt x="564" y="317"/>
                    <a:pt x="525" y="304"/>
                    <a:pt x="492" y="277"/>
                  </a:cubicBezTo>
                  <a:cubicBezTo>
                    <a:pt x="459" y="251"/>
                    <a:pt x="437" y="220"/>
                    <a:pt x="427" y="185"/>
                  </a:cubicBezTo>
                  <a:lnTo>
                    <a:pt x="375" y="194"/>
                  </a:lnTo>
                  <a:cubicBezTo>
                    <a:pt x="379" y="220"/>
                    <a:pt x="380" y="244"/>
                    <a:pt x="380" y="270"/>
                  </a:cubicBezTo>
                  <a:cubicBezTo>
                    <a:pt x="386" y="553"/>
                    <a:pt x="224" y="794"/>
                    <a:pt x="1" y="857"/>
                  </a:cubicBezTo>
                  <a:lnTo>
                    <a:pt x="639" y="3801"/>
                  </a:lnTo>
                  <a:cubicBezTo>
                    <a:pt x="659" y="3798"/>
                    <a:pt x="681" y="3796"/>
                    <a:pt x="702" y="3794"/>
                  </a:cubicBezTo>
                  <a:cubicBezTo>
                    <a:pt x="706" y="3794"/>
                    <a:pt x="709" y="3794"/>
                    <a:pt x="713" y="3794"/>
                  </a:cubicBezTo>
                  <a:cubicBezTo>
                    <a:pt x="943" y="3794"/>
                    <a:pt x="1138" y="3983"/>
                    <a:pt x="1196" y="4238"/>
                  </a:cubicBezTo>
                  <a:lnTo>
                    <a:pt x="1255" y="4228"/>
                  </a:lnTo>
                  <a:cubicBezTo>
                    <a:pt x="1253" y="4204"/>
                    <a:pt x="1259" y="4179"/>
                    <a:pt x="1274" y="4159"/>
                  </a:cubicBezTo>
                  <a:cubicBezTo>
                    <a:pt x="1292" y="4135"/>
                    <a:pt x="1320" y="4122"/>
                    <a:pt x="1348" y="4122"/>
                  </a:cubicBezTo>
                  <a:cubicBezTo>
                    <a:pt x="1368" y="4122"/>
                    <a:pt x="1388" y="4129"/>
                    <a:pt x="1405" y="4142"/>
                  </a:cubicBezTo>
                  <a:cubicBezTo>
                    <a:pt x="1424" y="4156"/>
                    <a:pt x="1434" y="4173"/>
                    <a:pt x="1438" y="4193"/>
                  </a:cubicBezTo>
                  <a:lnTo>
                    <a:pt x="1491" y="4185"/>
                  </a:lnTo>
                  <a:cubicBezTo>
                    <a:pt x="1487" y="4156"/>
                    <a:pt x="1494" y="4125"/>
                    <a:pt x="1511" y="4102"/>
                  </a:cubicBezTo>
                  <a:cubicBezTo>
                    <a:pt x="1532" y="4074"/>
                    <a:pt x="1563" y="4060"/>
                    <a:pt x="1595" y="4060"/>
                  </a:cubicBezTo>
                  <a:cubicBezTo>
                    <a:pt x="1620" y="4060"/>
                    <a:pt x="1645" y="4068"/>
                    <a:pt x="1666" y="4085"/>
                  </a:cubicBezTo>
                  <a:cubicBezTo>
                    <a:pt x="1687" y="4100"/>
                    <a:pt x="1699" y="4123"/>
                    <a:pt x="1704" y="4146"/>
                  </a:cubicBezTo>
                  <a:lnTo>
                    <a:pt x="1755" y="4138"/>
                  </a:lnTo>
                  <a:cubicBezTo>
                    <a:pt x="1749" y="4108"/>
                    <a:pt x="1753" y="4076"/>
                    <a:pt x="1773" y="4049"/>
                  </a:cubicBezTo>
                  <a:cubicBezTo>
                    <a:pt x="1792" y="4023"/>
                    <a:pt x="1822" y="4010"/>
                    <a:pt x="1852" y="4010"/>
                  </a:cubicBezTo>
                  <a:cubicBezTo>
                    <a:pt x="1873" y="4010"/>
                    <a:pt x="1895" y="4017"/>
                    <a:pt x="1913" y="4030"/>
                  </a:cubicBezTo>
                  <a:cubicBezTo>
                    <a:pt x="1938" y="4049"/>
                    <a:pt x="1949" y="4076"/>
                    <a:pt x="1952" y="4105"/>
                  </a:cubicBezTo>
                  <a:lnTo>
                    <a:pt x="2006" y="4095"/>
                  </a:lnTo>
                  <a:cubicBezTo>
                    <a:pt x="1875" y="3700"/>
                    <a:pt x="2067" y="3511"/>
                    <a:pt x="2297" y="3455"/>
                  </a:cubicBezTo>
                  <a:lnTo>
                    <a:pt x="1946" y="443"/>
                  </a:lnTo>
                  <a:cubicBezTo>
                    <a:pt x="1925" y="447"/>
                    <a:pt x="1902" y="450"/>
                    <a:pt x="1880" y="450"/>
                  </a:cubicBezTo>
                  <a:cubicBezTo>
                    <a:pt x="1877" y="450"/>
                    <a:pt x="1874" y="450"/>
                    <a:pt x="1871" y="450"/>
                  </a:cubicBezTo>
                  <a:cubicBezTo>
                    <a:pt x="1648" y="450"/>
                    <a:pt x="1526" y="248"/>
                    <a:pt x="1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>
              <a:off x="817504" y="3421640"/>
              <a:ext cx="99641" cy="183760"/>
            </a:xfrm>
            <a:custGeom>
              <a:avLst/>
              <a:gdLst/>
              <a:ahLst/>
              <a:cxnLst/>
              <a:rect l="l" t="t" r="r" b="b"/>
              <a:pathLst>
                <a:path w="2298" h="4238" extrusionOk="0">
                  <a:moveTo>
                    <a:pt x="1465" y="0"/>
                  </a:moveTo>
                  <a:lnTo>
                    <a:pt x="1415" y="10"/>
                  </a:lnTo>
                  <a:cubicBezTo>
                    <a:pt x="1414" y="35"/>
                    <a:pt x="1404" y="58"/>
                    <a:pt x="1387" y="79"/>
                  </a:cubicBezTo>
                  <a:cubicBezTo>
                    <a:pt x="1361" y="114"/>
                    <a:pt x="1321" y="132"/>
                    <a:pt x="1281" y="132"/>
                  </a:cubicBezTo>
                  <a:cubicBezTo>
                    <a:pt x="1253" y="132"/>
                    <a:pt x="1224" y="123"/>
                    <a:pt x="1201" y="105"/>
                  </a:cubicBezTo>
                  <a:cubicBezTo>
                    <a:pt x="1185" y="92"/>
                    <a:pt x="1172" y="76"/>
                    <a:pt x="1163" y="58"/>
                  </a:cubicBezTo>
                  <a:lnTo>
                    <a:pt x="1100" y="70"/>
                  </a:lnTo>
                  <a:cubicBezTo>
                    <a:pt x="1103" y="111"/>
                    <a:pt x="1093" y="149"/>
                    <a:pt x="1067" y="182"/>
                  </a:cubicBezTo>
                  <a:cubicBezTo>
                    <a:pt x="1037" y="223"/>
                    <a:pt x="989" y="243"/>
                    <a:pt x="940" y="243"/>
                  </a:cubicBezTo>
                  <a:cubicBezTo>
                    <a:pt x="903" y="243"/>
                    <a:pt x="864" y="231"/>
                    <a:pt x="831" y="206"/>
                  </a:cubicBezTo>
                  <a:cubicBezTo>
                    <a:pt x="803" y="185"/>
                    <a:pt x="784" y="156"/>
                    <a:pt x="773" y="126"/>
                  </a:cubicBezTo>
                  <a:lnTo>
                    <a:pt x="721" y="135"/>
                  </a:lnTo>
                  <a:cubicBezTo>
                    <a:pt x="738" y="182"/>
                    <a:pt x="735" y="229"/>
                    <a:pt x="707" y="268"/>
                  </a:cubicBezTo>
                  <a:cubicBezTo>
                    <a:pt x="682" y="300"/>
                    <a:pt x="642" y="317"/>
                    <a:pt x="601" y="317"/>
                  </a:cubicBezTo>
                  <a:cubicBezTo>
                    <a:pt x="563" y="317"/>
                    <a:pt x="524" y="304"/>
                    <a:pt x="491" y="277"/>
                  </a:cubicBezTo>
                  <a:cubicBezTo>
                    <a:pt x="458" y="251"/>
                    <a:pt x="436" y="219"/>
                    <a:pt x="426" y="185"/>
                  </a:cubicBezTo>
                  <a:lnTo>
                    <a:pt x="373" y="194"/>
                  </a:lnTo>
                  <a:cubicBezTo>
                    <a:pt x="377" y="219"/>
                    <a:pt x="379" y="244"/>
                    <a:pt x="380" y="269"/>
                  </a:cubicBezTo>
                  <a:cubicBezTo>
                    <a:pt x="386" y="551"/>
                    <a:pt x="226" y="793"/>
                    <a:pt x="1" y="856"/>
                  </a:cubicBezTo>
                  <a:lnTo>
                    <a:pt x="641" y="3801"/>
                  </a:lnTo>
                  <a:cubicBezTo>
                    <a:pt x="659" y="3798"/>
                    <a:pt x="681" y="3797"/>
                    <a:pt x="702" y="3794"/>
                  </a:cubicBezTo>
                  <a:cubicBezTo>
                    <a:pt x="705" y="3794"/>
                    <a:pt x="708" y="3794"/>
                    <a:pt x="710" y="3794"/>
                  </a:cubicBezTo>
                  <a:cubicBezTo>
                    <a:pt x="942" y="3794"/>
                    <a:pt x="1138" y="3981"/>
                    <a:pt x="1196" y="4238"/>
                  </a:cubicBezTo>
                  <a:lnTo>
                    <a:pt x="1256" y="4228"/>
                  </a:lnTo>
                  <a:cubicBezTo>
                    <a:pt x="1254" y="4205"/>
                    <a:pt x="1259" y="4179"/>
                    <a:pt x="1275" y="4159"/>
                  </a:cubicBezTo>
                  <a:cubicBezTo>
                    <a:pt x="1294" y="4135"/>
                    <a:pt x="1323" y="4122"/>
                    <a:pt x="1352" y="4122"/>
                  </a:cubicBezTo>
                  <a:cubicBezTo>
                    <a:pt x="1371" y="4122"/>
                    <a:pt x="1391" y="4128"/>
                    <a:pt x="1408" y="4142"/>
                  </a:cubicBezTo>
                  <a:cubicBezTo>
                    <a:pt x="1425" y="4156"/>
                    <a:pt x="1435" y="4173"/>
                    <a:pt x="1440" y="4193"/>
                  </a:cubicBezTo>
                  <a:lnTo>
                    <a:pt x="1494" y="4185"/>
                  </a:lnTo>
                  <a:cubicBezTo>
                    <a:pt x="1488" y="4156"/>
                    <a:pt x="1495" y="4126"/>
                    <a:pt x="1514" y="4100"/>
                  </a:cubicBezTo>
                  <a:cubicBezTo>
                    <a:pt x="1535" y="4074"/>
                    <a:pt x="1567" y="4059"/>
                    <a:pt x="1599" y="4059"/>
                  </a:cubicBezTo>
                  <a:cubicBezTo>
                    <a:pt x="1623" y="4059"/>
                    <a:pt x="1647" y="4067"/>
                    <a:pt x="1667" y="4083"/>
                  </a:cubicBezTo>
                  <a:cubicBezTo>
                    <a:pt x="1689" y="4099"/>
                    <a:pt x="1702" y="4122"/>
                    <a:pt x="1707" y="4147"/>
                  </a:cubicBezTo>
                  <a:lnTo>
                    <a:pt x="1757" y="4137"/>
                  </a:lnTo>
                  <a:cubicBezTo>
                    <a:pt x="1750" y="4110"/>
                    <a:pt x="1753" y="4076"/>
                    <a:pt x="1773" y="4049"/>
                  </a:cubicBezTo>
                  <a:cubicBezTo>
                    <a:pt x="1793" y="4023"/>
                    <a:pt x="1822" y="4010"/>
                    <a:pt x="1852" y="4010"/>
                  </a:cubicBezTo>
                  <a:cubicBezTo>
                    <a:pt x="1873" y="4010"/>
                    <a:pt x="1896" y="4017"/>
                    <a:pt x="1915" y="4032"/>
                  </a:cubicBezTo>
                  <a:cubicBezTo>
                    <a:pt x="1938" y="4049"/>
                    <a:pt x="1951" y="4077"/>
                    <a:pt x="1952" y="4105"/>
                  </a:cubicBezTo>
                  <a:lnTo>
                    <a:pt x="2008" y="4096"/>
                  </a:lnTo>
                  <a:cubicBezTo>
                    <a:pt x="1876" y="3699"/>
                    <a:pt x="2068" y="3510"/>
                    <a:pt x="2297" y="3455"/>
                  </a:cubicBezTo>
                  <a:lnTo>
                    <a:pt x="1946" y="443"/>
                  </a:lnTo>
                  <a:cubicBezTo>
                    <a:pt x="1925" y="447"/>
                    <a:pt x="1902" y="450"/>
                    <a:pt x="1881" y="450"/>
                  </a:cubicBezTo>
                  <a:cubicBezTo>
                    <a:pt x="1877" y="450"/>
                    <a:pt x="1874" y="450"/>
                    <a:pt x="1871" y="450"/>
                  </a:cubicBezTo>
                  <a:cubicBezTo>
                    <a:pt x="1648" y="450"/>
                    <a:pt x="1528" y="247"/>
                    <a:pt x="14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>
              <a:off x="825699" y="3437076"/>
              <a:ext cx="83555" cy="153668"/>
            </a:xfrm>
            <a:custGeom>
              <a:avLst/>
              <a:gdLst/>
              <a:ahLst/>
              <a:cxnLst/>
              <a:rect l="l" t="t" r="r" b="b"/>
              <a:pathLst>
                <a:path w="1927" h="3544" extrusionOk="0">
                  <a:moveTo>
                    <a:pt x="1149" y="141"/>
                  </a:moveTo>
                  <a:cubicBezTo>
                    <a:pt x="1197" y="333"/>
                    <a:pt x="1346" y="472"/>
                    <a:pt x="1520" y="472"/>
                  </a:cubicBezTo>
                  <a:cubicBezTo>
                    <a:pt x="1523" y="472"/>
                    <a:pt x="1526" y="472"/>
                    <a:pt x="1528" y="472"/>
                  </a:cubicBezTo>
                  <a:cubicBezTo>
                    <a:pt x="1546" y="472"/>
                    <a:pt x="1564" y="469"/>
                    <a:pt x="1580" y="466"/>
                  </a:cubicBezTo>
                  <a:lnTo>
                    <a:pt x="1852" y="2805"/>
                  </a:lnTo>
                  <a:cubicBezTo>
                    <a:pt x="1673" y="2848"/>
                    <a:pt x="1541" y="3039"/>
                    <a:pt x="1546" y="3263"/>
                  </a:cubicBezTo>
                  <a:cubicBezTo>
                    <a:pt x="1546" y="3283"/>
                    <a:pt x="1548" y="3300"/>
                    <a:pt x="1551" y="3321"/>
                  </a:cubicBezTo>
                  <a:lnTo>
                    <a:pt x="999" y="3412"/>
                  </a:lnTo>
                  <a:cubicBezTo>
                    <a:pt x="955" y="3215"/>
                    <a:pt x="804" y="3068"/>
                    <a:pt x="627" y="3068"/>
                  </a:cubicBezTo>
                  <a:cubicBezTo>
                    <a:pt x="623" y="3068"/>
                    <a:pt x="620" y="3068"/>
                    <a:pt x="616" y="3069"/>
                  </a:cubicBezTo>
                  <a:cubicBezTo>
                    <a:pt x="599" y="3069"/>
                    <a:pt x="584" y="3070"/>
                    <a:pt x="568" y="3074"/>
                  </a:cubicBezTo>
                  <a:lnTo>
                    <a:pt x="72" y="787"/>
                  </a:lnTo>
                  <a:cubicBezTo>
                    <a:pt x="246" y="738"/>
                    <a:pt x="370" y="551"/>
                    <a:pt x="365" y="330"/>
                  </a:cubicBezTo>
                  <a:cubicBezTo>
                    <a:pt x="365" y="311"/>
                    <a:pt x="363" y="291"/>
                    <a:pt x="362" y="273"/>
                  </a:cubicBezTo>
                  <a:lnTo>
                    <a:pt x="1149" y="141"/>
                  </a:lnTo>
                  <a:close/>
                  <a:moveTo>
                    <a:pt x="1165" y="1"/>
                  </a:moveTo>
                  <a:lnTo>
                    <a:pt x="313" y="147"/>
                  </a:lnTo>
                  <a:cubicBezTo>
                    <a:pt x="316" y="168"/>
                    <a:pt x="317" y="187"/>
                    <a:pt x="319" y="208"/>
                  </a:cubicBezTo>
                  <a:cubicBezTo>
                    <a:pt x="324" y="447"/>
                    <a:pt x="188" y="649"/>
                    <a:pt x="1" y="702"/>
                  </a:cubicBezTo>
                  <a:lnTo>
                    <a:pt x="538" y="3177"/>
                  </a:lnTo>
                  <a:cubicBezTo>
                    <a:pt x="555" y="3175"/>
                    <a:pt x="571" y="3172"/>
                    <a:pt x="589" y="3172"/>
                  </a:cubicBezTo>
                  <a:cubicBezTo>
                    <a:pt x="591" y="3172"/>
                    <a:pt x="593" y="3172"/>
                    <a:pt x="594" y="3172"/>
                  </a:cubicBezTo>
                  <a:cubicBezTo>
                    <a:pt x="788" y="3172"/>
                    <a:pt x="955" y="3330"/>
                    <a:pt x="1004" y="3544"/>
                  </a:cubicBezTo>
                  <a:lnTo>
                    <a:pt x="1601" y="3444"/>
                  </a:lnTo>
                  <a:cubicBezTo>
                    <a:pt x="1597" y="3426"/>
                    <a:pt x="1594" y="3405"/>
                    <a:pt x="1594" y="3384"/>
                  </a:cubicBezTo>
                  <a:cubicBezTo>
                    <a:pt x="1590" y="3140"/>
                    <a:pt x="1733" y="2934"/>
                    <a:pt x="1926" y="2885"/>
                  </a:cubicBezTo>
                  <a:lnTo>
                    <a:pt x="1633" y="354"/>
                  </a:lnTo>
                  <a:cubicBezTo>
                    <a:pt x="1614" y="357"/>
                    <a:pt x="1594" y="359"/>
                    <a:pt x="1577" y="359"/>
                  </a:cubicBezTo>
                  <a:cubicBezTo>
                    <a:pt x="1574" y="359"/>
                    <a:pt x="1572" y="359"/>
                    <a:pt x="1569" y="359"/>
                  </a:cubicBezTo>
                  <a:cubicBezTo>
                    <a:pt x="1379" y="359"/>
                    <a:pt x="1218" y="208"/>
                    <a:pt x="1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>
              <a:off x="851672" y="3472024"/>
              <a:ext cx="18341" cy="88151"/>
            </a:xfrm>
            <a:custGeom>
              <a:avLst/>
              <a:gdLst/>
              <a:ahLst/>
              <a:cxnLst/>
              <a:rect l="l" t="t" r="r" b="b"/>
              <a:pathLst>
                <a:path w="423" h="2033" extrusionOk="0">
                  <a:moveTo>
                    <a:pt x="32" y="1"/>
                  </a:moveTo>
                  <a:lnTo>
                    <a:pt x="0" y="8"/>
                  </a:lnTo>
                  <a:lnTo>
                    <a:pt x="393" y="2032"/>
                  </a:lnTo>
                  <a:lnTo>
                    <a:pt x="423" y="2026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>
              <a:off x="850978" y="3540577"/>
              <a:ext cx="8932" cy="7892"/>
            </a:xfrm>
            <a:custGeom>
              <a:avLst/>
              <a:gdLst/>
              <a:ahLst/>
              <a:cxnLst/>
              <a:rect l="l" t="t" r="r" b="b"/>
              <a:pathLst>
                <a:path w="206" h="182" extrusionOk="0">
                  <a:moveTo>
                    <a:pt x="103" y="0"/>
                  </a:moveTo>
                  <a:cubicBezTo>
                    <a:pt x="76" y="0"/>
                    <a:pt x="49" y="12"/>
                    <a:pt x="31" y="35"/>
                  </a:cubicBezTo>
                  <a:cubicBezTo>
                    <a:pt x="1" y="75"/>
                    <a:pt x="8" y="132"/>
                    <a:pt x="48" y="162"/>
                  </a:cubicBezTo>
                  <a:cubicBezTo>
                    <a:pt x="64" y="175"/>
                    <a:pt x="84" y="182"/>
                    <a:pt x="103" y="182"/>
                  </a:cubicBezTo>
                  <a:cubicBezTo>
                    <a:pt x="130" y="182"/>
                    <a:pt x="156" y="169"/>
                    <a:pt x="174" y="146"/>
                  </a:cubicBezTo>
                  <a:cubicBezTo>
                    <a:pt x="205" y="108"/>
                    <a:pt x="198" y="50"/>
                    <a:pt x="158" y="19"/>
                  </a:cubicBezTo>
                  <a:cubicBezTo>
                    <a:pt x="142" y="6"/>
                    <a:pt x="12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>
              <a:off x="845472" y="3514431"/>
              <a:ext cx="8889" cy="7848"/>
            </a:xfrm>
            <a:custGeom>
              <a:avLst/>
              <a:gdLst/>
              <a:ahLst/>
              <a:cxnLst/>
              <a:rect l="l" t="t" r="r" b="b"/>
              <a:pathLst>
                <a:path w="205" h="181" extrusionOk="0">
                  <a:moveTo>
                    <a:pt x="103" y="0"/>
                  </a:moveTo>
                  <a:cubicBezTo>
                    <a:pt x="76" y="0"/>
                    <a:pt x="49" y="12"/>
                    <a:pt x="32" y="35"/>
                  </a:cubicBezTo>
                  <a:cubicBezTo>
                    <a:pt x="0" y="75"/>
                    <a:pt x="7" y="132"/>
                    <a:pt x="47" y="162"/>
                  </a:cubicBezTo>
                  <a:cubicBezTo>
                    <a:pt x="63" y="175"/>
                    <a:pt x="83" y="181"/>
                    <a:pt x="102" y="181"/>
                  </a:cubicBezTo>
                  <a:cubicBezTo>
                    <a:pt x="129" y="181"/>
                    <a:pt x="156" y="169"/>
                    <a:pt x="175" y="147"/>
                  </a:cubicBezTo>
                  <a:cubicBezTo>
                    <a:pt x="205" y="106"/>
                    <a:pt x="198" y="49"/>
                    <a:pt x="158" y="19"/>
                  </a:cubicBezTo>
                  <a:cubicBezTo>
                    <a:pt x="141" y="7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>
              <a:off x="839878" y="3494095"/>
              <a:ext cx="8932" cy="7935"/>
            </a:xfrm>
            <a:custGeom>
              <a:avLst/>
              <a:gdLst/>
              <a:ahLst/>
              <a:cxnLst/>
              <a:rect l="l" t="t" r="r" b="b"/>
              <a:pathLst>
                <a:path w="206" h="183" extrusionOk="0">
                  <a:moveTo>
                    <a:pt x="103" y="0"/>
                  </a:moveTo>
                  <a:cubicBezTo>
                    <a:pt x="76" y="0"/>
                    <a:pt x="49" y="13"/>
                    <a:pt x="32" y="36"/>
                  </a:cubicBezTo>
                  <a:cubicBezTo>
                    <a:pt x="0" y="74"/>
                    <a:pt x="7" y="132"/>
                    <a:pt x="48" y="163"/>
                  </a:cubicBezTo>
                  <a:cubicBezTo>
                    <a:pt x="63" y="176"/>
                    <a:pt x="82" y="182"/>
                    <a:pt x="102" y="182"/>
                  </a:cubicBezTo>
                  <a:cubicBezTo>
                    <a:pt x="129" y="182"/>
                    <a:pt x="156" y="170"/>
                    <a:pt x="175" y="146"/>
                  </a:cubicBezTo>
                  <a:cubicBezTo>
                    <a:pt x="205" y="107"/>
                    <a:pt x="198" y="50"/>
                    <a:pt x="158" y="20"/>
                  </a:cubicBezTo>
                  <a:cubicBezTo>
                    <a:pt x="142" y="7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>
              <a:off x="838794" y="3470290"/>
              <a:ext cx="78352" cy="135196"/>
            </a:xfrm>
            <a:custGeom>
              <a:avLst/>
              <a:gdLst/>
              <a:ahLst/>
              <a:cxnLst/>
              <a:rect l="l" t="t" r="r" b="b"/>
              <a:pathLst>
                <a:path w="1807" h="3118" extrusionOk="0">
                  <a:moveTo>
                    <a:pt x="1534" y="1"/>
                  </a:moveTo>
                  <a:lnTo>
                    <a:pt x="1" y="1989"/>
                  </a:lnTo>
                  <a:lnTo>
                    <a:pt x="151" y="2680"/>
                  </a:lnTo>
                  <a:cubicBezTo>
                    <a:pt x="170" y="2676"/>
                    <a:pt x="191" y="2675"/>
                    <a:pt x="213" y="2673"/>
                  </a:cubicBezTo>
                  <a:cubicBezTo>
                    <a:pt x="216" y="2673"/>
                    <a:pt x="220" y="2673"/>
                    <a:pt x="223" y="2673"/>
                  </a:cubicBezTo>
                  <a:cubicBezTo>
                    <a:pt x="453" y="2673"/>
                    <a:pt x="649" y="2860"/>
                    <a:pt x="707" y="3117"/>
                  </a:cubicBezTo>
                  <a:lnTo>
                    <a:pt x="767" y="3106"/>
                  </a:lnTo>
                  <a:cubicBezTo>
                    <a:pt x="764" y="3083"/>
                    <a:pt x="770" y="3057"/>
                    <a:pt x="785" y="3038"/>
                  </a:cubicBezTo>
                  <a:cubicBezTo>
                    <a:pt x="805" y="3014"/>
                    <a:pt x="833" y="3001"/>
                    <a:pt x="862" y="3001"/>
                  </a:cubicBezTo>
                  <a:cubicBezTo>
                    <a:pt x="882" y="3001"/>
                    <a:pt x="902" y="3007"/>
                    <a:pt x="919" y="3020"/>
                  </a:cubicBezTo>
                  <a:cubicBezTo>
                    <a:pt x="936" y="3034"/>
                    <a:pt x="946" y="3053"/>
                    <a:pt x="950" y="3071"/>
                  </a:cubicBezTo>
                  <a:lnTo>
                    <a:pt x="1004" y="3063"/>
                  </a:lnTo>
                  <a:cubicBezTo>
                    <a:pt x="999" y="3034"/>
                    <a:pt x="1006" y="3004"/>
                    <a:pt x="1025" y="2978"/>
                  </a:cubicBezTo>
                  <a:cubicBezTo>
                    <a:pt x="1045" y="2952"/>
                    <a:pt x="1077" y="2938"/>
                    <a:pt x="1109" y="2938"/>
                  </a:cubicBezTo>
                  <a:cubicBezTo>
                    <a:pt x="1133" y="2938"/>
                    <a:pt x="1157" y="2945"/>
                    <a:pt x="1178" y="2961"/>
                  </a:cubicBezTo>
                  <a:cubicBezTo>
                    <a:pt x="1199" y="2977"/>
                    <a:pt x="1212" y="3000"/>
                    <a:pt x="1218" y="3025"/>
                  </a:cubicBezTo>
                  <a:lnTo>
                    <a:pt x="1268" y="3017"/>
                  </a:lnTo>
                  <a:cubicBezTo>
                    <a:pt x="1258" y="2985"/>
                    <a:pt x="1262" y="2954"/>
                    <a:pt x="1282" y="2927"/>
                  </a:cubicBezTo>
                  <a:cubicBezTo>
                    <a:pt x="1301" y="2901"/>
                    <a:pt x="1330" y="2888"/>
                    <a:pt x="1360" y="2888"/>
                  </a:cubicBezTo>
                  <a:cubicBezTo>
                    <a:pt x="1382" y="2888"/>
                    <a:pt x="1404" y="2895"/>
                    <a:pt x="1422" y="2910"/>
                  </a:cubicBezTo>
                  <a:cubicBezTo>
                    <a:pt x="1447" y="2927"/>
                    <a:pt x="1458" y="2955"/>
                    <a:pt x="1461" y="2983"/>
                  </a:cubicBezTo>
                  <a:lnTo>
                    <a:pt x="1516" y="2974"/>
                  </a:lnTo>
                  <a:cubicBezTo>
                    <a:pt x="1385" y="2577"/>
                    <a:pt x="1577" y="2388"/>
                    <a:pt x="1806" y="2333"/>
                  </a:cubicBezTo>
                  <a:lnTo>
                    <a:pt x="153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>
              <a:off x="887141" y="3557357"/>
              <a:ext cx="62135" cy="41105"/>
            </a:xfrm>
            <a:custGeom>
              <a:avLst/>
              <a:gdLst/>
              <a:ahLst/>
              <a:cxnLst/>
              <a:rect l="l" t="t" r="r" b="b"/>
              <a:pathLst>
                <a:path w="1433" h="948" extrusionOk="0">
                  <a:moveTo>
                    <a:pt x="1142" y="0"/>
                  </a:moveTo>
                  <a:cubicBezTo>
                    <a:pt x="1028" y="0"/>
                    <a:pt x="883" y="131"/>
                    <a:pt x="678" y="160"/>
                  </a:cubicBezTo>
                  <a:cubicBezTo>
                    <a:pt x="648" y="164"/>
                    <a:pt x="618" y="166"/>
                    <a:pt x="588" y="166"/>
                  </a:cubicBezTo>
                  <a:cubicBezTo>
                    <a:pt x="447" y="166"/>
                    <a:pt x="315" y="125"/>
                    <a:pt x="215" y="125"/>
                  </a:cubicBezTo>
                  <a:cubicBezTo>
                    <a:pt x="79" y="125"/>
                    <a:pt x="1" y="202"/>
                    <a:pt x="37" y="567"/>
                  </a:cubicBezTo>
                  <a:cubicBezTo>
                    <a:pt x="58" y="793"/>
                    <a:pt x="322" y="947"/>
                    <a:pt x="634" y="947"/>
                  </a:cubicBezTo>
                  <a:cubicBezTo>
                    <a:pt x="679" y="947"/>
                    <a:pt x="725" y="944"/>
                    <a:pt x="771" y="937"/>
                  </a:cubicBezTo>
                  <a:cubicBezTo>
                    <a:pt x="1141" y="884"/>
                    <a:pt x="1433" y="630"/>
                    <a:pt x="1373" y="375"/>
                  </a:cubicBezTo>
                  <a:cubicBezTo>
                    <a:pt x="1306" y="85"/>
                    <a:pt x="1234" y="0"/>
                    <a:pt x="11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>
              <a:off x="1209177" y="3622830"/>
              <a:ext cx="57495" cy="51295"/>
            </a:xfrm>
            <a:custGeom>
              <a:avLst/>
              <a:gdLst/>
              <a:ahLst/>
              <a:cxnLst/>
              <a:rect l="l" t="t" r="r" b="b"/>
              <a:pathLst>
                <a:path w="1326" h="1183" extrusionOk="0">
                  <a:moveTo>
                    <a:pt x="386" y="0"/>
                  </a:moveTo>
                  <a:cubicBezTo>
                    <a:pt x="343" y="0"/>
                    <a:pt x="299" y="13"/>
                    <a:pt x="254" y="43"/>
                  </a:cubicBezTo>
                  <a:cubicBezTo>
                    <a:pt x="34" y="183"/>
                    <a:pt x="1" y="522"/>
                    <a:pt x="178" y="797"/>
                  </a:cubicBezTo>
                  <a:cubicBezTo>
                    <a:pt x="303" y="991"/>
                    <a:pt x="527" y="1183"/>
                    <a:pt x="752" y="1183"/>
                  </a:cubicBezTo>
                  <a:cubicBezTo>
                    <a:pt x="848" y="1183"/>
                    <a:pt x="945" y="1148"/>
                    <a:pt x="1034" y="1062"/>
                  </a:cubicBezTo>
                  <a:cubicBezTo>
                    <a:pt x="1325" y="783"/>
                    <a:pt x="1010" y="687"/>
                    <a:pt x="831" y="411"/>
                  </a:cubicBezTo>
                  <a:cubicBezTo>
                    <a:pt x="692" y="193"/>
                    <a:pt x="548" y="0"/>
                    <a:pt x="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>
              <a:off x="747694" y="3585974"/>
              <a:ext cx="358024" cy="363053"/>
            </a:xfrm>
            <a:custGeom>
              <a:avLst/>
              <a:gdLst/>
              <a:ahLst/>
              <a:cxnLst/>
              <a:rect l="l" t="t" r="r" b="b"/>
              <a:pathLst>
                <a:path w="8257" h="8373" extrusionOk="0">
                  <a:moveTo>
                    <a:pt x="3212" y="0"/>
                  </a:moveTo>
                  <a:cubicBezTo>
                    <a:pt x="2964" y="0"/>
                    <a:pt x="2719" y="48"/>
                    <a:pt x="2481" y="151"/>
                  </a:cubicBezTo>
                  <a:cubicBezTo>
                    <a:pt x="872" y="853"/>
                    <a:pt x="0" y="3388"/>
                    <a:pt x="572" y="5598"/>
                  </a:cubicBezTo>
                  <a:cubicBezTo>
                    <a:pt x="1023" y="7350"/>
                    <a:pt x="2243" y="8372"/>
                    <a:pt x="3529" y="8372"/>
                  </a:cubicBezTo>
                  <a:cubicBezTo>
                    <a:pt x="3867" y="8372"/>
                    <a:pt x="4210" y="8302"/>
                    <a:pt x="4544" y="8155"/>
                  </a:cubicBezTo>
                  <a:cubicBezTo>
                    <a:pt x="6153" y="7454"/>
                    <a:pt x="8256" y="4779"/>
                    <a:pt x="7091" y="2986"/>
                  </a:cubicBezTo>
                  <a:cubicBezTo>
                    <a:pt x="6171" y="1571"/>
                    <a:pt x="4640" y="0"/>
                    <a:pt x="3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>
              <a:off x="757971" y="3642559"/>
              <a:ext cx="99034" cy="137191"/>
            </a:xfrm>
            <a:custGeom>
              <a:avLst/>
              <a:gdLst/>
              <a:ahLst/>
              <a:cxnLst/>
              <a:rect l="l" t="t" r="r" b="b"/>
              <a:pathLst>
                <a:path w="2284" h="3164" extrusionOk="0">
                  <a:moveTo>
                    <a:pt x="1048" y="0"/>
                  </a:moveTo>
                  <a:cubicBezTo>
                    <a:pt x="466" y="0"/>
                    <a:pt x="0" y="1231"/>
                    <a:pt x="197" y="1868"/>
                  </a:cubicBezTo>
                  <a:cubicBezTo>
                    <a:pt x="250" y="2424"/>
                    <a:pt x="1038" y="3164"/>
                    <a:pt x="1597" y="3164"/>
                  </a:cubicBezTo>
                  <a:cubicBezTo>
                    <a:pt x="2000" y="3164"/>
                    <a:pt x="2284" y="2779"/>
                    <a:pt x="2088" y="1664"/>
                  </a:cubicBezTo>
                  <a:cubicBezTo>
                    <a:pt x="1776" y="429"/>
                    <a:pt x="1392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>
              <a:off x="718556" y="3668402"/>
              <a:ext cx="56541" cy="113560"/>
            </a:xfrm>
            <a:custGeom>
              <a:avLst/>
              <a:gdLst/>
              <a:ahLst/>
              <a:cxnLst/>
              <a:rect l="l" t="t" r="r" b="b"/>
              <a:pathLst>
                <a:path w="1304" h="2619" extrusionOk="0">
                  <a:moveTo>
                    <a:pt x="417" y="0"/>
                  </a:moveTo>
                  <a:cubicBezTo>
                    <a:pt x="112" y="0"/>
                    <a:pt x="0" y="983"/>
                    <a:pt x="128" y="1521"/>
                  </a:cubicBezTo>
                  <a:cubicBezTo>
                    <a:pt x="177" y="1992"/>
                    <a:pt x="633" y="2619"/>
                    <a:pt x="939" y="2619"/>
                  </a:cubicBezTo>
                  <a:cubicBezTo>
                    <a:pt x="1160" y="2619"/>
                    <a:pt x="1303" y="2293"/>
                    <a:pt x="1159" y="1348"/>
                  </a:cubicBezTo>
                  <a:cubicBezTo>
                    <a:pt x="850" y="349"/>
                    <a:pt x="599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6"/>
            <p:cNvSpPr/>
            <p:nvPr/>
          </p:nvSpPr>
          <p:spPr>
            <a:xfrm>
              <a:off x="791965" y="3507493"/>
              <a:ext cx="457231" cy="418034"/>
            </a:xfrm>
            <a:custGeom>
              <a:avLst/>
              <a:gdLst/>
              <a:ahLst/>
              <a:cxnLst/>
              <a:rect l="l" t="t" r="r" b="b"/>
              <a:pathLst>
                <a:path w="10545" h="9641" extrusionOk="0">
                  <a:moveTo>
                    <a:pt x="6117" y="0"/>
                  </a:moveTo>
                  <a:cubicBezTo>
                    <a:pt x="3728" y="0"/>
                    <a:pt x="1805" y="2941"/>
                    <a:pt x="938" y="5247"/>
                  </a:cubicBezTo>
                  <a:cubicBezTo>
                    <a:pt x="0" y="7738"/>
                    <a:pt x="3729" y="9640"/>
                    <a:pt x="6117" y="9640"/>
                  </a:cubicBezTo>
                  <a:cubicBezTo>
                    <a:pt x="6118" y="9640"/>
                    <a:pt x="6119" y="9640"/>
                    <a:pt x="6120" y="9640"/>
                  </a:cubicBezTo>
                  <a:cubicBezTo>
                    <a:pt x="8511" y="9640"/>
                    <a:pt x="10545" y="7656"/>
                    <a:pt x="10545" y="4995"/>
                  </a:cubicBezTo>
                  <a:cubicBezTo>
                    <a:pt x="10545" y="2332"/>
                    <a:pt x="8509" y="0"/>
                    <a:pt x="6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6"/>
            <p:cNvSpPr/>
            <p:nvPr/>
          </p:nvSpPr>
          <p:spPr>
            <a:xfrm>
              <a:off x="791965" y="3554582"/>
              <a:ext cx="453155" cy="370988"/>
            </a:xfrm>
            <a:custGeom>
              <a:avLst/>
              <a:gdLst/>
              <a:ahLst/>
              <a:cxnLst/>
              <a:rect l="l" t="t" r="r" b="b"/>
              <a:pathLst>
                <a:path w="10451" h="8556" extrusionOk="0">
                  <a:moveTo>
                    <a:pt x="5791" y="1"/>
                  </a:moveTo>
                  <a:cubicBezTo>
                    <a:pt x="3916" y="1"/>
                    <a:pt x="1958" y="1052"/>
                    <a:pt x="938" y="4162"/>
                  </a:cubicBezTo>
                  <a:cubicBezTo>
                    <a:pt x="0" y="6653"/>
                    <a:pt x="3729" y="8556"/>
                    <a:pt x="6117" y="8556"/>
                  </a:cubicBezTo>
                  <a:cubicBezTo>
                    <a:pt x="8509" y="8556"/>
                    <a:pt x="10417" y="4984"/>
                    <a:pt x="10450" y="2945"/>
                  </a:cubicBezTo>
                  <a:cubicBezTo>
                    <a:pt x="10336" y="1631"/>
                    <a:pt x="8127" y="1"/>
                    <a:pt x="5791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1118077" y="3561042"/>
              <a:ext cx="44097" cy="28011"/>
            </a:xfrm>
            <a:custGeom>
              <a:avLst/>
              <a:gdLst/>
              <a:ahLst/>
              <a:cxnLst/>
              <a:rect l="l" t="t" r="r" b="b"/>
              <a:pathLst>
                <a:path w="1017" h="646" extrusionOk="0">
                  <a:moveTo>
                    <a:pt x="802" y="1"/>
                  </a:moveTo>
                  <a:lnTo>
                    <a:pt x="802" y="1"/>
                  </a:lnTo>
                  <a:cubicBezTo>
                    <a:pt x="828" y="81"/>
                    <a:pt x="819" y="165"/>
                    <a:pt x="771" y="237"/>
                  </a:cubicBezTo>
                  <a:cubicBezTo>
                    <a:pt x="699" y="347"/>
                    <a:pt x="532" y="445"/>
                    <a:pt x="337" y="445"/>
                  </a:cubicBezTo>
                  <a:cubicBezTo>
                    <a:pt x="235" y="445"/>
                    <a:pt x="126" y="418"/>
                    <a:pt x="18" y="353"/>
                  </a:cubicBezTo>
                  <a:lnTo>
                    <a:pt x="18" y="353"/>
                  </a:lnTo>
                  <a:cubicBezTo>
                    <a:pt x="0" y="404"/>
                    <a:pt x="30" y="463"/>
                    <a:pt x="159" y="546"/>
                  </a:cubicBezTo>
                  <a:cubicBezTo>
                    <a:pt x="270" y="617"/>
                    <a:pt x="383" y="645"/>
                    <a:pt x="488" y="645"/>
                  </a:cubicBezTo>
                  <a:cubicBezTo>
                    <a:pt x="683" y="645"/>
                    <a:pt x="851" y="546"/>
                    <a:pt x="924" y="434"/>
                  </a:cubicBezTo>
                  <a:cubicBezTo>
                    <a:pt x="1017" y="291"/>
                    <a:pt x="961" y="117"/>
                    <a:pt x="8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840876" y="3621486"/>
              <a:ext cx="100725" cy="106969"/>
            </a:xfrm>
            <a:custGeom>
              <a:avLst/>
              <a:gdLst/>
              <a:ahLst/>
              <a:cxnLst/>
              <a:rect l="l" t="t" r="r" b="b"/>
              <a:pathLst>
                <a:path w="2323" h="2467" extrusionOk="0">
                  <a:moveTo>
                    <a:pt x="1073" y="0"/>
                  </a:moveTo>
                  <a:cubicBezTo>
                    <a:pt x="459" y="0"/>
                    <a:pt x="0" y="1276"/>
                    <a:pt x="163" y="2042"/>
                  </a:cubicBezTo>
                  <a:cubicBezTo>
                    <a:pt x="198" y="2361"/>
                    <a:pt x="450" y="2467"/>
                    <a:pt x="770" y="2467"/>
                  </a:cubicBezTo>
                  <a:cubicBezTo>
                    <a:pt x="1409" y="2467"/>
                    <a:pt x="2322" y="2042"/>
                    <a:pt x="2322" y="2042"/>
                  </a:cubicBezTo>
                  <a:cubicBezTo>
                    <a:pt x="1924" y="524"/>
                    <a:pt x="1466" y="0"/>
                    <a:pt x="1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1033482" y="3629074"/>
              <a:ext cx="87804" cy="80780"/>
            </a:xfrm>
            <a:custGeom>
              <a:avLst/>
              <a:gdLst/>
              <a:ahLst/>
              <a:cxnLst/>
              <a:rect l="l" t="t" r="r" b="b"/>
              <a:pathLst>
                <a:path w="2025" h="1863" extrusionOk="0">
                  <a:moveTo>
                    <a:pt x="1254" y="0"/>
                  </a:moveTo>
                  <a:cubicBezTo>
                    <a:pt x="660" y="0"/>
                    <a:pt x="0" y="1713"/>
                    <a:pt x="0" y="1713"/>
                  </a:cubicBezTo>
                  <a:lnTo>
                    <a:pt x="2024" y="1863"/>
                  </a:lnTo>
                  <a:cubicBezTo>
                    <a:pt x="1853" y="462"/>
                    <a:pt x="1563" y="0"/>
                    <a:pt x="1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1223876" y="3666537"/>
              <a:ext cx="42363" cy="61094"/>
            </a:xfrm>
            <a:custGeom>
              <a:avLst/>
              <a:gdLst/>
              <a:ahLst/>
              <a:cxnLst/>
              <a:rect l="l" t="t" r="r" b="b"/>
              <a:pathLst>
                <a:path w="977" h="1409" extrusionOk="0">
                  <a:moveTo>
                    <a:pt x="686" y="1"/>
                  </a:moveTo>
                  <a:cubicBezTo>
                    <a:pt x="418" y="1"/>
                    <a:pt x="19" y="824"/>
                    <a:pt x="8" y="1151"/>
                  </a:cubicBezTo>
                  <a:cubicBezTo>
                    <a:pt x="1" y="1366"/>
                    <a:pt x="317" y="1408"/>
                    <a:pt x="574" y="1408"/>
                  </a:cubicBezTo>
                  <a:cubicBezTo>
                    <a:pt x="744" y="1408"/>
                    <a:pt x="888" y="1390"/>
                    <a:pt x="897" y="1390"/>
                  </a:cubicBezTo>
                  <a:cubicBezTo>
                    <a:pt x="897" y="1390"/>
                    <a:pt x="897" y="1390"/>
                    <a:pt x="897" y="1390"/>
                  </a:cubicBezTo>
                  <a:cubicBezTo>
                    <a:pt x="976" y="345"/>
                    <a:pt x="858" y="1"/>
                    <a:pt x="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1119508" y="3620272"/>
              <a:ext cx="105538" cy="108920"/>
            </a:xfrm>
            <a:custGeom>
              <a:avLst/>
              <a:gdLst/>
              <a:ahLst/>
              <a:cxnLst/>
              <a:rect l="l" t="t" r="r" b="b"/>
              <a:pathLst>
                <a:path w="2434" h="2512" extrusionOk="0">
                  <a:moveTo>
                    <a:pt x="1350" y="1"/>
                  </a:moveTo>
                  <a:cubicBezTo>
                    <a:pt x="705" y="1"/>
                    <a:pt x="45" y="1242"/>
                    <a:pt x="30" y="2034"/>
                  </a:cubicBezTo>
                  <a:cubicBezTo>
                    <a:pt x="0" y="2400"/>
                    <a:pt x="358" y="2511"/>
                    <a:pt x="805" y="2511"/>
                  </a:cubicBezTo>
                  <a:cubicBezTo>
                    <a:pt x="1508" y="2511"/>
                    <a:pt x="2433" y="2236"/>
                    <a:pt x="2433" y="2236"/>
                  </a:cubicBezTo>
                  <a:cubicBezTo>
                    <a:pt x="2216" y="571"/>
                    <a:pt x="1786" y="1"/>
                    <a:pt x="1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718816" y="3703437"/>
              <a:ext cx="550932" cy="565328"/>
            </a:xfrm>
            <a:custGeom>
              <a:avLst/>
              <a:gdLst/>
              <a:ahLst/>
              <a:cxnLst/>
              <a:rect l="l" t="t" r="r" b="b"/>
              <a:pathLst>
                <a:path w="12706" h="13038" extrusionOk="0">
                  <a:moveTo>
                    <a:pt x="7543" y="1"/>
                  </a:moveTo>
                  <a:cubicBezTo>
                    <a:pt x="5249" y="1"/>
                    <a:pt x="2758" y="232"/>
                    <a:pt x="1" y="633"/>
                  </a:cubicBezTo>
                  <a:lnTo>
                    <a:pt x="2277" y="13037"/>
                  </a:lnTo>
                  <a:lnTo>
                    <a:pt x="11001" y="13037"/>
                  </a:lnTo>
                  <a:lnTo>
                    <a:pt x="12706" y="476"/>
                  </a:lnTo>
                  <a:cubicBezTo>
                    <a:pt x="11089" y="149"/>
                    <a:pt x="9379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761656" y="3711025"/>
              <a:ext cx="137798" cy="558477"/>
            </a:xfrm>
            <a:custGeom>
              <a:avLst/>
              <a:gdLst/>
              <a:ahLst/>
              <a:cxnLst/>
              <a:rect l="l" t="t" r="r" b="b"/>
              <a:pathLst>
                <a:path w="3178" h="12880" extrusionOk="0">
                  <a:moveTo>
                    <a:pt x="1873" y="0"/>
                  </a:moveTo>
                  <a:lnTo>
                    <a:pt x="1" y="166"/>
                  </a:lnTo>
                  <a:lnTo>
                    <a:pt x="1628" y="12880"/>
                  </a:lnTo>
                  <a:lnTo>
                    <a:pt x="3177" y="12848"/>
                  </a:lnTo>
                  <a:lnTo>
                    <a:pt x="1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1086121" y="3700748"/>
              <a:ext cx="145256" cy="568753"/>
            </a:xfrm>
            <a:custGeom>
              <a:avLst/>
              <a:gdLst/>
              <a:ahLst/>
              <a:cxnLst/>
              <a:rect l="l" t="t" r="r" b="b"/>
              <a:pathLst>
                <a:path w="3350" h="13117" extrusionOk="0">
                  <a:moveTo>
                    <a:pt x="948" y="1"/>
                  </a:moveTo>
                  <a:lnTo>
                    <a:pt x="0" y="13117"/>
                  </a:lnTo>
                  <a:lnTo>
                    <a:pt x="0" y="13117"/>
                  </a:lnTo>
                  <a:lnTo>
                    <a:pt x="1549" y="13085"/>
                  </a:lnTo>
                  <a:lnTo>
                    <a:pt x="3350" y="286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935314" y="3701746"/>
              <a:ext cx="104975" cy="567756"/>
            </a:xfrm>
            <a:custGeom>
              <a:avLst/>
              <a:gdLst/>
              <a:ahLst/>
              <a:cxnLst/>
              <a:rect l="l" t="t" r="r" b="b"/>
              <a:pathLst>
                <a:path w="2421" h="13094" extrusionOk="0">
                  <a:moveTo>
                    <a:pt x="1" y="1"/>
                  </a:moveTo>
                  <a:lnTo>
                    <a:pt x="468" y="13094"/>
                  </a:lnTo>
                  <a:lnTo>
                    <a:pt x="2015" y="13062"/>
                  </a:lnTo>
                  <a:lnTo>
                    <a:pt x="2420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814036" y="4246477"/>
              <a:ext cx="383389" cy="24759"/>
            </a:xfrm>
            <a:custGeom>
              <a:avLst/>
              <a:gdLst/>
              <a:ahLst/>
              <a:cxnLst/>
              <a:rect l="l" t="t" r="r" b="b"/>
              <a:pathLst>
                <a:path w="8842" h="571" extrusionOk="0">
                  <a:moveTo>
                    <a:pt x="1" y="1"/>
                  </a:moveTo>
                  <a:lnTo>
                    <a:pt x="1" y="571"/>
                  </a:lnTo>
                  <a:lnTo>
                    <a:pt x="8842" y="571"/>
                  </a:lnTo>
                  <a:lnTo>
                    <a:pt x="884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934057" y="3614028"/>
              <a:ext cx="105105" cy="109267"/>
            </a:xfrm>
            <a:custGeom>
              <a:avLst/>
              <a:gdLst/>
              <a:ahLst/>
              <a:cxnLst/>
              <a:rect l="l" t="t" r="r" b="b"/>
              <a:pathLst>
                <a:path w="2424" h="2520" extrusionOk="0">
                  <a:moveTo>
                    <a:pt x="1349" y="1"/>
                  </a:moveTo>
                  <a:cubicBezTo>
                    <a:pt x="704" y="1"/>
                    <a:pt x="44" y="1259"/>
                    <a:pt x="30" y="2052"/>
                  </a:cubicBezTo>
                  <a:cubicBezTo>
                    <a:pt x="0" y="2409"/>
                    <a:pt x="339" y="2519"/>
                    <a:pt x="770" y="2519"/>
                  </a:cubicBezTo>
                  <a:cubicBezTo>
                    <a:pt x="1474" y="2519"/>
                    <a:pt x="2424" y="2226"/>
                    <a:pt x="2424" y="2226"/>
                  </a:cubicBezTo>
                  <a:cubicBezTo>
                    <a:pt x="2207" y="568"/>
                    <a:pt x="1781" y="1"/>
                    <a:pt x="1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835065" y="3623871"/>
              <a:ext cx="100682" cy="106969"/>
            </a:xfrm>
            <a:custGeom>
              <a:avLst/>
              <a:gdLst/>
              <a:ahLst/>
              <a:cxnLst/>
              <a:rect l="l" t="t" r="r" b="b"/>
              <a:pathLst>
                <a:path w="2322" h="2467" extrusionOk="0">
                  <a:moveTo>
                    <a:pt x="1073" y="0"/>
                  </a:moveTo>
                  <a:cubicBezTo>
                    <a:pt x="459" y="0"/>
                    <a:pt x="0" y="1276"/>
                    <a:pt x="164" y="2042"/>
                  </a:cubicBezTo>
                  <a:cubicBezTo>
                    <a:pt x="199" y="2360"/>
                    <a:pt x="450" y="2467"/>
                    <a:pt x="769" y="2467"/>
                  </a:cubicBezTo>
                  <a:cubicBezTo>
                    <a:pt x="1409" y="2467"/>
                    <a:pt x="2322" y="2042"/>
                    <a:pt x="2322" y="2042"/>
                  </a:cubicBezTo>
                  <a:cubicBezTo>
                    <a:pt x="1924" y="524"/>
                    <a:pt x="1466" y="0"/>
                    <a:pt x="1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753288" y="3645811"/>
              <a:ext cx="99078" cy="137191"/>
            </a:xfrm>
            <a:custGeom>
              <a:avLst/>
              <a:gdLst/>
              <a:ahLst/>
              <a:cxnLst/>
              <a:rect l="l" t="t" r="r" b="b"/>
              <a:pathLst>
                <a:path w="2285" h="3164" extrusionOk="0">
                  <a:moveTo>
                    <a:pt x="1049" y="0"/>
                  </a:moveTo>
                  <a:cubicBezTo>
                    <a:pt x="467" y="0"/>
                    <a:pt x="1" y="1231"/>
                    <a:pt x="198" y="1869"/>
                  </a:cubicBezTo>
                  <a:cubicBezTo>
                    <a:pt x="251" y="2424"/>
                    <a:pt x="1038" y="3163"/>
                    <a:pt x="1597" y="3163"/>
                  </a:cubicBezTo>
                  <a:cubicBezTo>
                    <a:pt x="2000" y="3163"/>
                    <a:pt x="2284" y="2779"/>
                    <a:pt x="2089" y="1663"/>
                  </a:cubicBezTo>
                  <a:cubicBezTo>
                    <a:pt x="1777" y="429"/>
                    <a:pt x="1393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713873" y="3672478"/>
              <a:ext cx="56628" cy="113603"/>
            </a:xfrm>
            <a:custGeom>
              <a:avLst/>
              <a:gdLst/>
              <a:ahLst/>
              <a:cxnLst/>
              <a:rect l="l" t="t" r="r" b="b"/>
              <a:pathLst>
                <a:path w="1306" h="2620" extrusionOk="0">
                  <a:moveTo>
                    <a:pt x="418" y="1"/>
                  </a:moveTo>
                  <a:cubicBezTo>
                    <a:pt x="113" y="1"/>
                    <a:pt x="1" y="984"/>
                    <a:pt x="129" y="1522"/>
                  </a:cubicBezTo>
                  <a:cubicBezTo>
                    <a:pt x="177" y="1993"/>
                    <a:pt x="634" y="2619"/>
                    <a:pt x="941" y="2619"/>
                  </a:cubicBezTo>
                  <a:cubicBezTo>
                    <a:pt x="1162" y="2619"/>
                    <a:pt x="1305" y="2294"/>
                    <a:pt x="1160" y="1349"/>
                  </a:cubicBezTo>
                  <a:cubicBezTo>
                    <a:pt x="850" y="349"/>
                    <a:pt x="600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713787" y="3615849"/>
              <a:ext cx="318869" cy="655690"/>
            </a:xfrm>
            <a:custGeom>
              <a:avLst/>
              <a:gdLst/>
              <a:ahLst/>
              <a:cxnLst/>
              <a:rect l="l" t="t" r="r" b="b"/>
              <a:pathLst>
                <a:path w="7354" h="15122" extrusionOk="0">
                  <a:moveTo>
                    <a:pt x="6333" y="0"/>
                  </a:moveTo>
                  <a:cubicBezTo>
                    <a:pt x="5737" y="0"/>
                    <a:pt x="5140" y="1193"/>
                    <a:pt x="5111" y="1983"/>
                  </a:cubicBezTo>
                  <a:lnTo>
                    <a:pt x="5110" y="1983"/>
                  </a:lnTo>
                  <a:lnTo>
                    <a:pt x="5110" y="1998"/>
                  </a:lnTo>
                  <a:lnTo>
                    <a:pt x="5110" y="2010"/>
                  </a:lnTo>
                  <a:cubicBezTo>
                    <a:pt x="5106" y="2046"/>
                    <a:pt x="5109" y="2079"/>
                    <a:pt x="5113" y="2109"/>
                  </a:cubicBezTo>
                  <a:cubicBezTo>
                    <a:pt x="5104" y="2109"/>
                    <a:pt x="5096" y="2111"/>
                    <a:pt x="5087" y="2111"/>
                  </a:cubicBezTo>
                  <a:cubicBezTo>
                    <a:pt x="4696" y="683"/>
                    <a:pt x="4252" y="186"/>
                    <a:pt x="3869" y="186"/>
                  </a:cubicBezTo>
                  <a:cubicBezTo>
                    <a:pt x="3273" y="186"/>
                    <a:pt x="2824" y="1388"/>
                    <a:pt x="2948" y="2159"/>
                  </a:cubicBezTo>
                  <a:cubicBezTo>
                    <a:pt x="2646" y="1075"/>
                    <a:pt x="2284" y="692"/>
                    <a:pt x="1959" y="692"/>
                  </a:cubicBezTo>
                  <a:cubicBezTo>
                    <a:pt x="1468" y="692"/>
                    <a:pt x="1060" y="1567"/>
                    <a:pt x="1062" y="2224"/>
                  </a:cubicBezTo>
                  <a:cubicBezTo>
                    <a:pt x="791" y="1542"/>
                    <a:pt x="575" y="1292"/>
                    <a:pt x="416" y="1292"/>
                  </a:cubicBezTo>
                  <a:cubicBezTo>
                    <a:pt x="97" y="1292"/>
                    <a:pt x="1" y="2288"/>
                    <a:pt x="130" y="2828"/>
                  </a:cubicBezTo>
                  <a:cubicBezTo>
                    <a:pt x="138" y="2918"/>
                    <a:pt x="164" y="3013"/>
                    <a:pt x="198" y="3110"/>
                  </a:cubicBezTo>
                  <a:lnTo>
                    <a:pt x="2390" y="15059"/>
                  </a:lnTo>
                  <a:lnTo>
                    <a:pt x="6988" y="15122"/>
                  </a:lnTo>
                  <a:lnTo>
                    <a:pt x="7353" y="2069"/>
                  </a:lnTo>
                  <a:cubicBezTo>
                    <a:pt x="7127" y="532"/>
                    <a:pt x="6730" y="0"/>
                    <a:pt x="633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6"/>
            <p:cNvSpPr/>
            <p:nvPr/>
          </p:nvSpPr>
          <p:spPr>
            <a:xfrm>
              <a:off x="764085" y="3989959"/>
              <a:ext cx="224778" cy="279455"/>
            </a:xfrm>
            <a:custGeom>
              <a:avLst/>
              <a:gdLst/>
              <a:ahLst/>
              <a:cxnLst/>
              <a:rect l="l" t="t" r="r" b="b"/>
              <a:pathLst>
                <a:path w="5184" h="6445" extrusionOk="0">
                  <a:moveTo>
                    <a:pt x="1044" y="0"/>
                  </a:moveTo>
                  <a:lnTo>
                    <a:pt x="0" y="444"/>
                  </a:lnTo>
                  <a:lnTo>
                    <a:pt x="1233" y="6432"/>
                  </a:lnTo>
                  <a:cubicBezTo>
                    <a:pt x="1233" y="6432"/>
                    <a:pt x="2229" y="6444"/>
                    <a:pt x="3216" y="6444"/>
                  </a:cubicBezTo>
                  <a:cubicBezTo>
                    <a:pt x="4204" y="6444"/>
                    <a:pt x="5184" y="6432"/>
                    <a:pt x="5152" y="6385"/>
                  </a:cubicBezTo>
                  <a:cubicBezTo>
                    <a:pt x="5089" y="6289"/>
                    <a:pt x="1044" y="0"/>
                    <a:pt x="104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6"/>
            <p:cNvSpPr/>
            <p:nvPr/>
          </p:nvSpPr>
          <p:spPr>
            <a:xfrm>
              <a:off x="814036" y="4262087"/>
              <a:ext cx="383476" cy="10233"/>
            </a:xfrm>
            <a:custGeom>
              <a:avLst/>
              <a:gdLst/>
              <a:ahLst/>
              <a:cxnLst/>
              <a:rect l="l" t="t" r="r" b="b"/>
              <a:pathLst>
                <a:path w="8844" h="236" extrusionOk="0">
                  <a:moveTo>
                    <a:pt x="8842" y="0"/>
                  </a:moveTo>
                  <a:lnTo>
                    <a:pt x="1" y="45"/>
                  </a:lnTo>
                  <a:lnTo>
                    <a:pt x="2" y="235"/>
                  </a:lnTo>
                  <a:lnTo>
                    <a:pt x="8843" y="189"/>
                  </a:lnTo>
                  <a:lnTo>
                    <a:pt x="884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1124668" y="3516729"/>
              <a:ext cx="54590" cy="41279"/>
            </a:xfrm>
            <a:custGeom>
              <a:avLst/>
              <a:gdLst/>
              <a:ahLst/>
              <a:cxnLst/>
              <a:rect l="l" t="t" r="r" b="b"/>
              <a:pathLst>
                <a:path w="1259" h="952" extrusionOk="0">
                  <a:moveTo>
                    <a:pt x="586" y="1"/>
                  </a:moveTo>
                  <a:cubicBezTo>
                    <a:pt x="312" y="1"/>
                    <a:pt x="81" y="155"/>
                    <a:pt x="43" y="378"/>
                  </a:cubicBezTo>
                  <a:cubicBezTo>
                    <a:pt x="0" y="635"/>
                    <a:pt x="228" y="888"/>
                    <a:pt x="551" y="941"/>
                  </a:cubicBezTo>
                  <a:cubicBezTo>
                    <a:pt x="593" y="948"/>
                    <a:pt x="634" y="951"/>
                    <a:pt x="675" y="951"/>
                  </a:cubicBezTo>
                  <a:cubicBezTo>
                    <a:pt x="947" y="951"/>
                    <a:pt x="1178" y="798"/>
                    <a:pt x="1216" y="574"/>
                  </a:cubicBezTo>
                  <a:cubicBezTo>
                    <a:pt x="1258" y="317"/>
                    <a:pt x="1031" y="65"/>
                    <a:pt x="707" y="10"/>
                  </a:cubicBezTo>
                  <a:cubicBezTo>
                    <a:pt x="666" y="4"/>
                    <a:pt x="626" y="1"/>
                    <a:pt x="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1093752" y="3504414"/>
              <a:ext cx="54590" cy="41279"/>
            </a:xfrm>
            <a:custGeom>
              <a:avLst/>
              <a:gdLst/>
              <a:ahLst/>
              <a:cxnLst/>
              <a:rect l="l" t="t" r="r" b="b"/>
              <a:pathLst>
                <a:path w="1259" h="952" extrusionOk="0">
                  <a:moveTo>
                    <a:pt x="584" y="1"/>
                  </a:moveTo>
                  <a:cubicBezTo>
                    <a:pt x="311" y="1"/>
                    <a:pt x="81" y="154"/>
                    <a:pt x="43" y="378"/>
                  </a:cubicBezTo>
                  <a:cubicBezTo>
                    <a:pt x="0" y="635"/>
                    <a:pt x="228" y="886"/>
                    <a:pt x="551" y="942"/>
                  </a:cubicBezTo>
                  <a:cubicBezTo>
                    <a:pt x="592" y="948"/>
                    <a:pt x="633" y="951"/>
                    <a:pt x="672" y="951"/>
                  </a:cubicBezTo>
                  <a:cubicBezTo>
                    <a:pt x="946" y="951"/>
                    <a:pt x="1178" y="797"/>
                    <a:pt x="1216" y="574"/>
                  </a:cubicBezTo>
                  <a:cubicBezTo>
                    <a:pt x="1259" y="316"/>
                    <a:pt x="1031" y="64"/>
                    <a:pt x="707" y="11"/>
                  </a:cubicBezTo>
                  <a:cubicBezTo>
                    <a:pt x="666" y="4"/>
                    <a:pt x="624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1045015" y="3477228"/>
              <a:ext cx="61615" cy="38981"/>
            </a:xfrm>
            <a:custGeom>
              <a:avLst/>
              <a:gdLst/>
              <a:ahLst/>
              <a:cxnLst/>
              <a:rect l="l" t="t" r="r" b="b"/>
              <a:pathLst>
                <a:path w="1421" h="899" extrusionOk="0">
                  <a:moveTo>
                    <a:pt x="388" y="1"/>
                  </a:moveTo>
                  <a:cubicBezTo>
                    <a:pt x="299" y="1"/>
                    <a:pt x="221" y="49"/>
                    <a:pt x="158" y="194"/>
                  </a:cubicBezTo>
                  <a:cubicBezTo>
                    <a:pt x="1" y="556"/>
                    <a:pt x="390" y="834"/>
                    <a:pt x="713" y="889"/>
                  </a:cubicBezTo>
                  <a:cubicBezTo>
                    <a:pt x="754" y="895"/>
                    <a:pt x="794" y="898"/>
                    <a:pt x="834" y="898"/>
                  </a:cubicBezTo>
                  <a:cubicBezTo>
                    <a:pt x="1107" y="898"/>
                    <a:pt x="1340" y="745"/>
                    <a:pt x="1378" y="521"/>
                  </a:cubicBezTo>
                  <a:cubicBezTo>
                    <a:pt x="1421" y="263"/>
                    <a:pt x="1257" y="233"/>
                    <a:pt x="934" y="177"/>
                  </a:cubicBezTo>
                  <a:cubicBezTo>
                    <a:pt x="728" y="144"/>
                    <a:pt x="541" y="1"/>
                    <a:pt x="3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6"/>
            <p:cNvSpPr/>
            <p:nvPr/>
          </p:nvSpPr>
          <p:spPr>
            <a:xfrm>
              <a:off x="1029146" y="3585888"/>
              <a:ext cx="57799" cy="38937"/>
            </a:xfrm>
            <a:custGeom>
              <a:avLst/>
              <a:gdLst/>
              <a:ahLst/>
              <a:cxnLst/>
              <a:rect l="l" t="t" r="r" b="b"/>
              <a:pathLst>
                <a:path w="1333" h="898" extrusionOk="0">
                  <a:moveTo>
                    <a:pt x="383" y="0"/>
                  </a:moveTo>
                  <a:cubicBezTo>
                    <a:pt x="296" y="0"/>
                    <a:pt x="220" y="50"/>
                    <a:pt x="158" y="193"/>
                  </a:cubicBezTo>
                  <a:cubicBezTo>
                    <a:pt x="0" y="556"/>
                    <a:pt x="388" y="833"/>
                    <a:pt x="713" y="888"/>
                  </a:cubicBezTo>
                  <a:cubicBezTo>
                    <a:pt x="754" y="895"/>
                    <a:pt x="795" y="898"/>
                    <a:pt x="835" y="898"/>
                  </a:cubicBezTo>
                  <a:cubicBezTo>
                    <a:pt x="1055" y="898"/>
                    <a:pt x="1248" y="798"/>
                    <a:pt x="1333" y="640"/>
                  </a:cubicBezTo>
                  <a:lnTo>
                    <a:pt x="1333" y="640"/>
                  </a:lnTo>
                  <a:cubicBezTo>
                    <a:pt x="1253" y="673"/>
                    <a:pt x="1165" y="692"/>
                    <a:pt x="1071" y="692"/>
                  </a:cubicBezTo>
                  <a:cubicBezTo>
                    <a:pt x="1031" y="692"/>
                    <a:pt x="990" y="688"/>
                    <a:pt x="949" y="682"/>
                  </a:cubicBezTo>
                  <a:cubicBezTo>
                    <a:pt x="628" y="627"/>
                    <a:pt x="245" y="358"/>
                    <a:pt x="391" y="0"/>
                  </a:cubicBezTo>
                  <a:cubicBezTo>
                    <a:pt x="388" y="0"/>
                    <a:pt x="386" y="0"/>
                    <a:pt x="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6"/>
            <p:cNvSpPr/>
            <p:nvPr/>
          </p:nvSpPr>
          <p:spPr>
            <a:xfrm>
              <a:off x="1059541" y="3481520"/>
              <a:ext cx="34861" cy="18471"/>
            </a:xfrm>
            <a:custGeom>
              <a:avLst/>
              <a:gdLst/>
              <a:ahLst/>
              <a:cxnLst/>
              <a:rect l="l" t="t" r="r" b="b"/>
              <a:pathLst>
                <a:path w="804" h="426" extrusionOk="0">
                  <a:moveTo>
                    <a:pt x="185" y="0"/>
                  </a:moveTo>
                  <a:cubicBezTo>
                    <a:pt x="136" y="0"/>
                    <a:pt x="93" y="29"/>
                    <a:pt x="59" y="111"/>
                  </a:cubicBezTo>
                  <a:cubicBezTo>
                    <a:pt x="0" y="256"/>
                    <a:pt x="260" y="386"/>
                    <a:pt x="437" y="417"/>
                  </a:cubicBezTo>
                  <a:cubicBezTo>
                    <a:pt x="469" y="423"/>
                    <a:pt x="501" y="425"/>
                    <a:pt x="531" y="425"/>
                  </a:cubicBezTo>
                  <a:cubicBezTo>
                    <a:pt x="667" y="425"/>
                    <a:pt x="775" y="372"/>
                    <a:pt x="788" y="291"/>
                  </a:cubicBezTo>
                  <a:cubicBezTo>
                    <a:pt x="804" y="193"/>
                    <a:pt x="715" y="177"/>
                    <a:pt x="537" y="147"/>
                  </a:cubicBezTo>
                  <a:cubicBezTo>
                    <a:pt x="417" y="126"/>
                    <a:pt x="288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6"/>
            <p:cNvSpPr/>
            <p:nvPr/>
          </p:nvSpPr>
          <p:spPr>
            <a:xfrm>
              <a:off x="1084387" y="3471894"/>
              <a:ext cx="26666" cy="20900"/>
            </a:xfrm>
            <a:custGeom>
              <a:avLst/>
              <a:gdLst/>
              <a:ahLst/>
              <a:cxnLst/>
              <a:rect l="l" t="t" r="r" b="b"/>
              <a:pathLst>
                <a:path w="615" h="482" extrusionOk="0">
                  <a:moveTo>
                    <a:pt x="222" y="0"/>
                  </a:moveTo>
                  <a:cubicBezTo>
                    <a:pt x="196" y="0"/>
                    <a:pt x="167" y="12"/>
                    <a:pt x="133" y="41"/>
                  </a:cubicBezTo>
                  <a:cubicBezTo>
                    <a:pt x="0" y="154"/>
                    <a:pt x="99" y="339"/>
                    <a:pt x="215" y="422"/>
                  </a:cubicBezTo>
                  <a:cubicBezTo>
                    <a:pt x="270" y="462"/>
                    <a:pt x="332" y="481"/>
                    <a:pt x="389" y="481"/>
                  </a:cubicBezTo>
                  <a:cubicBezTo>
                    <a:pt x="453" y="481"/>
                    <a:pt x="512" y="457"/>
                    <a:pt x="548" y="407"/>
                  </a:cubicBezTo>
                  <a:cubicBezTo>
                    <a:pt x="614" y="314"/>
                    <a:pt x="557" y="271"/>
                    <a:pt x="441" y="186"/>
                  </a:cubicBezTo>
                  <a:cubicBezTo>
                    <a:pt x="351" y="122"/>
                    <a:pt x="304" y="0"/>
                    <a:pt x="2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6"/>
            <p:cNvSpPr/>
            <p:nvPr/>
          </p:nvSpPr>
          <p:spPr>
            <a:xfrm>
              <a:off x="1238315" y="3605486"/>
              <a:ext cx="20726" cy="12704"/>
            </a:xfrm>
            <a:custGeom>
              <a:avLst/>
              <a:gdLst/>
              <a:ahLst/>
              <a:cxnLst/>
              <a:rect l="l" t="t" r="r" b="b"/>
              <a:pathLst>
                <a:path w="478" h="293" extrusionOk="0">
                  <a:moveTo>
                    <a:pt x="122" y="0"/>
                  </a:moveTo>
                  <a:cubicBezTo>
                    <a:pt x="84" y="0"/>
                    <a:pt x="54" y="18"/>
                    <a:pt x="38" y="79"/>
                  </a:cubicBezTo>
                  <a:cubicBezTo>
                    <a:pt x="0" y="214"/>
                    <a:pt x="149" y="288"/>
                    <a:pt x="264" y="293"/>
                  </a:cubicBezTo>
                  <a:cubicBezTo>
                    <a:pt x="266" y="293"/>
                    <a:pt x="268" y="293"/>
                    <a:pt x="270" y="293"/>
                  </a:cubicBezTo>
                  <a:cubicBezTo>
                    <a:pt x="382" y="293"/>
                    <a:pt x="473" y="222"/>
                    <a:pt x="474" y="132"/>
                  </a:cubicBezTo>
                  <a:cubicBezTo>
                    <a:pt x="477" y="42"/>
                    <a:pt x="420" y="39"/>
                    <a:pt x="305" y="36"/>
                  </a:cubicBezTo>
                  <a:cubicBezTo>
                    <a:pt x="239" y="34"/>
                    <a:pt x="173" y="0"/>
                    <a:pt x="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6"/>
            <p:cNvSpPr/>
            <p:nvPr/>
          </p:nvSpPr>
          <p:spPr>
            <a:xfrm>
              <a:off x="946458" y="3512479"/>
              <a:ext cx="26580" cy="20943"/>
            </a:xfrm>
            <a:custGeom>
              <a:avLst/>
              <a:gdLst/>
              <a:ahLst/>
              <a:cxnLst/>
              <a:rect l="l" t="t" r="r" b="b"/>
              <a:pathLst>
                <a:path w="613" h="483" extrusionOk="0">
                  <a:moveTo>
                    <a:pt x="221" y="0"/>
                  </a:moveTo>
                  <a:cubicBezTo>
                    <a:pt x="195" y="0"/>
                    <a:pt x="166" y="12"/>
                    <a:pt x="132" y="41"/>
                  </a:cubicBezTo>
                  <a:cubicBezTo>
                    <a:pt x="0" y="154"/>
                    <a:pt x="98" y="338"/>
                    <a:pt x="215" y="422"/>
                  </a:cubicBezTo>
                  <a:cubicBezTo>
                    <a:pt x="270" y="462"/>
                    <a:pt x="332" y="482"/>
                    <a:pt x="389" y="482"/>
                  </a:cubicBezTo>
                  <a:cubicBezTo>
                    <a:pt x="454" y="482"/>
                    <a:pt x="512" y="457"/>
                    <a:pt x="547" y="408"/>
                  </a:cubicBezTo>
                  <a:cubicBezTo>
                    <a:pt x="613" y="315"/>
                    <a:pt x="556" y="270"/>
                    <a:pt x="440" y="186"/>
                  </a:cubicBezTo>
                  <a:cubicBezTo>
                    <a:pt x="351" y="121"/>
                    <a:pt x="303" y="0"/>
                    <a:pt x="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6"/>
            <p:cNvSpPr/>
            <p:nvPr/>
          </p:nvSpPr>
          <p:spPr>
            <a:xfrm>
              <a:off x="853233" y="3563210"/>
              <a:ext cx="26666" cy="20900"/>
            </a:xfrm>
            <a:custGeom>
              <a:avLst/>
              <a:gdLst/>
              <a:ahLst/>
              <a:cxnLst/>
              <a:rect l="l" t="t" r="r" b="b"/>
              <a:pathLst>
                <a:path w="615" h="482" extrusionOk="0">
                  <a:moveTo>
                    <a:pt x="222" y="0"/>
                  </a:moveTo>
                  <a:cubicBezTo>
                    <a:pt x="196" y="0"/>
                    <a:pt x="167" y="12"/>
                    <a:pt x="133" y="41"/>
                  </a:cubicBezTo>
                  <a:cubicBezTo>
                    <a:pt x="0" y="154"/>
                    <a:pt x="99" y="339"/>
                    <a:pt x="215" y="423"/>
                  </a:cubicBezTo>
                  <a:cubicBezTo>
                    <a:pt x="271" y="462"/>
                    <a:pt x="333" y="481"/>
                    <a:pt x="390" y="481"/>
                  </a:cubicBezTo>
                  <a:cubicBezTo>
                    <a:pt x="455" y="481"/>
                    <a:pt x="513" y="457"/>
                    <a:pt x="548" y="409"/>
                  </a:cubicBezTo>
                  <a:cubicBezTo>
                    <a:pt x="614" y="316"/>
                    <a:pt x="557" y="270"/>
                    <a:pt x="441" y="187"/>
                  </a:cubicBezTo>
                  <a:cubicBezTo>
                    <a:pt x="352" y="122"/>
                    <a:pt x="304" y="0"/>
                    <a:pt x="2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6"/>
            <p:cNvSpPr/>
            <p:nvPr/>
          </p:nvSpPr>
          <p:spPr>
            <a:xfrm>
              <a:off x="978934" y="3493358"/>
              <a:ext cx="63869" cy="43143"/>
            </a:xfrm>
            <a:custGeom>
              <a:avLst/>
              <a:gdLst/>
              <a:ahLst/>
              <a:cxnLst/>
              <a:rect l="l" t="t" r="r" b="b"/>
              <a:pathLst>
                <a:path w="1473" h="995" extrusionOk="0">
                  <a:moveTo>
                    <a:pt x="1139" y="1"/>
                  </a:moveTo>
                  <a:cubicBezTo>
                    <a:pt x="1022" y="1"/>
                    <a:pt x="888" y="154"/>
                    <a:pt x="678" y="203"/>
                  </a:cubicBezTo>
                  <a:cubicBezTo>
                    <a:pt x="624" y="216"/>
                    <a:pt x="569" y="220"/>
                    <a:pt x="515" y="220"/>
                  </a:cubicBezTo>
                  <a:cubicBezTo>
                    <a:pt x="422" y="220"/>
                    <a:pt x="333" y="207"/>
                    <a:pt x="259" y="207"/>
                  </a:cubicBezTo>
                  <a:cubicBezTo>
                    <a:pt x="95" y="207"/>
                    <a:pt x="0" y="269"/>
                    <a:pt x="76" y="667"/>
                  </a:cubicBezTo>
                  <a:cubicBezTo>
                    <a:pt x="114" y="869"/>
                    <a:pt x="347" y="995"/>
                    <a:pt x="623" y="995"/>
                  </a:cubicBezTo>
                  <a:cubicBezTo>
                    <a:pt x="694" y="995"/>
                    <a:pt x="768" y="987"/>
                    <a:pt x="843" y="969"/>
                  </a:cubicBezTo>
                  <a:cubicBezTo>
                    <a:pt x="1207" y="882"/>
                    <a:pt x="1473" y="600"/>
                    <a:pt x="1391" y="353"/>
                  </a:cubicBezTo>
                  <a:cubicBezTo>
                    <a:pt x="1302" y="84"/>
                    <a:pt x="1226" y="1"/>
                    <a:pt x="1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6"/>
            <p:cNvSpPr/>
            <p:nvPr/>
          </p:nvSpPr>
          <p:spPr>
            <a:xfrm>
              <a:off x="835022" y="3565986"/>
              <a:ext cx="63869" cy="43143"/>
            </a:xfrm>
            <a:custGeom>
              <a:avLst/>
              <a:gdLst/>
              <a:ahLst/>
              <a:cxnLst/>
              <a:rect l="l" t="t" r="r" b="b"/>
              <a:pathLst>
                <a:path w="1473" h="995" extrusionOk="0">
                  <a:moveTo>
                    <a:pt x="1141" y="1"/>
                  </a:moveTo>
                  <a:cubicBezTo>
                    <a:pt x="1024" y="1"/>
                    <a:pt x="889" y="154"/>
                    <a:pt x="681" y="203"/>
                  </a:cubicBezTo>
                  <a:cubicBezTo>
                    <a:pt x="626" y="216"/>
                    <a:pt x="571" y="220"/>
                    <a:pt x="517" y="220"/>
                  </a:cubicBezTo>
                  <a:cubicBezTo>
                    <a:pt x="424" y="220"/>
                    <a:pt x="335" y="207"/>
                    <a:pt x="260" y="207"/>
                  </a:cubicBezTo>
                  <a:cubicBezTo>
                    <a:pt x="95" y="207"/>
                    <a:pt x="0" y="269"/>
                    <a:pt x="77" y="667"/>
                  </a:cubicBezTo>
                  <a:cubicBezTo>
                    <a:pt x="115" y="869"/>
                    <a:pt x="348" y="995"/>
                    <a:pt x="625" y="995"/>
                  </a:cubicBezTo>
                  <a:cubicBezTo>
                    <a:pt x="696" y="995"/>
                    <a:pt x="771" y="986"/>
                    <a:pt x="845" y="969"/>
                  </a:cubicBezTo>
                  <a:cubicBezTo>
                    <a:pt x="1206" y="881"/>
                    <a:pt x="1472" y="599"/>
                    <a:pt x="1392" y="353"/>
                  </a:cubicBezTo>
                  <a:cubicBezTo>
                    <a:pt x="1303" y="84"/>
                    <a:pt x="1227" y="1"/>
                    <a:pt x="1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6"/>
            <p:cNvSpPr/>
            <p:nvPr/>
          </p:nvSpPr>
          <p:spPr>
            <a:xfrm>
              <a:off x="793179" y="3596511"/>
              <a:ext cx="49647" cy="38070"/>
            </a:xfrm>
            <a:custGeom>
              <a:avLst/>
              <a:gdLst/>
              <a:ahLst/>
              <a:cxnLst/>
              <a:rect l="l" t="t" r="r" b="b"/>
              <a:pathLst>
                <a:path w="1145" h="878" extrusionOk="0">
                  <a:moveTo>
                    <a:pt x="771" y="0"/>
                  </a:moveTo>
                  <a:cubicBezTo>
                    <a:pt x="662" y="0"/>
                    <a:pt x="650" y="176"/>
                    <a:pt x="522" y="302"/>
                  </a:cubicBezTo>
                  <a:cubicBezTo>
                    <a:pt x="333" y="487"/>
                    <a:pt x="1" y="437"/>
                    <a:pt x="324" y="800"/>
                  </a:cubicBezTo>
                  <a:cubicBezTo>
                    <a:pt x="372" y="853"/>
                    <a:pt x="440" y="878"/>
                    <a:pt x="517" y="878"/>
                  </a:cubicBezTo>
                  <a:cubicBezTo>
                    <a:pt x="639" y="878"/>
                    <a:pt x="782" y="816"/>
                    <a:pt x="897" y="703"/>
                  </a:cubicBezTo>
                  <a:cubicBezTo>
                    <a:pt x="1084" y="521"/>
                    <a:pt x="1145" y="252"/>
                    <a:pt x="1004" y="135"/>
                  </a:cubicBezTo>
                  <a:cubicBezTo>
                    <a:pt x="892" y="38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6"/>
            <p:cNvSpPr/>
            <p:nvPr/>
          </p:nvSpPr>
          <p:spPr>
            <a:xfrm>
              <a:off x="1176093" y="3540490"/>
              <a:ext cx="49734" cy="40325"/>
            </a:xfrm>
            <a:custGeom>
              <a:avLst/>
              <a:gdLst/>
              <a:ahLst/>
              <a:cxnLst/>
              <a:rect l="l" t="t" r="r" b="b"/>
              <a:pathLst>
                <a:path w="1147" h="930" extrusionOk="0">
                  <a:moveTo>
                    <a:pt x="389" y="0"/>
                  </a:moveTo>
                  <a:cubicBezTo>
                    <a:pt x="335" y="0"/>
                    <a:pt x="260" y="38"/>
                    <a:pt x="146" y="135"/>
                  </a:cubicBezTo>
                  <a:cubicBezTo>
                    <a:pt x="1" y="260"/>
                    <a:pt x="45" y="533"/>
                    <a:pt x="231" y="732"/>
                  </a:cubicBezTo>
                  <a:cubicBezTo>
                    <a:pt x="350" y="857"/>
                    <a:pt x="504" y="929"/>
                    <a:pt x="634" y="929"/>
                  </a:cubicBezTo>
                  <a:cubicBezTo>
                    <a:pt x="708" y="929"/>
                    <a:pt x="773" y="906"/>
                    <a:pt x="820" y="855"/>
                  </a:cubicBezTo>
                  <a:cubicBezTo>
                    <a:pt x="1146" y="493"/>
                    <a:pt x="843" y="549"/>
                    <a:pt x="657" y="350"/>
                  </a:cubicBezTo>
                  <a:cubicBezTo>
                    <a:pt x="526" y="211"/>
                    <a:pt x="517" y="0"/>
                    <a:pt x="3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6"/>
            <p:cNvSpPr/>
            <p:nvPr/>
          </p:nvSpPr>
          <p:spPr>
            <a:xfrm>
              <a:off x="1201676" y="3576305"/>
              <a:ext cx="54634" cy="41279"/>
            </a:xfrm>
            <a:custGeom>
              <a:avLst/>
              <a:gdLst/>
              <a:ahLst/>
              <a:cxnLst/>
              <a:rect l="l" t="t" r="r" b="b"/>
              <a:pathLst>
                <a:path w="1260" h="952" extrusionOk="0">
                  <a:moveTo>
                    <a:pt x="587" y="1"/>
                  </a:moveTo>
                  <a:cubicBezTo>
                    <a:pt x="313" y="1"/>
                    <a:pt x="81" y="155"/>
                    <a:pt x="44" y="379"/>
                  </a:cubicBezTo>
                  <a:cubicBezTo>
                    <a:pt x="1" y="633"/>
                    <a:pt x="228" y="887"/>
                    <a:pt x="552" y="941"/>
                  </a:cubicBezTo>
                  <a:cubicBezTo>
                    <a:pt x="594" y="948"/>
                    <a:pt x="635" y="952"/>
                    <a:pt x="676" y="952"/>
                  </a:cubicBezTo>
                  <a:cubicBezTo>
                    <a:pt x="948" y="952"/>
                    <a:pt x="1179" y="799"/>
                    <a:pt x="1216" y="575"/>
                  </a:cubicBezTo>
                  <a:cubicBezTo>
                    <a:pt x="1259" y="317"/>
                    <a:pt x="1031" y="67"/>
                    <a:pt x="708" y="11"/>
                  </a:cubicBezTo>
                  <a:cubicBezTo>
                    <a:pt x="667" y="4"/>
                    <a:pt x="627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6"/>
            <p:cNvSpPr/>
            <p:nvPr/>
          </p:nvSpPr>
          <p:spPr>
            <a:xfrm>
              <a:off x="987867" y="3471808"/>
              <a:ext cx="271087" cy="167847"/>
            </a:xfrm>
            <a:custGeom>
              <a:avLst/>
              <a:gdLst/>
              <a:ahLst/>
              <a:cxnLst/>
              <a:rect l="l" t="t" r="r" b="b"/>
              <a:pathLst>
                <a:path w="6252" h="3871" extrusionOk="0">
                  <a:moveTo>
                    <a:pt x="2447" y="1"/>
                  </a:moveTo>
                  <a:cubicBezTo>
                    <a:pt x="2422" y="1"/>
                    <a:pt x="2393" y="13"/>
                    <a:pt x="2358" y="42"/>
                  </a:cubicBezTo>
                  <a:cubicBezTo>
                    <a:pt x="2268" y="119"/>
                    <a:pt x="2285" y="228"/>
                    <a:pt x="2342" y="316"/>
                  </a:cubicBezTo>
                  <a:cubicBezTo>
                    <a:pt x="2313" y="311"/>
                    <a:pt x="2283" y="306"/>
                    <a:pt x="2250" y="301"/>
                  </a:cubicBezTo>
                  <a:cubicBezTo>
                    <a:pt x="2045" y="267"/>
                    <a:pt x="1858" y="124"/>
                    <a:pt x="1705" y="124"/>
                  </a:cubicBezTo>
                  <a:cubicBezTo>
                    <a:pt x="1616" y="124"/>
                    <a:pt x="1539" y="172"/>
                    <a:pt x="1476" y="316"/>
                  </a:cubicBezTo>
                  <a:cubicBezTo>
                    <a:pt x="1389" y="521"/>
                    <a:pt x="1470" y="699"/>
                    <a:pt x="1619" y="823"/>
                  </a:cubicBezTo>
                  <a:lnTo>
                    <a:pt x="1602" y="823"/>
                  </a:lnTo>
                  <a:cubicBezTo>
                    <a:pt x="1509" y="823"/>
                    <a:pt x="1416" y="829"/>
                    <a:pt x="1324" y="837"/>
                  </a:cubicBezTo>
                  <a:cubicBezTo>
                    <a:pt x="0" y="1831"/>
                    <a:pt x="4694" y="2826"/>
                    <a:pt x="5922" y="3871"/>
                  </a:cubicBezTo>
                  <a:cubicBezTo>
                    <a:pt x="5786" y="3662"/>
                    <a:pt x="5646" y="3483"/>
                    <a:pt x="5490" y="3483"/>
                  </a:cubicBezTo>
                  <a:cubicBezTo>
                    <a:pt x="5488" y="3483"/>
                    <a:pt x="5485" y="3483"/>
                    <a:pt x="5483" y="3483"/>
                  </a:cubicBezTo>
                  <a:cubicBezTo>
                    <a:pt x="5457" y="3433"/>
                    <a:pt x="5433" y="3383"/>
                    <a:pt x="5406" y="3334"/>
                  </a:cubicBezTo>
                  <a:lnTo>
                    <a:pt x="5406" y="3334"/>
                  </a:lnTo>
                  <a:cubicBezTo>
                    <a:pt x="5431" y="3341"/>
                    <a:pt x="5456" y="3347"/>
                    <a:pt x="5483" y="3351"/>
                  </a:cubicBezTo>
                  <a:cubicBezTo>
                    <a:pt x="5524" y="3359"/>
                    <a:pt x="5565" y="3362"/>
                    <a:pt x="5605" y="3362"/>
                  </a:cubicBezTo>
                  <a:cubicBezTo>
                    <a:pt x="5698" y="3362"/>
                    <a:pt x="5787" y="3344"/>
                    <a:pt x="5864" y="3313"/>
                  </a:cubicBezTo>
                  <a:cubicBezTo>
                    <a:pt x="5911" y="3351"/>
                    <a:pt x="5981" y="3373"/>
                    <a:pt x="6040" y="3376"/>
                  </a:cubicBezTo>
                  <a:cubicBezTo>
                    <a:pt x="6042" y="3376"/>
                    <a:pt x="6044" y="3376"/>
                    <a:pt x="6046" y="3376"/>
                  </a:cubicBezTo>
                  <a:cubicBezTo>
                    <a:pt x="6158" y="3376"/>
                    <a:pt x="6249" y="3305"/>
                    <a:pt x="6250" y="3215"/>
                  </a:cubicBezTo>
                  <a:cubicBezTo>
                    <a:pt x="6252" y="3129"/>
                    <a:pt x="6200" y="3122"/>
                    <a:pt x="6097" y="3119"/>
                  </a:cubicBezTo>
                  <a:cubicBezTo>
                    <a:pt x="6121" y="3078"/>
                    <a:pt x="6140" y="3033"/>
                    <a:pt x="6147" y="2985"/>
                  </a:cubicBezTo>
                  <a:cubicBezTo>
                    <a:pt x="6190" y="2727"/>
                    <a:pt x="5962" y="2477"/>
                    <a:pt x="5639" y="2421"/>
                  </a:cubicBezTo>
                  <a:cubicBezTo>
                    <a:pt x="5598" y="2414"/>
                    <a:pt x="5557" y="2411"/>
                    <a:pt x="5517" y="2411"/>
                  </a:cubicBezTo>
                  <a:cubicBezTo>
                    <a:pt x="5284" y="2411"/>
                    <a:pt x="5084" y="2520"/>
                    <a:pt x="5005" y="2691"/>
                  </a:cubicBezTo>
                  <a:cubicBezTo>
                    <a:pt x="4955" y="2624"/>
                    <a:pt x="4905" y="2557"/>
                    <a:pt x="4852" y="2491"/>
                  </a:cubicBezTo>
                  <a:lnTo>
                    <a:pt x="4852" y="2491"/>
                  </a:lnTo>
                  <a:cubicBezTo>
                    <a:pt x="4895" y="2504"/>
                    <a:pt x="4938" y="2511"/>
                    <a:pt x="4979" y="2511"/>
                  </a:cubicBezTo>
                  <a:cubicBezTo>
                    <a:pt x="5051" y="2511"/>
                    <a:pt x="5116" y="2488"/>
                    <a:pt x="5161" y="2438"/>
                  </a:cubicBezTo>
                  <a:cubicBezTo>
                    <a:pt x="5486" y="2076"/>
                    <a:pt x="5184" y="2132"/>
                    <a:pt x="4998" y="1933"/>
                  </a:cubicBezTo>
                  <a:cubicBezTo>
                    <a:pt x="4867" y="1793"/>
                    <a:pt x="4858" y="1582"/>
                    <a:pt x="4731" y="1582"/>
                  </a:cubicBezTo>
                  <a:cubicBezTo>
                    <a:pt x="4677" y="1582"/>
                    <a:pt x="4601" y="1620"/>
                    <a:pt x="4487" y="1718"/>
                  </a:cubicBezTo>
                  <a:cubicBezTo>
                    <a:pt x="4408" y="1784"/>
                    <a:pt x="4388" y="1897"/>
                    <a:pt x="4413" y="2016"/>
                  </a:cubicBezTo>
                  <a:cubicBezTo>
                    <a:pt x="4353" y="1958"/>
                    <a:pt x="4293" y="1903"/>
                    <a:pt x="4230" y="1848"/>
                  </a:cubicBezTo>
                  <a:cubicBezTo>
                    <a:pt x="4303" y="1787"/>
                    <a:pt x="4353" y="1704"/>
                    <a:pt x="4371" y="1609"/>
                  </a:cubicBezTo>
                  <a:cubicBezTo>
                    <a:pt x="4413" y="1351"/>
                    <a:pt x="4186" y="1099"/>
                    <a:pt x="3861" y="1045"/>
                  </a:cubicBezTo>
                  <a:cubicBezTo>
                    <a:pt x="3821" y="1039"/>
                    <a:pt x="3781" y="1035"/>
                    <a:pt x="3741" y="1035"/>
                  </a:cubicBezTo>
                  <a:cubicBezTo>
                    <a:pt x="3694" y="1035"/>
                    <a:pt x="3647" y="1040"/>
                    <a:pt x="3602" y="1049"/>
                  </a:cubicBezTo>
                  <a:cubicBezTo>
                    <a:pt x="3517" y="908"/>
                    <a:pt x="3353" y="795"/>
                    <a:pt x="3149" y="760"/>
                  </a:cubicBezTo>
                  <a:cubicBezTo>
                    <a:pt x="3108" y="753"/>
                    <a:pt x="3067" y="750"/>
                    <a:pt x="3027" y="750"/>
                  </a:cubicBezTo>
                  <a:cubicBezTo>
                    <a:pt x="2833" y="750"/>
                    <a:pt x="2660" y="827"/>
                    <a:pt x="2564" y="952"/>
                  </a:cubicBezTo>
                  <a:cubicBezTo>
                    <a:pt x="2540" y="945"/>
                    <a:pt x="2514" y="938"/>
                    <a:pt x="2490" y="932"/>
                  </a:cubicBezTo>
                  <a:cubicBezTo>
                    <a:pt x="2598" y="866"/>
                    <a:pt x="2676" y="766"/>
                    <a:pt x="2694" y="644"/>
                  </a:cubicBezTo>
                  <a:cubicBezTo>
                    <a:pt x="2707" y="570"/>
                    <a:pt x="2700" y="515"/>
                    <a:pt x="2678" y="472"/>
                  </a:cubicBezTo>
                  <a:cubicBezTo>
                    <a:pt x="2716" y="462"/>
                    <a:pt x="2750" y="441"/>
                    <a:pt x="2773" y="408"/>
                  </a:cubicBezTo>
                  <a:cubicBezTo>
                    <a:pt x="2840" y="315"/>
                    <a:pt x="2783" y="272"/>
                    <a:pt x="2666" y="186"/>
                  </a:cubicBezTo>
                  <a:cubicBezTo>
                    <a:pt x="2577" y="122"/>
                    <a:pt x="2530" y="1"/>
                    <a:pt x="244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6"/>
            <p:cNvSpPr/>
            <p:nvPr/>
          </p:nvSpPr>
          <p:spPr>
            <a:xfrm>
              <a:off x="930805" y="3522409"/>
              <a:ext cx="55804" cy="44140"/>
            </a:xfrm>
            <a:custGeom>
              <a:avLst/>
              <a:gdLst/>
              <a:ahLst/>
              <a:cxnLst/>
              <a:rect l="l" t="t" r="r" b="b"/>
              <a:pathLst>
                <a:path w="1287" h="1018" extrusionOk="0">
                  <a:moveTo>
                    <a:pt x="756" y="1"/>
                  </a:moveTo>
                  <a:cubicBezTo>
                    <a:pt x="638" y="1"/>
                    <a:pt x="511" y="36"/>
                    <a:pt x="394" y="109"/>
                  </a:cubicBezTo>
                  <a:cubicBezTo>
                    <a:pt x="115" y="283"/>
                    <a:pt x="0" y="602"/>
                    <a:pt x="139" y="823"/>
                  </a:cubicBezTo>
                  <a:cubicBezTo>
                    <a:pt x="219" y="951"/>
                    <a:pt x="365" y="1018"/>
                    <a:pt x="528" y="1018"/>
                  </a:cubicBezTo>
                  <a:cubicBezTo>
                    <a:pt x="647" y="1018"/>
                    <a:pt x="775" y="983"/>
                    <a:pt x="892" y="910"/>
                  </a:cubicBezTo>
                  <a:cubicBezTo>
                    <a:pt x="1171" y="738"/>
                    <a:pt x="1286" y="419"/>
                    <a:pt x="1149" y="197"/>
                  </a:cubicBezTo>
                  <a:cubicBezTo>
                    <a:pt x="1068" y="68"/>
                    <a:pt x="921" y="1"/>
                    <a:pt x="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6"/>
            <p:cNvSpPr/>
            <p:nvPr/>
          </p:nvSpPr>
          <p:spPr>
            <a:xfrm>
              <a:off x="889829" y="3570798"/>
              <a:ext cx="39891" cy="38287"/>
            </a:xfrm>
            <a:custGeom>
              <a:avLst/>
              <a:gdLst/>
              <a:ahLst/>
              <a:cxnLst/>
              <a:rect l="l" t="t" r="r" b="b"/>
              <a:pathLst>
                <a:path w="920" h="883" extrusionOk="0">
                  <a:moveTo>
                    <a:pt x="540" y="0"/>
                  </a:moveTo>
                  <a:cubicBezTo>
                    <a:pt x="450" y="0"/>
                    <a:pt x="348" y="40"/>
                    <a:pt x="237" y="145"/>
                  </a:cubicBezTo>
                  <a:cubicBezTo>
                    <a:pt x="1" y="373"/>
                    <a:pt x="12" y="706"/>
                    <a:pt x="134" y="832"/>
                  </a:cubicBezTo>
                  <a:cubicBezTo>
                    <a:pt x="167" y="867"/>
                    <a:pt x="205" y="882"/>
                    <a:pt x="247" y="882"/>
                  </a:cubicBezTo>
                  <a:cubicBezTo>
                    <a:pt x="360" y="882"/>
                    <a:pt x="506" y="769"/>
                    <a:pt x="678" y="603"/>
                  </a:cubicBezTo>
                  <a:cubicBezTo>
                    <a:pt x="915" y="378"/>
                    <a:pt x="920" y="249"/>
                    <a:pt x="798" y="122"/>
                  </a:cubicBezTo>
                  <a:cubicBezTo>
                    <a:pt x="733" y="54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6"/>
            <p:cNvSpPr/>
            <p:nvPr/>
          </p:nvSpPr>
          <p:spPr>
            <a:xfrm>
              <a:off x="956864" y="3554625"/>
              <a:ext cx="55718" cy="44140"/>
            </a:xfrm>
            <a:custGeom>
              <a:avLst/>
              <a:gdLst/>
              <a:ahLst/>
              <a:cxnLst/>
              <a:rect l="l" t="t" r="r" b="b"/>
              <a:pathLst>
                <a:path w="1285" h="1018" extrusionOk="0">
                  <a:moveTo>
                    <a:pt x="759" y="1"/>
                  </a:moveTo>
                  <a:cubicBezTo>
                    <a:pt x="640" y="1"/>
                    <a:pt x="512" y="36"/>
                    <a:pt x="394" y="108"/>
                  </a:cubicBezTo>
                  <a:cubicBezTo>
                    <a:pt x="115" y="282"/>
                    <a:pt x="1" y="602"/>
                    <a:pt x="140" y="823"/>
                  </a:cubicBezTo>
                  <a:cubicBezTo>
                    <a:pt x="219" y="951"/>
                    <a:pt x="365" y="1018"/>
                    <a:pt x="527" y="1018"/>
                  </a:cubicBezTo>
                  <a:cubicBezTo>
                    <a:pt x="646" y="1018"/>
                    <a:pt x="775" y="982"/>
                    <a:pt x="893" y="909"/>
                  </a:cubicBezTo>
                  <a:cubicBezTo>
                    <a:pt x="1169" y="738"/>
                    <a:pt x="1285" y="418"/>
                    <a:pt x="1149" y="196"/>
                  </a:cubicBezTo>
                  <a:cubicBezTo>
                    <a:pt x="1068" y="67"/>
                    <a:pt x="922" y="1"/>
                    <a:pt x="7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6"/>
            <p:cNvSpPr/>
            <p:nvPr/>
          </p:nvSpPr>
          <p:spPr>
            <a:xfrm>
              <a:off x="962458" y="3563471"/>
              <a:ext cx="31566" cy="22547"/>
            </a:xfrm>
            <a:custGeom>
              <a:avLst/>
              <a:gdLst/>
              <a:ahLst/>
              <a:cxnLst/>
              <a:rect l="l" t="t" r="r" b="b"/>
              <a:pathLst>
                <a:path w="728" h="520" extrusionOk="0">
                  <a:moveTo>
                    <a:pt x="561" y="1"/>
                  </a:moveTo>
                  <a:cubicBezTo>
                    <a:pt x="485" y="1"/>
                    <a:pt x="386" y="78"/>
                    <a:pt x="277" y="145"/>
                  </a:cubicBezTo>
                  <a:cubicBezTo>
                    <a:pt x="119" y="242"/>
                    <a:pt x="1" y="284"/>
                    <a:pt x="78" y="410"/>
                  </a:cubicBezTo>
                  <a:cubicBezTo>
                    <a:pt x="123" y="482"/>
                    <a:pt x="206" y="520"/>
                    <a:pt x="299" y="520"/>
                  </a:cubicBezTo>
                  <a:cubicBezTo>
                    <a:pt x="366" y="520"/>
                    <a:pt x="438" y="500"/>
                    <a:pt x="504" y="460"/>
                  </a:cubicBezTo>
                  <a:cubicBezTo>
                    <a:pt x="662" y="361"/>
                    <a:pt x="728" y="181"/>
                    <a:pt x="649" y="55"/>
                  </a:cubicBezTo>
                  <a:cubicBezTo>
                    <a:pt x="625" y="16"/>
                    <a:pt x="596" y="1"/>
                    <a:pt x="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6"/>
            <p:cNvSpPr/>
            <p:nvPr/>
          </p:nvSpPr>
          <p:spPr>
            <a:xfrm>
              <a:off x="991552" y="3509184"/>
              <a:ext cx="28357" cy="14612"/>
            </a:xfrm>
            <a:custGeom>
              <a:avLst/>
              <a:gdLst/>
              <a:ahLst/>
              <a:cxnLst/>
              <a:rect l="l" t="t" r="r" b="b"/>
              <a:pathLst>
                <a:path w="654" h="337" extrusionOk="0">
                  <a:moveTo>
                    <a:pt x="449" y="1"/>
                  </a:moveTo>
                  <a:cubicBezTo>
                    <a:pt x="400" y="1"/>
                    <a:pt x="343" y="9"/>
                    <a:pt x="286" y="26"/>
                  </a:cubicBezTo>
                  <a:cubicBezTo>
                    <a:pt x="117" y="74"/>
                    <a:pt x="1" y="177"/>
                    <a:pt x="24" y="256"/>
                  </a:cubicBezTo>
                  <a:cubicBezTo>
                    <a:pt x="40" y="308"/>
                    <a:pt x="111" y="337"/>
                    <a:pt x="206" y="337"/>
                  </a:cubicBezTo>
                  <a:cubicBezTo>
                    <a:pt x="256" y="337"/>
                    <a:pt x="312" y="329"/>
                    <a:pt x="370" y="312"/>
                  </a:cubicBezTo>
                  <a:cubicBezTo>
                    <a:pt x="536" y="262"/>
                    <a:pt x="654" y="160"/>
                    <a:pt x="631" y="81"/>
                  </a:cubicBezTo>
                  <a:cubicBezTo>
                    <a:pt x="616" y="30"/>
                    <a:pt x="544" y="1"/>
                    <a:pt x="4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6"/>
            <p:cNvSpPr/>
            <p:nvPr/>
          </p:nvSpPr>
          <p:spPr>
            <a:xfrm>
              <a:off x="998100" y="3504198"/>
              <a:ext cx="16347" cy="10060"/>
            </a:xfrm>
            <a:custGeom>
              <a:avLst/>
              <a:gdLst/>
              <a:ahLst/>
              <a:cxnLst/>
              <a:rect l="l" t="t" r="r" b="b"/>
              <a:pathLst>
                <a:path w="377" h="232" extrusionOk="0">
                  <a:moveTo>
                    <a:pt x="233" y="1"/>
                  </a:moveTo>
                  <a:cubicBezTo>
                    <a:pt x="209" y="1"/>
                    <a:pt x="183" y="4"/>
                    <a:pt x="158" y="12"/>
                  </a:cubicBezTo>
                  <a:cubicBezTo>
                    <a:pt x="63" y="39"/>
                    <a:pt x="0" y="108"/>
                    <a:pt x="16" y="166"/>
                  </a:cubicBezTo>
                  <a:cubicBezTo>
                    <a:pt x="28" y="208"/>
                    <a:pt x="79" y="232"/>
                    <a:pt x="142" y="232"/>
                  </a:cubicBezTo>
                  <a:cubicBezTo>
                    <a:pt x="166" y="232"/>
                    <a:pt x="192" y="228"/>
                    <a:pt x="218" y="221"/>
                  </a:cubicBezTo>
                  <a:cubicBezTo>
                    <a:pt x="314" y="195"/>
                    <a:pt x="377" y="125"/>
                    <a:pt x="360" y="68"/>
                  </a:cubicBezTo>
                  <a:cubicBezTo>
                    <a:pt x="348" y="26"/>
                    <a:pt x="296" y="1"/>
                    <a:pt x="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6"/>
            <p:cNvSpPr/>
            <p:nvPr/>
          </p:nvSpPr>
          <p:spPr>
            <a:xfrm>
              <a:off x="977027" y="3556446"/>
              <a:ext cx="16390" cy="10060"/>
            </a:xfrm>
            <a:custGeom>
              <a:avLst/>
              <a:gdLst/>
              <a:ahLst/>
              <a:cxnLst/>
              <a:rect l="l" t="t" r="r" b="b"/>
              <a:pathLst>
                <a:path w="378" h="232" extrusionOk="0">
                  <a:moveTo>
                    <a:pt x="233" y="0"/>
                  </a:moveTo>
                  <a:cubicBezTo>
                    <a:pt x="210" y="0"/>
                    <a:pt x="184" y="4"/>
                    <a:pt x="158" y="11"/>
                  </a:cubicBezTo>
                  <a:cubicBezTo>
                    <a:pt x="64" y="38"/>
                    <a:pt x="1" y="108"/>
                    <a:pt x="18" y="165"/>
                  </a:cubicBezTo>
                  <a:cubicBezTo>
                    <a:pt x="30" y="207"/>
                    <a:pt x="82" y="231"/>
                    <a:pt x="146" y="231"/>
                  </a:cubicBezTo>
                  <a:cubicBezTo>
                    <a:pt x="169" y="231"/>
                    <a:pt x="195" y="228"/>
                    <a:pt x="220" y="221"/>
                  </a:cubicBezTo>
                  <a:cubicBezTo>
                    <a:pt x="314" y="194"/>
                    <a:pt x="377" y="125"/>
                    <a:pt x="362" y="66"/>
                  </a:cubicBezTo>
                  <a:cubicBezTo>
                    <a:pt x="349" y="25"/>
                    <a:pt x="298" y="0"/>
                    <a:pt x="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6"/>
            <p:cNvSpPr/>
            <p:nvPr/>
          </p:nvSpPr>
          <p:spPr>
            <a:xfrm>
              <a:off x="1040246" y="3629638"/>
              <a:ext cx="87674" cy="80780"/>
            </a:xfrm>
            <a:custGeom>
              <a:avLst/>
              <a:gdLst/>
              <a:ahLst/>
              <a:cxnLst/>
              <a:rect l="l" t="t" r="r" b="b"/>
              <a:pathLst>
                <a:path w="2022" h="1863" extrusionOk="0">
                  <a:moveTo>
                    <a:pt x="1254" y="0"/>
                  </a:moveTo>
                  <a:cubicBezTo>
                    <a:pt x="660" y="0"/>
                    <a:pt x="0" y="1713"/>
                    <a:pt x="0" y="1713"/>
                  </a:cubicBezTo>
                  <a:lnTo>
                    <a:pt x="2022" y="1863"/>
                  </a:lnTo>
                  <a:cubicBezTo>
                    <a:pt x="1851" y="461"/>
                    <a:pt x="1562" y="0"/>
                    <a:pt x="1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6"/>
            <p:cNvSpPr/>
            <p:nvPr/>
          </p:nvSpPr>
          <p:spPr>
            <a:xfrm>
              <a:off x="1230511" y="3667535"/>
              <a:ext cx="42363" cy="61138"/>
            </a:xfrm>
            <a:custGeom>
              <a:avLst/>
              <a:gdLst/>
              <a:ahLst/>
              <a:cxnLst/>
              <a:rect l="l" t="t" r="r" b="b"/>
              <a:pathLst>
                <a:path w="977" h="1410" extrusionOk="0">
                  <a:moveTo>
                    <a:pt x="686" y="0"/>
                  </a:moveTo>
                  <a:cubicBezTo>
                    <a:pt x="419" y="0"/>
                    <a:pt x="20" y="824"/>
                    <a:pt x="9" y="1152"/>
                  </a:cubicBezTo>
                  <a:cubicBezTo>
                    <a:pt x="1" y="1366"/>
                    <a:pt x="316" y="1409"/>
                    <a:pt x="573" y="1409"/>
                  </a:cubicBezTo>
                  <a:cubicBezTo>
                    <a:pt x="748" y="1409"/>
                    <a:pt x="897" y="1389"/>
                    <a:pt x="898" y="1388"/>
                  </a:cubicBezTo>
                  <a:cubicBezTo>
                    <a:pt x="976" y="344"/>
                    <a:pt x="859" y="0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6"/>
            <p:cNvSpPr/>
            <p:nvPr/>
          </p:nvSpPr>
          <p:spPr>
            <a:xfrm>
              <a:off x="1125189" y="3622353"/>
              <a:ext cx="105452" cy="108834"/>
            </a:xfrm>
            <a:custGeom>
              <a:avLst/>
              <a:gdLst/>
              <a:ahLst/>
              <a:cxnLst/>
              <a:rect l="l" t="t" r="r" b="b"/>
              <a:pathLst>
                <a:path w="2432" h="2510" extrusionOk="0">
                  <a:moveTo>
                    <a:pt x="2432" y="2237"/>
                  </a:moveTo>
                  <a:lnTo>
                    <a:pt x="2432" y="2237"/>
                  </a:lnTo>
                  <a:cubicBezTo>
                    <a:pt x="2432" y="2237"/>
                    <a:pt x="2432" y="2237"/>
                    <a:pt x="2432" y="2237"/>
                  </a:cubicBezTo>
                  <a:cubicBezTo>
                    <a:pt x="2432" y="2237"/>
                    <a:pt x="2432" y="2237"/>
                    <a:pt x="2432" y="2237"/>
                  </a:cubicBezTo>
                  <a:close/>
                  <a:moveTo>
                    <a:pt x="1349" y="1"/>
                  </a:moveTo>
                  <a:cubicBezTo>
                    <a:pt x="705" y="1"/>
                    <a:pt x="45" y="1243"/>
                    <a:pt x="31" y="2034"/>
                  </a:cubicBezTo>
                  <a:cubicBezTo>
                    <a:pt x="0" y="2398"/>
                    <a:pt x="357" y="2510"/>
                    <a:pt x="805" y="2510"/>
                  </a:cubicBezTo>
                  <a:cubicBezTo>
                    <a:pt x="1505" y="2510"/>
                    <a:pt x="2428" y="2237"/>
                    <a:pt x="2432" y="2237"/>
                  </a:cubicBezTo>
                  <a:cubicBezTo>
                    <a:pt x="2432" y="2237"/>
                    <a:pt x="2432" y="2237"/>
                    <a:pt x="2432" y="2237"/>
                  </a:cubicBezTo>
                  <a:lnTo>
                    <a:pt x="2432" y="2237"/>
                  </a:lnTo>
                  <a:cubicBezTo>
                    <a:pt x="2215" y="571"/>
                    <a:pt x="1785" y="1"/>
                    <a:pt x="1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6"/>
            <p:cNvSpPr/>
            <p:nvPr/>
          </p:nvSpPr>
          <p:spPr>
            <a:xfrm>
              <a:off x="1075758" y="3806547"/>
              <a:ext cx="154578" cy="289211"/>
            </a:xfrm>
            <a:custGeom>
              <a:avLst/>
              <a:gdLst/>
              <a:ahLst/>
              <a:cxnLst/>
              <a:rect l="l" t="t" r="r" b="b"/>
              <a:pathLst>
                <a:path w="3565" h="6670" extrusionOk="0">
                  <a:moveTo>
                    <a:pt x="2027" y="1"/>
                  </a:moveTo>
                  <a:cubicBezTo>
                    <a:pt x="1168" y="1"/>
                    <a:pt x="350" y="1395"/>
                    <a:pt x="178" y="3181"/>
                  </a:cubicBezTo>
                  <a:cubicBezTo>
                    <a:pt x="0" y="5021"/>
                    <a:pt x="577" y="6581"/>
                    <a:pt x="1463" y="6665"/>
                  </a:cubicBezTo>
                  <a:cubicBezTo>
                    <a:pt x="1489" y="6668"/>
                    <a:pt x="1514" y="6669"/>
                    <a:pt x="1540" y="6669"/>
                  </a:cubicBezTo>
                  <a:cubicBezTo>
                    <a:pt x="2400" y="6669"/>
                    <a:pt x="3216" y="5276"/>
                    <a:pt x="3389" y="3489"/>
                  </a:cubicBezTo>
                  <a:cubicBezTo>
                    <a:pt x="3565" y="1649"/>
                    <a:pt x="2989" y="89"/>
                    <a:pt x="2103" y="5"/>
                  </a:cubicBezTo>
                  <a:cubicBezTo>
                    <a:pt x="2078" y="2"/>
                    <a:pt x="2052" y="1"/>
                    <a:pt x="2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6"/>
            <p:cNvSpPr/>
            <p:nvPr/>
          </p:nvSpPr>
          <p:spPr>
            <a:xfrm>
              <a:off x="1086598" y="3826622"/>
              <a:ext cx="133072" cy="249060"/>
            </a:xfrm>
            <a:custGeom>
              <a:avLst/>
              <a:gdLst/>
              <a:ahLst/>
              <a:cxnLst/>
              <a:rect l="l" t="t" r="r" b="b"/>
              <a:pathLst>
                <a:path w="3069" h="5744" extrusionOk="0">
                  <a:moveTo>
                    <a:pt x="1745" y="1"/>
                  </a:moveTo>
                  <a:cubicBezTo>
                    <a:pt x="1007" y="1"/>
                    <a:pt x="301" y="1200"/>
                    <a:pt x="154" y="2740"/>
                  </a:cubicBezTo>
                  <a:cubicBezTo>
                    <a:pt x="1" y="4323"/>
                    <a:pt x="497" y="5667"/>
                    <a:pt x="1259" y="5740"/>
                  </a:cubicBezTo>
                  <a:cubicBezTo>
                    <a:pt x="1281" y="5742"/>
                    <a:pt x="1303" y="5743"/>
                    <a:pt x="1325" y="5743"/>
                  </a:cubicBezTo>
                  <a:cubicBezTo>
                    <a:pt x="2064" y="5743"/>
                    <a:pt x="2768" y="4542"/>
                    <a:pt x="2917" y="3004"/>
                  </a:cubicBezTo>
                  <a:cubicBezTo>
                    <a:pt x="3068" y="1421"/>
                    <a:pt x="2573" y="77"/>
                    <a:pt x="1810" y="4"/>
                  </a:cubicBezTo>
                  <a:cubicBezTo>
                    <a:pt x="1788" y="2"/>
                    <a:pt x="1767" y="1"/>
                    <a:pt x="17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6"/>
            <p:cNvSpPr/>
            <p:nvPr/>
          </p:nvSpPr>
          <p:spPr>
            <a:xfrm>
              <a:off x="1095400" y="3840237"/>
              <a:ext cx="120931" cy="226426"/>
            </a:xfrm>
            <a:custGeom>
              <a:avLst/>
              <a:gdLst/>
              <a:ahLst/>
              <a:cxnLst/>
              <a:rect l="l" t="t" r="r" b="b"/>
              <a:pathLst>
                <a:path w="2789" h="5222" extrusionOk="0">
                  <a:moveTo>
                    <a:pt x="1584" y="1"/>
                  </a:moveTo>
                  <a:cubicBezTo>
                    <a:pt x="912" y="1"/>
                    <a:pt x="272" y="1091"/>
                    <a:pt x="138" y="2490"/>
                  </a:cubicBezTo>
                  <a:cubicBezTo>
                    <a:pt x="1" y="3930"/>
                    <a:pt x="449" y="5153"/>
                    <a:pt x="1143" y="5219"/>
                  </a:cubicBezTo>
                  <a:cubicBezTo>
                    <a:pt x="1164" y="5221"/>
                    <a:pt x="1184" y="5222"/>
                    <a:pt x="1204" y="5222"/>
                  </a:cubicBezTo>
                  <a:cubicBezTo>
                    <a:pt x="1875" y="5222"/>
                    <a:pt x="2515" y="4130"/>
                    <a:pt x="2651" y="2732"/>
                  </a:cubicBezTo>
                  <a:cubicBezTo>
                    <a:pt x="2788" y="1292"/>
                    <a:pt x="2339" y="71"/>
                    <a:pt x="1644" y="3"/>
                  </a:cubicBezTo>
                  <a:cubicBezTo>
                    <a:pt x="1624" y="2"/>
                    <a:pt x="1604" y="1"/>
                    <a:pt x="158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6"/>
            <p:cNvSpPr/>
            <p:nvPr/>
          </p:nvSpPr>
          <p:spPr>
            <a:xfrm>
              <a:off x="1112224" y="3846221"/>
              <a:ext cx="10276" cy="74709"/>
            </a:xfrm>
            <a:custGeom>
              <a:avLst/>
              <a:gdLst/>
              <a:ahLst/>
              <a:cxnLst/>
              <a:rect l="l" t="t" r="r" b="b"/>
              <a:pathLst>
                <a:path w="237" h="1723" extrusionOk="0">
                  <a:moveTo>
                    <a:pt x="114" y="1"/>
                  </a:moveTo>
                  <a:cubicBezTo>
                    <a:pt x="112" y="1"/>
                    <a:pt x="111" y="2"/>
                    <a:pt x="111" y="3"/>
                  </a:cubicBezTo>
                  <a:cubicBezTo>
                    <a:pt x="1" y="492"/>
                    <a:pt x="21" y="1029"/>
                    <a:pt x="28" y="1550"/>
                  </a:cubicBezTo>
                  <a:cubicBezTo>
                    <a:pt x="28" y="1613"/>
                    <a:pt x="143" y="1722"/>
                    <a:pt x="144" y="1722"/>
                  </a:cubicBezTo>
                  <a:cubicBezTo>
                    <a:pt x="144" y="1722"/>
                    <a:pt x="144" y="1722"/>
                    <a:pt x="144" y="1722"/>
                  </a:cubicBezTo>
                  <a:cubicBezTo>
                    <a:pt x="135" y="1200"/>
                    <a:pt x="115" y="660"/>
                    <a:pt x="226" y="168"/>
                  </a:cubicBezTo>
                  <a:cubicBezTo>
                    <a:pt x="236" y="121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6"/>
            <p:cNvSpPr/>
            <p:nvPr/>
          </p:nvSpPr>
          <p:spPr>
            <a:xfrm>
              <a:off x="1111617" y="3845918"/>
              <a:ext cx="30525" cy="45658"/>
            </a:xfrm>
            <a:custGeom>
              <a:avLst/>
              <a:gdLst/>
              <a:ahLst/>
              <a:cxnLst/>
              <a:rect l="l" t="t" r="r" b="b"/>
              <a:pathLst>
                <a:path w="704" h="1053" extrusionOk="0">
                  <a:moveTo>
                    <a:pt x="218" y="0"/>
                  </a:moveTo>
                  <a:cubicBezTo>
                    <a:pt x="122" y="0"/>
                    <a:pt x="25" y="51"/>
                    <a:pt x="8" y="176"/>
                  </a:cubicBezTo>
                  <a:cubicBezTo>
                    <a:pt x="1" y="237"/>
                    <a:pt x="131" y="328"/>
                    <a:pt x="129" y="342"/>
                  </a:cubicBezTo>
                  <a:cubicBezTo>
                    <a:pt x="149" y="209"/>
                    <a:pt x="244" y="175"/>
                    <a:pt x="337" y="170"/>
                  </a:cubicBezTo>
                  <a:cubicBezTo>
                    <a:pt x="340" y="170"/>
                    <a:pt x="342" y="170"/>
                    <a:pt x="345" y="170"/>
                  </a:cubicBezTo>
                  <a:cubicBezTo>
                    <a:pt x="459" y="170"/>
                    <a:pt x="502" y="235"/>
                    <a:pt x="472" y="385"/>
                  </a:cubicBezTo>
                  <a:cubicBezTo>
                    <a:pt x="426" y="607"/>
                    <a:pt x="232" y="793"/>
                    <a:pt x="81" y="879"/>
                  </a:cubicBezTo>
                  <a:cubicBezTo>
                    <a:pt x="78" y="882"/>
                    <a:pt x="158" y="1052"/>
                    <a:pt x="197" y="1052"/>
                  </a:cubicBezTo>
                  <a:cubicBezTo>
                    <a:pt x="199" y="1052"/>
                    <a:pt x="201" y="1052"/>
                    <a:pt x="202" y="1051"/>
                  </a:cubicBezTo>
                  <a:cubicBezTo>
                    <a:pt x="401" y="940"/>
                    <a:pt x="703" y="621"/>
                    <a:pt x="570" y="302"/>
                  </a:cubicBezTo>
                  <a:cubicBezTo>
                    <a:pt x="523" y="185"/>
                    <a:pt x="437" y="89"/>
                    <a:pt x="347" y="34"/>
                  </a:cubicBezTo>
                  <a:cubicBezTo>
                    <a:pt x="311" y="13"/>
                    <a:pt x="264" y="0"/>
                    <a:pt x="21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6"/>
            <p:cNvSpPr/>
            <p:nvPr/>
          </p:nvSpPr>
          <p:spPr>
            <a:xfrm>
              <a:off x="1129568" y="3883988"/>
              <a:ext cx="26276" cy="29355"/>
            </a:xfrm>
            <a:custGeom>
              <a:avLst/>
              <a:gdLst/>
              <a:ahLst/>
              <a:cxnLst/>
              <a:rect l="l" t="t" r="r" b="b"/>
              <a:pathLst>
                <a:path w="606" h="677" extrusionOk="0">
                  <a:moveTo>
                    <a:pt x="301" y="80"/>
                  </a:moveTo>
                  <a:cubicBezTo>
                    <a:pt x="301" y="80"/>
                    <a:pt x="301" y="80"/>
                    <a:pt x="301" y="80"/>
                  </a:cubicBezTo>
                  <a:lnTo>
                    <a:pt x="301" y="80"/>
                  </a:lnTo>
                  <a:cubicBezTo>
                    <a:pt x="301" y="80"/>
                    <a:pt x="301" y="80"/>
                    <a:pt x="301" y="80"/>
                  </a:cubicBezTo>
                  <a:close/>
                  <a:moveTo>
                    <a:pt x="328" y="99"/>
                  </a:moveTo>
                  <a:cubicBezTo>
                    <a:pt x="338" y="100"/>
                    <a:pt x="343" y="105"/>
                    <a:pt x="340" y="105"/>
                  </a:cubicBezTo>
                  <a:cubicBezTo>
                    <a:pt x="339" y="105"/>
                    <a:pt x="335" y="103"/>
                    <a:pt x="328" y="99"/>
                  </a:cubicBezTo>
                  <a:close/>
                  <a:moveTo>
                    <a:pt x="321" y="99"/>
                  </a:moveTo>
                  <a:lnTo>
                    <a:pt x="321" y="99"/>
                  </a:lnTo>
                  <a:cubicBezTo>
                    <a:pt x="388" y="179"/>
                    <a:pt x="388" y="330"/>
                    <a:pt x="352" y="429"/>
                  </a:cubicBezTo>
                  <a:cubicBezTo>
                    <a:pt x="331" y="488"/>
                    <a:pt x="291" y="530"/>
                    <a:pt x="248" y="562"/>
                  </a:cubicBezTo>
                  <a:cubicBezTo>
                    <a:pt x="243" y="565"/>
                    <a:pt x="237" y="568"/>
                    <a:pt x="231" y="571"/>
                  </a:cubicBezTo>
                  <a:lnTo>
                    <a:pt x="231" y="571"/>
                  </a:lnTo>
                  <a:cubicBezTo>
                    <a:pt x="228" y="564"/>
                    <a:pt x="226" y="557"/>
                    <a:pt x="224" y="551"/>
                  </a:cubicBezTo>
                  <a:cubicBezTo>
                    <a:pt x="196" y="483"/>
                    <a:pt x="189" y="397"/>
                    <a:pt x="205" y="324"/>
                  </a:cubicBezTo>
                  <a:lnTo>
                    <a:pt x="205" y="324"/>
                  </a:lnTo>
                  <a:cubicBezTo>
                    <a:pt x="218" y="328"/>
                    <a:pt x="241" y="335"/>
                    <a:pt x="253" y="335"/>
                  </a:cubicBezTo>
                  <a:cubicBezTo>
                    <a:pt x="261" y="335"/>
                    <a:pt x="265" y="333"/>
                    <a:pt x="261" y="326"/>
                  </a:cubicBezTo>
                  <a:cubicBezTo>
                    <a:pt x="247" y="300"/>
                    <a:pt x="237" y="274"/>
                    <a:pt x="232" y="248"/>
                  </a:cubicBezTo>
                  <a:lnTo>
                    <a:pt x="232" y="248"/>
                  </a:lnTo>
                  <a:cubicBezTo>
                    <a:pt x="235" y="243"/>
                    <a:pt x="238" y="238"/>
                    <a:pt x="241" y="233"/>
                  </a:cubicBezTo>
                  <a:cubicBezTo>
                    <a:pt x="242" y="231"/>
                    <a:pt x="237" y="225"/>
                    <a:pt x="229" y="217"/>
                  </a:cubicBezTo>
                  <a:lnTo>
                    <a:pt x="229" y="217"/>
                  </a:lnTo>
                  <a:cubicBezTo>
                    <a:pt x="229" y="197"/>
                    <a:pt x="232" y="176"/>
                    <a:pt x="241" y="155"/>
                  </a:cubicBezTo>
                  <a:cubicBezTo>
                    <a:pt x="251" y="134"/>
                    <a:pt x="268" y="120"/>
                    <a:pt x="284" y="111"/>
                  </a:cubicBezTo>
                  <a:cubicBezTo>
                    <a:pt x="294" y="107"/>
                    <a:pt x="301" y="104"/>
                    <a:pt x="309" y="101"/>
                  </a:cubicBezTo>
                  <a:cubicBezTo>
                    <a:pt x="314" y="100"/>
                    <a:pt x="317" y="99"/>
                    <a:pt x="321" y="99"/>
                  </a:cubicBezTo>
                  <a:close/>
                  <a:moveTo>
                    <a:pt x="195" y="575"/>
                  </a:moveTo>
                  <a:cubicBezTo>
                    <a:pt x="198" y="575"/>
                    <a:pt x="204" y="576"/>
                    <a:pt x="210" y="579"/>
                  </a:cubicBezTo>
                  <a:lnTo>
                    <a:pt x="210" y="579"/>
                  </a:lnTo>
                  <a:cubicBezTo>
                    <a:pt x="206" y="581"/>
                    <a:pt x="202" y="581"/>
                    <a:pt x="199" y="581"/>
                  </a:cubicBezTo>
                  <a:cubicBezTo>
                    <a:pt x="188" y="581"/>
                    <a:pt x="187" y="575"/>
                    <a:pt x="195" y="575"/>
                  </a:cubicBezTo>
                  <a:close/>
                  <a:moveTo>
                    <a:pt x="190" y="1"/>
                  </a:moveTo>
                  <a:cubicBezTo>
                    <a:pt x="165" y="1"/>
                    <a:pt x="140" y="7"/>
                    <a:pt x="116" y="21"/>
                  </a:cubicBezTo>
                  <a:cubicBezTo>
                    <a:pt x="67" y="50"/>
                    <a:pt x="56" y="106"/>
                    <a:pt x="65" y="163"/>
                  </a:cubicBezTo>
                  <a:lnTo>
                    <a:pt x="65" y="163"/>
                  </a:lnTo>
                  <a:cubicBezTo>
                    <a:pt x="1" y="290"/>
                    <a:pt x="33" y="499"/>
                    <a:pt x="132" y="586"/>
                  </a:cubicBezTo>
                  <a:cubicBezTo>
                    <a:pt x="195" y="642"/>
                    <a:pt x="266" y="676"/>
                    <a:pt x="331" y="676"/>
                  </a:cubicBezTo>
                  <a:cubicBezTo>
                    <a:pt x="407" y="676"/>
                    <a:pt x="476" y="631"/>
                    <a:pt x="521" y="520"/>
                  </a:cubicBezTo>
                  <a:cubicBezTo>
                    <a:pt x="606" y="314"/>
                    <a:pt x="478" y="130"/>
                    <a:pt x="341" y="51"/>
                  </a:cubicBezTo>
                  <a:cubicBezTo>
                    <a:pt x="294" y="25"/>
                    <a:pt x="241" y="1"/>
                    <a:pt x="19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6"/>
            <p:cNvSpPr/>
            <p:nvPr/>
          </p:nvSpPr>
          <p:spPr>
            <a:xfrm>
              <a:off x="1154500" y="3877484"/>
              <a:ext cx="10493" cy="51425"/>
            </a:xfrm>
            <a:custGeom>
              <a:avLst/>
              <a:gdLst/>
              <a:ahLst/>
              <a:cxnLst/>
              <a:rect l="l" t="t" r="r" b="b"/>
              <a:pathLst>
                <a:path w="242" h="1186" extrusionOk="0">
                  <a:moveTo>
                    <a:pt x="75" y="1"/>
                  </a:moveTo>
                  <a:cubicBezTo>
                    <a:pt x="36" y="1"/>
                    <a:pt x="0" y="29"/>
                    <a:pt x="1" y="94"/>
                  </a:cubicBezTo>
                  <a:cubicBezTo>
                    <a:pt x="6" y="408"/>
                    <a:pt x="65" y="726"/>
                    <a:pt x="65" y="1046"/>
                  </a:cubicBezTo>
                  <a:cubicBezTo>
                    <a:pt x="65" y="1125"/>
                    <a:pt x="135" y="1185"/>
                    <a:pt x="187" y="1185"/>
                  </a:cubicBezTo>
                  <a:cubicBezTo>
                    <a:pt x="217" y="1185"/>
                    <a:pt x="241" y="1165"/>
                    <a:pt x="241" y="1114"/>
                  </a:cubicBezTo>
                  <a:cubicBezTo>
                    <a:pt x="241" y="774"/>
                    <a:pt x="181" y="441"/>
                    <a:pt x="174" y="106"/>
                  </a:cubicBezTo>
                  <a:cubicBezTo>
                    <a:pt x="172" y="40"/>
                    <a:pt x="122" y="1"/>
                    <a:pt x="7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6"/>
            <p:cNvSpPr/>
            <p:nvPr/>
          </p:nvSpPr>
          <p:spPr>
            <a:xfrm>
              <a:off x="1153590" y="3877527"/>
              <a:ext cx="21507" cy="37550"/>
            </a:xfrm>
            <a:custGeom>
              <a:avLst/>
              <a:gdLst/>
              <a:ahLst/>
              <a:cxnLst/>
              <a:rect l="l" t="t" r="r" b="b"/>
              <a:pathLst>
                <a:path w="496" h="866" extrusionOk="0">
                  <a:moveTo>
                    <a:pt x="144" y="0"/>
                  </a:moveTo>
                  <a:cubicBezTo>
                    <a:pt x="81" y="0"/>
                    <a:pt x="32" y="56"/>
                    <a:pt x="13" y="148"/>
                  </a:cubicBezTo>
                  <a:cubicBezTo>
                    <a:pt x="0" y="206"/>
                    <a:pt x="15" y="267"/>
                    <a:pt x="52" y="306"/>
                  </a:cubicBezTo>
                  <a:cubicBezTo>
                    <a:pt x="65" y="321"/>
                    <a:pt x="85" y="331"/>
                    <a:pt x="104" y="331"/>
                  </a:cubicBezTo>
                  <a:cubicBezTo>
                    <a:pt x="122" y="331"/>
                    <a:pt x="139" y="320"/>
                    <a:pt x="145" y="292"/>
                  </a:cubicBezTo>
                  <a:cubicBezTo>
                    <a:pt x="152" y="257"/>
                    <a:pt x="163" y="233"/>
                    <a:pt x="171" y="226"/>
                  </a:cubicBezTo>
                  <a:cubicBezTo>
                    <a:pt x="176" y="221"/>
                    <a:pt x="181" y="219"/>
                    <a:pt x="185" y="219"/>
                  </a:cubicBezTo>
                  <a:cubicBezTo>
                    <a:pt x="190" y="219"/>
                    <a:pt x="195" y="222"/>
                    <a:pt x="201" y="226"/>
                  </a:cubicBezTo>
                  <a:cubicBezTo>
                    <a:pt x="244" y="250"/>
                    <a:pt x="278" y="310"/>
                    <a:pt x="302" y="370"/>
                  </a:cubicBezTo>
                  <a:cubicBezTo>
                    <a:pt x="324" y="420"/>
                    <a:pt x="337" y="485"/>
                    <a:pt x="317" y="543"/>
                  </a:cubicBezTo>
                  <a:cubicBezTo>
                    <a:pt x="287" y="635"/>
                    <a:pt x="176" y="639"/>
                    <a:pt x="109" y="639"/>
                  </a:cubicBezTo>
                  <a:cubicBezTo>
                    <a:pt x="109" y="639"/>
                    <a:pt x="108" y="639"/>
                    <a:pt x="107" y="639"/>
                  </a:cubicBezTo>
                  <a:cubicBezTo>
                    <a:pt x="20" y="639"/>
                    <a:pt x="81" y="864"/>
                    <a:pt x="163" y="866"/>
                  </a:cubicBezTo>
                  <a:cubicBezTo>
                    <a:pt x="168" y="866"/>
                    <a:pt x="172" y="866"/>
                    <a:pt x="176" y="866"/>
                  </a:cubicBezTo>
                  <a:cubicBezTo>
                    <a:pt x="288" y="866"/>
                    <a:pt x="407" y="827"/>
                    <a:pt x="455" y="679"/>
                  </a:cubicBezTo>
                  <a:cubicBezTo>
                    <a:pt x="496" y="555"/>
                    <a:pt x="460" y="399"/>
                    <a:pt x="413" y="283"/>
                  </a:cubicBezTo>
                  <a:cubicBezTo>
                    <a:pt x="370" y="176"/>
                    <a:pt x="295" y="60"/>
                    <a:pt x="206" y="17"/>
                  </a:cubicBezTo>
                  <a:cubicBezTo>
                    <a:pt x="185" y="6"/>
                    <a:pt x="164" y="0"/>
                    <a:pt x="14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6"/>
            <p:cNvSpPr/>
            <p:nvPr/>
          </p:nvSpPr>
          <p:spPr>
            <a:xfrm>
              <a:off x="1136115" y="3928475"/>
              <a:ext cx="36032" cy="63739"/>
            </a:xfrm>
            <a:custGeom>
              <a:avLst/>
              <a:gdLst/>
              <a:ahLst/>
              <a:cxnLst/>
              <a:rect l="l" t="t" r="r" b="b"/>
              <a:pathLst>
                <a:path w="831" h="1470" extrusionOk="0">
                  <a:moveTo>
                    <a:pt x="271" y="0"/>
                  </a:moveTo>
                  <a:cubicBezTo>
                    <a:pt x="37" y="0"/>
                    <a:pt x="1" y="441"/>
                    <a:pt x="17" y="703"/>
                  </a:cubicBezTo>
                  <a:cubicBezTo>
                    <a:pt x="33" y="970"/>
                    <a:pt x="116" y="1287"/>
                    <a:pt x="310" y="1416"/>
                  </a:cubicBezTo>
                  <a:cubicBezTo>
                    <a:pt x="368" y="1453"/>
                    <a:pt x="420" y="1470"/>
                    <a:pt x="469" y="1470"/>
                  </a:cubicBezTo>
                  <a:cubicBezTo>
                    <a:pt x="625" y="1470"/>
                    <a:pt x="738" y="1297"/>
                    <a:pt x="820" y="1096"/>
                  </a:cubicBezTo>
                  <a:cubicBezTo>
                    <a:pt x="831" y="1070"/>
                    <a:pt x="732" y="1008"/>
                    <a:pt x="675" y="1008"/>
                  </a:cubicBezTo>
                  <a:cubicBezTo>
                    <a:pt x="658" y="1008"/>
                    <a:pt x="645" y="1014"/>
                    <a:pt x="639" y="1028"/>
                  </a:cubicBezTo>
                  <a:cubicBezTo>
                    <a:pt x="601" y="1124"/>
                    <a:pt x="555" y="1215"/>
                    <a:pt x="496" y="1292"/>
                  </a:cubicBezTo>
                  <a:cubicBezTo>
                    <a:pt x="479" y="1315"/>
                    <a:pt x="455" y="1334"/>
                    <a:pt x="433" y="1350"/>
                  </a:cubicBezTo>
                  <a:cubicBezTo>
                    <a:pt x="411" y="1367"/>
                    <a:pt x="401" y="1373"/>
                    <a:pt x="394" y="1373"/>
                  </a:cubicBezTo>
                  <a:cubicBezTo>
                    <a:pt x="387" y="1373"/>
                    <a:pt x="385" y="1364"/>
                    <a:pt x="373" y="1351"/>
                  </a:cubicBezTo>
                  <a:cubicBezTo>
                    <a:pt x="282" y="1248"/>
                    <a:pt x="239" y="1069"/>
                    <a:pt x="211" y="922"/>
                  </a:cubicBezTo>
                  <a:cubicBezTo>
                    <a:pt x="179" y="740"/>
                    <a:pt x="181" y="547"/>
                    <a:pt x="214" y="369"/>
                  </a:cubicBezTo>
                  <a:cubicBezTo>
                    <a:pt x="223" y="325"/>
                    <a:pt x="316" y="91"/>
                    <a:pt x="324" y="91"/>
                  </a:cubicBezTo>
                  <a:cubicBezTo>
                    <a:pt x="324" y="91"/>
                    <a:pt x="324" y="91"/>
                    <a:pt x="325" y="91"/>
                  </a:cubicBezTo>
                  <a:cubicBezTo>
                    <a:pt x="360" y="127"/>
                    <a:pt x="383" y="192"/>
                    <a:pt x="402" y="246"/>
                  </a:cubicBezTo>
                  <a:cubicBezTo>
                    <a:pt x="408" y="260"/>
                    <a:pt x="422" y="434"/>
                    <a:pt x="411" y="434"/>
                  </a:cubicBezTo>
                  <a:cubicBezTo>
                    <a:pt x="411" y="434"/>
                    <a:pt x="410" y="434"/>
                    <a:pt x="410" y="434"/>
                  </a:cubicBezTo>
                  <a:cubicBezTo>
                    <a:pt x="393" y="428"/>
                    <a:pt x="380" y="426"/>
                    <a:pt x="371" y="426"/>
                  </a:cubicBezTo>
                  <a:cubicBezTo>
                    <a:pt x="315" y="426"/>
                    <a:pt x="389" y="505"/>
                    <a:pt x="448" y="519"/>
                  </a:cubicBezTo>
                  <a:cubicBezTo>
                    <a:pt x="469" y="525"/>
                    <a:pt x="487" y="528"/>
                    <a:pt x="503" y="528"/>
                  </a:cubicBezTo>
                  <a:cubicBezTo>
                    <a:pt x="581" y="528"/>
                    <a:pt x="607" y="463"/>
                    <a:pt x="589" y="330"/>
                  </a:cubicBezTo>
                  <a:cubicBezTo>
                    <a:pt x="568" y="166"/>
                    <a:pt x="451" y="41"/>
                    <a:pt x="333" y="10"/>
                  </a:cubicBezTo>
                  <a:cubicBezTo>
                    <a:pt x="311" y="3"/>
                    <a:pt x="290" y="0"/>
                    <a:pt x="271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6"/>
            <p:cNvSpPr/>
            <p:nvPr/>
          </p:nvSpPr>
          <p:spPr>
            <a:xfrm>
              <a:off x="1167161" y="3952626"/>
              <a:ext cx="27317" cy="26840"/>
            </a:xfrm>
            <a:custGeom>
              <a:avLst/>
              <a:gdLst/>
              <a:ahLst/>
              <a:cxnLst/>
              <a:rect l="l" t="t" r="r" b="b"/>
              <a:pathLst>
                <a:path w="630" h="619" extrusionOk="0">
                  <a:moveTo>
                    <a:pt x="304" y="105"/>
                  </a:moveTo>
                  <a:lnTo>
                    <a:pt x="304" y="105"/>
                  </a:lnTo>
                  <a:cubicBezTo>
                    <a:pt x="314" y="113"/>
                    <a:pt x="324" y="122"/>
                    <a:pt x="336" y="133"/>
                  </a:cubicBezTo>
                  <a:cubicBezTo>
                    <a:pt x="360" y="163"/>
                    <a:pt x="380" y="200"/>
                    <a:pt x="394" y="242"/>
                  </a:cubicBezTo>
                  <a:cubicBezTo>
                    <a:pt x="430" y="342"/>
                    <a:pt x="393" y="448"/>
                    <a:pt x="336" y="511"/>
                  </a:cubicBezTo>
                  <a:cubicBezTo>
                    <a:pt x="333" y="513"/>
                    <a:pt x="330" y="516"/>
                    <a:pt x="327" y="518"/>
                  </a:cubicBezTo>
                  <a:lnTo>
                    <a:pt x="327" y="518"/>
                  </a:lnTo>
                  <a:cubicBezTo>
                    <a:pt x="324" y="515"/>
                    <a:pt x="321" y="512"/>
                    <a:pt x="317" y="508"/>
                  </a:cubicBezTo>
                  <a:cubicBezTo>
                    <a:pt x="294" y="482"/>
                    <a:pt x="278" y="443"/>
                    <a:pt x="264" y="406"/>
                  </a:cubicBezTo>
                  <a:cubicBezTo>
                    <a:pt x="256" y="387"/>
                    <a:pt x="250" y="366"/>
                    <a:pt x="245" y="344"/>
                  </a:cubicBezTo>
                  <a:lnTo>
                    <a:pt x="245" y="344"/>
                  </a:lnTo>
                  <a:cubicBezTo>
                    <a:pt x="255" y="336"/>
                    <a:pt x="261" y="327"/>
                    <a:pt x="261" y="315"/>
                  </a:cubicBezTo>
                  <a:cubicBezTo>
                    <a:pt x="261" y="253"/>
                    <a:pt x="263" y="190"/>
                    <a:pt x="287" y="136"/>
                  </a:cubicBezTo>
                  <a:cubicBezTo>
                    <a:pt x="291" y="125"/>
                    <a:pt x="298" y="114"/>
                    <a:pt x="304" y="105"/>
                  </a:cubicBezTo>
                  <a:close/>
                  <a:moveTo>
                    <a:pt x="336" y="526"/>
                  </a:moveTo>
                  <a:lnTo>
                    <a:pt x="336" y="526"/>
                  </a:lnTo>
                  <a:cubicBezTo>
                    <a:pt x="339" y="526"/>
                    <a:pt x="340" y="527"/>
                    <a:pt x="339" y="527"/>
                  </a:cubicBezTo>
                  <a:cubicBezTo>
                    <a:pt x="339" y="527"/>
                    <a:pt x="338" y="527"/>
                    <a:pt x="336" y="526"/>
                  </a:cubicBezTo>
                  <a:close/>
                  <a:moveTo>
                    <a:pt x="286" y="0"/>
                  </a:moveTo>
                  <a:cubicBezTo>
                    <a:pt x="231" y="0"/>
                    <a:pt x="173" y="15"/>
                    <a:pt x="132" y="63"/>
                  </a:cubicBezTo>
                  <a:cubicBezTo>
                    <a:pt x="128" y="67"/>
                    <a:pt x="125" y="72"/>
                    <a:pt x="121" y="78"/>
                  </a:cubicBezTo>
                  <a:lnTo>
                    <a:pt x="121" y="78"/>
                  </a:lnTo>
                  <a:cubicBezTo>
                    <a:pt x="97" y="82"/>
                    <a:pt x="77" y="92"/>
                    <a:pt x="72" y="110"/>
                  </a:cubicBezTo>
                  <a:cubicBezTo>
                    <a:pt x="1" y="342"/>
                    <a:pt x="125" y="601"/>
                    <a:pt x="317" y="618"/>
                  </a:cubicBezTo>
                  <a:cubicBezTo>
                    <a:pt x="322" y="618"/>
                    <a:pt x="328" y="619"/>
                    <a:pt x="333" y="619"/>
                  </a:cubicBezTo>
                  <a:cubicBezTo>
                    <a:pt x="474" y="619"/>
                    <a:pt x="629" y="475"/>
                    <a:pt x="588" y="264"/>
                  </a:cubicBezTo>
                  <a:cubicBezTo>
                    <a:pt x="558" y="111"/>
                    <a:pt x="436" y="14"/>
                    <a:pt x="324" y="3"/>
                  </a:cubicBezTo>
                  <a:cubicBezTo>
                    <a:pt x="312" y="1"/>
                    <a:pt x="299" y="0"/>
                    <a:pt x="28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6"/>
            <p:cNvSpPr/>
            <p:nvPr/>
          </p:nvSpPr>
          <p:spPr>
            <a:xfrm>
              <a:off x="1192050" y="3945906"/>
              <a:ext cx="17301" cy="25799"/>
            </a:xfrm>
            <a:custGeom>
              <a:avLst/>
              <a:gdLst/>
              <a:ahLst/>
              <a:cxnLst/>
              <a:rect l="l" t="t" r="r" b="b"/>
              <a:pathLst>
                <a:path w="399" h="595" extrusionOk="0">
                  <a:moveTo>
                    <a:pt x="213" y="398"/>
                  </a:moveTo>
                  <a:cubicBezTo>
                    <a:pt x="213" y="399"/>
                    <a:pt x="213" y="399"/>
                    <a:pt x="213" y="399"/>
                  </a:cubicBezTo>
                  <a:cubicBezTo>
                    <a:pt x="213" y="399"/>
                    <a:pt x="213" y="399"/>
                    <a:pt x="213" y="399"/>
                  </a:cubicBezTo>
                  <a:lnTo>
                    <a:pt x="213" y="399"/>
                  </a:lnTo>
                  <a:cubicBezTo>
                    <a:pt x="213" y="399"/>
                    <a:pt x="213" y="399"/>
                    <a:pt x="213" y="398"/>
                  </a:cubicBezTo>
                  <a:close/>
                  <a:moveTo>
                    <a:pt x="199" y="1"/>
                  </a:moveTo>
                  <a:cubicBezTo>
                    <a:pt x="195" y="1"/>
                    <a:pt x="191" y="1"/>
                    <a:pt x="187" y="1"/>
                  </a:cubicBezTo>
                  <a:cubicBezTo>
                    <a:pt x="143" y="7"/>
                    <a:pt x="110" y="59"/>
                    <a:pt x="94" y="109"/>
                  </a:cubicBezTo>
                  <a:cubicBezTo>
                    <a:pt x="91" y="117"/>
                    <a:pt x="89" y="124"/>
                    <a:pt x="87" y="132"/>
                  </a:cubicBezTo>
                  <a:lnTo>
                    <a:pt x="87" y="132"/>
                  </a:lnTo>
                  <a:cubicBezTo>
                    <a:pt x="87" y="132"/>
                    <a:pt x="87" y="132"/>
                    <a:pt x="87" y="132"/>
                  </a:cubicBezTo>
                  <a:cubicBezTo>
                    <a:pt x="73" y="118"/>
                    <a:pt x="53" y="105"/>
                    <a:pt x="37" y="105"/>
                  </a:cubicBezTo>
                  <a:cubicBezTo>
                    <a:pt x="23" y="105"/>
                    <a:pt x="13" y="114"/>
                    <a:pt x="9" y="140"/>
                  </a:cubicBezTo>
                  <a:cubicBezTo>
                    <a:pt x="1" y="193"/>
                    <a:pt x="29" y="265"/>
                    <a:pt x="64" y="298"/>
                  </a:cubicBezTo>
                  <a:cubicBezTo>
                    <a:pt x="70" y="304"/>
                    <a:pt x="75" y="311"/>
                    <a:pt x="80" y="318"/>
                  </a:cubicBezTo>
                  <a:lnTo>
                    <a:pt x="80" y="318"/>
                  </a:lnTo>
                  <a:cubicBezTo>
                    <a:pt x="94" y="411"/>
                    <a:pt x="132" y="500"/>
                    <a:pt x="187" y="566"/>
                  </a:cubicBezTo>
                  <a:cubicBezTo>
                    <a:pt x="204" y="586"/>
                    <a:pt x="219" y="594"/>
                    <a:pt x="230" y="594"/>
                  </a:cubicBezTo>
                  <a:cubicBezTo>
                    <a:pt x="262" y="594"/>
                    <a:pt x="271" y="532"/>
                    <a:pt x="256" y="475"/>
                  </a:cubicBezTo>
                  <a:cubicBezTo>
                    <a:pt x="242" y="429"/>
                    <a:pt x="227" y="382"/>
                    <a:pt x="210" y="338"/>
                  </a:cubicBezTo>
                  <a:lnTo>
                    <a:pt x="210" y="338"/>
                  </a:lnTo>
                  <a:cubicBezTo>
                    <a:pt x="211" y="320"/>
                    <a:pt x="215" y="303"/>
                    <a:pt x="221" y="288"/>
                  </a:cubicBezTo>
                  <a:cubicBezTo>
                    <a:pt x="231" y="257"/>
                    <a:pt x="255" y="224"/>
                    <a:pt x="274" y="224"/>
                  </a:cubicBezTo>
                  <a:cubicBezTo>
                    <a:pt x="279" y="224"/>
                    <a:pt x="284" y="227"/>
                    <a:pt x="289" y="233"/>
                  </a:cubicBezTo>
                  <a:cubicBezTo>
                    <a:pt x="303" y="253"/>
                    <a:pt x="332" y="287"/>
                    <a:pt x="355" y="287"/>
                  </a:cubicBezTo>
                  <a:cubicBezTo>
                    <a:pt x="364" y="287"/>
                    <a:pt x="373" y="282"/>
                    <a:pt x="379" y="268"/>
                  </a:cubicBezTo>
                  <a:cubicBezTo>
                    <a:pt x="399" y="223"/>
                    <a:pt x="372" y="146"/>
                    <a:pt x="344" y="110"/>
                  </a:cubicBezTo>
                  <a:cubicBezTo>
                    <a:pt x="304" y="57"/>
                    <a:pt x="257" y="1"/>
                    <a:pt x="1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6"/>
            <p:cNvSpPr/>
            <p:nvPr/>
          </p:nvSpPr>
          <p:spPr>
            <a:xfrm>
              <a:off x="1211605" y="3938101"/>
              <a:ext cx="16130" cy="34471"/>
            </a:xfrm>
            <a:custGeom>
              <a:avLst/>
              <a:gdLst/>
              <a:ahLst/>
              <a:cxnLst/>
              <a:rect l="l" t="t" r="r" b="b"/>
              <a:pathLst>
                <a:path w="372" h="795" extrusionOk="0">
                  <a:moveTo>
                    <a:pt x="199" y="0"/>
                  </a:moveTo>
                  <a:cubicBezTo>
                    <a:pt x="184" y="0"/>
                    <a:pt x="168" y="4"/>
                    <a:pt x="151" y="11"/>
                  </a:cubicBezTo>
                  <a:cubicBezTo>
                    <a:pt x="78" y="42"/>
                    <a:pt x="61" y="183"/>
                    <a:pt x="57" y="287"/>
                  </a:cubicBezTo>
                  <a:lnTo>
                    <a:pt x="57" y="287"/>
                  </a:lnTo>
                  <a:cubicBezTo>
                    <a:pt x="45" y="228"/>
                    <a:pt x="33" y="169"/>
                    <a:pt x="19" y="110"/>
                  </a:cubicBezTo>
                  <a:cubicBezTo>
                    <a:pt x="17" y="100"/>
                    <a:pt x="15" y="95"/>
                    <a:pt x="13" y="95"/>
                  </a:cubicBezTo>
                  <a:cubicBezTo>
                    <a:pt x="7" y="95"/>
                    <a:pt x="6" y="148"/>
                    <a:pt x="6" y="154"/>
                  </a:cubicBezTo>
                  <a:cubicBezTo>
                    <a:pt x="1" y="202"/>
                    <a:pt x="1" y="266"/>
                    <a:pt x="14" y="317"/>
                  </a:cubicBezTo>
                  <a:cubicBezTo>
                    <a:pt x="28" y="381"/>
                    <a:pt x="44" y="445"/>
                    <a:pt x="56" y="511"/>
                  </a:cubicBezTo>
                  <a:lnTo>
                    <a:pt x="56" y="511"/>
                  </a:lnTo>
                  <a:cubicBezTo>
                    <a:pt x="60" y="605"/>
                    <a:pt x="71" y="701"/>
                    <a:pt x="95" y="790"/>
                  </a:cubicBezTo>
                  <a:cubicBezTo>
                    <a:pt x="96" y="793"/>
                    <a:pt x="97" y="794"/>
                    <a:pt x="98" y="794"/>
                  </a:cubicBezTo>
                  <a:cubicBezTo>
                    <a:pt x="102" y="794"/>
                    <a:pt x="105" y="757"/>
                    <a:pt x="105" y="757"/>
                  </a:cubicBezTo>
                  <a:cubicBezTo>
                    <a:pt x="105" y="757"/>
                    <a:pt x="105" y="757"/>
                    <a:pt x="105" y="757"/>
                  </a:cubicBezTo>
                  <a:cubicBezTo>
                    <a:pt x="107" y="717"/>
                    <a:pt x="105" y="675"/>
                    <a:pt x="102" y="635"/>
                  </a:cubicBezTo>
                  <a:cubicBezTo>
                    <a:pt x="98" y="565"/>
                    <a:pt x="91" y="496"/>
                    <a:pt x="81" y="428"/>
                  </a:cubicBezTo>
                  <a:lnTo>
                    <a:pt x="81" y="428"/>
                  </a:lnTo>
                  <a:cubicBezTo>
                    <a:pt x="91" y="334"/>
                    <a:pt x="137" y="247"/>
                    <a:pt x="205" y="247"/>
                  </a:cubicBezTo>
                  <a:cubicBezTo>
                    <a:pt x="221" y="247"/>
                    <a:pt x="239" y="252"/>
                    <a:pt x="257" y="263"/>
                  </a:cubicBezTo>
                  <a:cubicBezTo>
                    <a:pt x="363" y="325"/>
                    <a:pt x="336" y="599"/>
                    <a:pt x="349" y="717"/>
                  </a:cubicBezTo>
                  <a:cubicBezTo>
                    <a:pt x="350" y="724"/>
                    <a:pt x="356" y="778"/>
                    <a:pt x="362" y="778"/>
                  </a:cubicBezTo>
                  <a:cubicBezTo>
                    <a:pt x="363" y="778"/>
                    <a:pt x="365" y="773"/>
                    <a:pt x="366" y="763"/>
                  </a:cubicBezTo>
                  <a:cubicBezTo>
                    <a:pt x="372" y="707"/>
                    <a:pt x="367" y="647"/>
                    <a:pt x="363" y="591"/>
                  </a:cubicBezTo>
                  <a:cubicBezTo>
                    <a:pt x="350" y="457"/>
                    <a:pt x="364" y="0"/>
                    <a:pt x="19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6"/>
            <p:cNvSpPr/>
            <p:nvPr/>
          </p:nvSpPr>
          <p:spPr>
            <a:xfrm>
              <a:off x="1116907" y="3843533"/>
              <a:ext cx="9236" cy="68075"/>
            </a:xfrm>
            <a:custGeom>
              <a:avLst/>
              <a:gdLst/>
              <a:ahLst/>
              <a:cxnLst/>
              <a:rect l="l" t="t" r="r" b="b"/>
              <a:pathLst>
                <a:path w="213" h="1570" extrusionOk="0">
                  <a:moveTo>
                    <a:pt x="102" y="0"/>
                  </a:moveTo>
                  <a:cubicBezTo>
                    <a:pt x="101" y="0"/>
                    <a:pt x="101" y="1"/>
                    <a:pt x="100" y="2"/>
                  </a:cubicBezTo>
                  <a:cubicBezTo>
                    <a:pt x="0" y="450"/>
                    <a:pt x="17" y="938"/>
                    <a:pt x="23" y="1412"/>
                  </a:cubicBezTo>
                  <a:cubicBezTo>
                    <a:pt x="25" y="1469"/>
                    <a:pt x="128" y="1569"/>
                    <a:pt x="129" y="1569"/>
                  </a:cubicBezTo>
                  <a:cubicBezTo>
                    <a:pt x="129" y="1569"/>
                    <a:pt x="129" y="1569"/>
                    <a:pt x="129" y="1569"/>
                  </a:cubicBezTo>
                  <a:cubicBezTo>
                    <a:pt x="122" y="1094"/>
                    <a:pt x="103" y="602"/>
                    <a:pt x="204" y="152"/>
                  </a:cubicBezTo>
                  <a:cubicBezTo>
                    <a:pt x="213" y="109"/>
                    <a:pt x="117" y="0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6"/>
            <p:cNvSpPr/>
            <p:nvPr/>
          </p:nvSpPr>
          <p:spPr>
            <a:xfrm>
              <a:off x="1116300" y="3843186"/>
              <a:ext cx="27750" cy="41669"/>
            </a:xfrm>
            <a:custGeom>
              <a:avLst/>
              <a:gdLst/>
              <a:ahLst/>
              <a:cxnLst/>
              <a:rect l="l" t="t" r="r" b="b"/>
              <a:pathLst>
                <a:path w="640" h="961" extrusionOk="0">
                  <a:moveTo>
                    <a:pt x="116" y="314"/>
                  </a:moveTo>
                  <a:cubicBezTo>
                    <a:pt x="116" y="314"/>
                    <a:pt x="116" y="315"/>
                    <a:pt x="116" y="315"/>
                  </a:cubicBezTo>
                  <a:cubicBezTo>
                    <a:pt x="116" y="315"/>
                    <a:pt x="116" y="314"/>
                    <a:pt x="116" y="314"/>
                  </a:cubicBezTo>
                  <a:close/>
                  <a:moveTo>
                    <a:pt x="198" y="1"/>
                  </a:moveTo>
                  <a:cubicBezTo>
                    <a:pt x="111" y="1"/>
                    <a:pt x="23" y="46"/>
                    <a:pt x="7" y="160"/>
                  </a:cubicBezTo>
                  <a:cubicBezTo>
                    <a:pt x="0" y="217"/>
                    <a:pt x="116" y="298"/>
                    <a:pt x="116" y="314"/>
                  </a:cubicBezTo>
                  <a:lnTo>
                    <a:pt x="116" y="314"/>
                  </a:lnTo>
                  <a:cubicBezTo>
                    <a:pt x="135" y="193"/>
                    <a:pt x="222" y="160"/>
                    <a:pt x="306" y="159"/>
                  </a:cubicBezTo>
                  <a:cubicBezTo>
                    <a:pt x="310" y="159"/>
                    <a:pt x="313" y="159"/>
                    <a:pt x="317" y="159"/>
                  </a:cubicBezTo>
                  <a:cubicBezTo>
                    <a:pt x="418" y="159"/>
                    <a:pt x="457" y="219"/>
                    <a:pt x="429" y="353"/>
                  </a:cubicBezTo>
                  <a:cubicBezTo>
                    <a:pt x="388" y="555"/>
                    <a:pt x="213" y="726"/>
                    <a:pt x="73" y="803"/>
                  </a:cubicBezTo>
                  <a:cubicBezTo>
                    <a:pt x="72" y="804"/>
                    <a:pt x="144" y="960"/>
                    <a:pt x="180" y="960"/>
                  </a:cubicBezTo>
                  <a:cubicBezTo>
                    <a:pt x="181" y="960"/>
                    <a:pt x="183" y="960"/>
                    <a:pt x="185" y="959"/>
                  </a:cubicBezTo>
                  <a:cubicBezTo>
                    <a:pt x="365" y="856"/>
                    <a:pt x="640" y="567"/>
                    <a:pt x="521" y="275"/>
                  </a:cubicBezTo>
                  <a:cubicBezTo>
                    <a:pt x="477" y="169"/>
                    <a:pt x="396" y="80"/>
                    <a:pt x="316" y="31"/>
                  </a:cubicBezTo>
                  <a:cubicBezTo>
                    <a:pt x="283" y="12"/>
                    <a:pt x="241" y="1"/>
                    <a:pt x="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6"/>
            <p:cNvSpPr/>
            <p:nvPr/>
          </p:nvSpPr>
          <p:spPr>
            <a:xfrm>
              <a:off x="1132603" y="3878047"/>
              <a:ext cx="23978" cy="26623"/>
            </a:xfrm>
            <a:custGeom>
              <a:avLst/>
              <a:gdLst/>
              <a:ahLst/>
              <a:cxnLst/>
              <a:rect l="l" t="t" r="r" b="b"/>
              <a:pathLst>
                <a:path w="553" h="614" extrusionOk="0">
                  <a:moveTo>
                    <a:pt x="299" y="90"/>
                  </a:moveTo>
                  <a:lnTo>
                    <a:pt x="299" y="90"/>
                  </a:lnTo>
                  <a:cubicBezTo>
                    <a:pt x="309" y="90"/>
                    <a:pt x="314" y="94"/>
                    <a:pt x="310" y="94"/>
                  </a:cubicBezTo>
                  <a:cubicBezTo>
                    <a:pt x="309" y="94"/>
                    <a:pt x="305" y="93"/>
                    <a:pt x="299" y="90"/>
                  </a:cubicBezTo>
                  <a:close/>
                  <a:moveTo>
                    <a:pt x="292" y="90"/>
                  </a:moveTo>
                  <a:cubicBezTo>
                    <a:pt x="354" y="163"/>
                    <a:pt x="353" y="300"/>
                    <a:pt x="321" y="390"/>
                  </a:cubicBezTo>
                  <a:cubicBezTo>
                    <a:pt x="302" y="444"/>
                    <a:pt x="267" y="483"/>
                    <a:pt x="227" y="511"/>
                  </a:cubicBezTo>
                  <a:cubicBezTo>
                    <a:pt x="222" y="515"/>
                    <a:pt x="217" y="518"/>
                    <a:pt x="212" y="520"/>
                  </a:cubicBezTo>
                  <a:lnTo>
                    <a:pt x="212" y="520"/>
                  </a:lnTo>
                  <a:cubicBezTo>
                    <a:pt x="210" y="514"/>
                    <a:pt x="207" y="508"/>
                    <a:pt x="205" y="503"/>
                  </a:cubicBezTo>
                  <a:cubicBezTo>
                    <a:pt x="181" y="442"/>
                    <a:pt x="174" y="364"/>
                    <a:pt x="188" y="296"/>
                  </a:cubicBezTo>
                  <a:lnTo>
                    <a:pt x="188" y="296"/>
                  </a:lnTo>
                  <a:cubicBezTo>
                    <a:pt x="200" y="300"/>
                    <a:pt x="218" y="305"/>
                    <a:pt x="229" y="305"/>
                  </a:cubicBezTo>
                  <a:cubicBezTo>
                    <a:pt x="237" y="305"/>
                    <a:pt x="241" y="303"/>
                    <a:pt x="238" y="295"/>
                  </a:cubicBezTo>
                  <a:cubicBezTo>
                    <a:pt x="226" y="273"/>
                    <a:pt x="217" y="252"/>
                    <a:pt x="212" y="229"/>
                  </a:cubicBezTo>
                  <a:lnTo>
                    <a:pt x="212" y="229"/>
                  </a:lnTo>
                  <a:cubicBezTo>
                    <a:pt x="215" y="224"/>
                    <a:pt x="218" y="219"/>
                    <a:pt x="221" y="214"/>
                  </a:cubicBezTo>
                  <a:cubicBezTo>
                    <a:pt x="222" y="211"/>
                    <a:pt x="217" y="204"/>
                    <a:pt x="208" y="195"/>
                  </a:cubicBezTo>
                  <a:lnTo>
                    <a:pt x="208" y="195"/>
                  </a:lnTo>
                  <a:cubicBezTo>
                    <a:pt x="208" y="178"/>
                    <a:pt x="212" y="160"/>
                    <a:pt x="219" y="142"/>
                  </a:cubicBezTo>
                  <a:cubicBezTo>
                    <a:pt x="228" y="122"/>
                    <a:pt x="245" y="109"/>
                    <a:pt x="260" y="101"/>
                  </a:cubicBezTo>
                  <a:cubicBezTo>
                    <a:pt x="267" y="96"/>
                    <a:pt x="275" y="93"/>
                    <a:pt x="282" y="92"/>
                  </a:cubicBezTo>
                  <a:cubicBezTo>
                    <a:pt x="286" y="91"/>
                    <a:pt x="289" y="90"/>
                    <a:pt x="292" y="90"/>
                  </a:cubicBezTo>
                  <a:close/>
                  <a:moveTo>
                    <a:pt x="179" y="524"/>
                  </a:moveTo>
                  <a:cubicBezTo>
                    <a:pt x="182" y="524"/>
                    <a:pt x="186" y="525"/>
                    <a:pt x="192" y="528"/>
                  </a:cubicBezTo>
                  <a:lnTo>
                    <a:pt x="192" y="528"/>
                  </a:lnTo>
                  <a:cubicBezTo>
                    <a:pt x="188" y="529"/>
                    <a:pt x="185" y="529"/>
                    <a:pt x="183" y="529"/>
                  </a:cubicBezTo>
                  <a:cubicBezTo>
                    <a:pt x="173" y="529"/>
                    <a:pt x="172" y="524"/>
                    <a:pt x="179" y="524"/>
                  </a:cubicBezTo>
                  <a:close/>
                  <a:moveTo>
                    <a:pt x="170" y="0"/>
                  </a:moveTo>
                  <a:cubicBezTo>
                    <a:pt x="148" y="0"/>
                    <a:pt x="126" y="5"/>
                    <a:pt x="105" y="18"/>
                  </a:cubicBezTo>
                  <a:cubicBezTo>
                    <a:pt x="61" y="45"/>
                    <a:pt x="51" y="96"/>
                    <a:pt x="59" y="147"/>
                  </a:cubicBezTo>
                  <a:lnTo>
                    <a:pt x="59" y="147"/>
                  </a:lnTo>
                  <a:cubicBezTo>
                    <a:pt x="1" y="263"/>
                    <a:pt x="31" y="454"/>
                    <a:pt x="119" y="531"/>
                  </a:cubicBezTo>
                  <a:cubicBezTo>
                    <a:pt x="177" y="582"/>
                    <a:pt x="241" y="613"/>
                    <a:pt x="302" y="613"/>
                  </a:cubicBezTo>
                  <a:cubicBezTo>
                    <a:pt x="370" y="613"/>
                    <a:pt x="434" y="573"/>
                    <a:pt x="476" y="473"/>
                  </a:cubicBezTo>
                  <a:cubicBezTo>
                    <a:pt x="553" y="287"/>
                    <a:pt x="436" y="116"/>
                    <a:pt x="311" y="48"/>
                  </a:cubicBezTo>
                  <a:cubicBezTo>
                    <a:pt x="267" y="23"/>
                    <a:pt x="218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6"/>
            <p:cNvSpPr/>
            <p:nvPr/>
          </p:nvSpPr>
          <p:spPr>
            <a:xfrm>
              <a:off x="1155367" y="3871977"/>
              <a:ext cx="9496" cy="46916"/>
            </a:xfrm>
            <a:custGeom>
              <a:avLst/>
              <a:gdLst/>
              <a:ahLst/>
              <a:cxnLst/>
              <a:rect l="l" t="t" r="r" b="b"/>
              <a:pathLst>
                <a:path w="219" h="1082" extrusionOk="0">
                  <a:moveTo>
                    <a:pt x="69" y="0"/>
                  </a:moveTo>
                  <a:cubicBezTo>
                    <a:pt x="33" y="0"/>
                    <a:pt x="0" y="27"/>
                    <a:pt x="1" y="87"/>
                  </a:cubicBezTo>
                  <a:cubicBezTo>
                    <a:pt x="7" y="375"/>
                    <a:pt x="59" y="663"/>
                    <a:pt x="59" y="955"/>
                  </a:cubicBezTo>
                  <a:cubicBezTo>
                    <a:pt x="59" y="1027"/>
                    <a:pt x="122" y="1082"/>
                    <a:pt x="168" y="1082"/>
                  </a:cubicBezTo>
                  <a:cubicBezTo>
                    <a:pt x="196" y="1082"/>
                    <a:pt x="218" y="1062"/>
                    <a:pt x="218" y="1015"/>
                  </a:cubicBezTo>
                  <a:cubicBezTo>
                    <a:pt x="218" y="706"/>
                    <a:pt x="165" y="402"/>
                    <a:pt x="158" y="97"/>
                  </a:cubicBezTo>
                  <a:cubicBezTo>
                    <a:pt x="157" y="36"/>
                    <a:pt x="111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6"/>
            <p:cNvSpPr/>
            <p:nvPr/>
          </p:nvSpPr>
          <p:spPr>
            <a:xfrm>
              <a:off x="1154500" y="3871977"/>
              <a:ext cx="19685" cy="34298"/>
            </a:xfrm>
            <a:custGeom>
              <a:avLst/>
              <a:gdLst/>
              <a:ahLst/>
              <a:cxnLst/>
              <a:rect l="l" t="t" r="r" b="b"/>
              <a:pathLst>
                <a:path w="454" h="791" extrusionOk="0">
                  <a:moveTo>
                    <a:pt x="133" y="1"/>
                  </a:moveTo>
                  <a:cubicBezTo>
                    <a:pt x="75" y="1"/>
                    <a:pt x="31" y="52"/>
                    <a:pt x="12" y="138"/>
                  </a:cubicBezTo>
                  <a:cubicBezTo>
                    <a:pt x="1" y="189"/>
                    <a:pt x="14" y="245"/>
                    <a:pt x="48" y="281"/>
                  </a:cubicBezTo>
                  <a:cubicBezTo>
                    <a:pt x="60" y="294"/>
                    <a:pt x="78" y="303"/>
                    <a:pt x="95" y="303"/>
                  </a:cubicBezTo>
                  <a:cubicBezTo>
                    <a:pt x="112" y="303"/>
                    <a:pt x="127" y="294"/>
                    <a:pt x="134" y="268"/>
                  </a:cubicBezTo>
                  <a:cubicBezTo>
                    <a:pt x="141" y="238"/>
                    <a:pt x="150" y="213"/>
                    <a:pt x="157" y="206"/>
                  </a:cubicBezTo>
                  <a:cubicBezTo>
                    <a:pt x="162" y="202"/>
                    <a:pt x="166" y="200"/>
                    <a:pt x="170" y="200"/>
                  </a:cubicBezTo>
                  <a:cubicBezTo>
                    <a:pt x="175" y="200"/>
                    <a:pt x="179" y="202"/>
                    <a:pt x="185" y="206"/>
                  </a:cubicBezTo>
                  <a:cubicBezTo>
                    <a:pt x="224" y="228"/>
                    <a:pt x="256" y="282"/>
                    <a:pt x="278" y="339"/>
                  </a:cubicBezTo>
                  <a:cubicBezTo>
                    <a:pt x="296" y="385"/>
                    <a:pt x="309" y="442"/>
                    <a:pt x="293" y="497"/>
                  </a:cubicBezTo>
                  <a:cubicBezTo>
                    <a:pt x="268" y="572"/>
                    <a:pt x="179" y="583"/>
                    <a:pt x="117" y="583"/>
                  </a:cubicBezTo>
                  <a:cubicBezTo>
                    <a:pt x="112" y="583"/>
                    <a:pt x="107" y="583"/>
                    <a:pt x="102" y="583"/>
                  </a:cubicBezTo>
                  <a:cubicBezTo>
                    <a:pt x="102" y="583"/>
                    <a:pt x="102" y="583"/>
                    <a:pt x="102" y="583"/>
                  </a:cubicBezTo>
                  <a:cubicBezTo>
                    <a:pt x="21" y="583"/>
                    <a:pt x="77" y="789"/>
                    <a:pt x="151" y="790"/>
                  </a:cubicBezTo>
                  <a:cubicBezTo>
                    <a:pt x="153" y="790"/>
                    <a:pt x="155" y="790"/>
                    <a:pt x="157" y="790"/>
                  </a:cubicBezTo>
                  <a:cubicBezTo>
                    <a:pt x="261" y="790"/>
                    <a:pt x="372" y="755"/>
                    <a:pt x="416" y="620"/>
                  </a:cubicBezTo>
                  <a:cubicBezTo>
                    <a:pt x="453" y="505"/>
                    <a:pt x="422" y="364"/>
                    <a:pt x="377" y="259"/>
                  </a:cubicBezTo>
                  <a:cubicBezTo>
                    <a:pt x="337" y="160"/>
                    <a:pt x="270" y="54"/>
                    <a:pt x="188" y="16"/>
                  </a:cubicBezTo>
                  <a:cubicBezTo>
                    <a:pt x="169" y="6"/>
                    <a:pt x="150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6"/>
            <p:cNvSpPr/>
            <p:nvPr/>
          </p:nvSpPr>
          <p:spPr>
            <a:xfrm>
              <a:off x="1138674" y="3918589"/>
              <a:ext cx="32910" cy="58016"/>
            </a:xfrm>
            <a:custGeom>
              <a:avLst/>
              <a:gdLst/>
              <a:ahLst/>
              <a:cxnLst/>
              <a:rect l="l" t="t" r="r" b="b"/>
              <a:pathLst>
                <a:path w="759" h="1338" extrusionOk="0">
                  <a:moveTo>
                    <a:pt x="247" y="0"/>
                  </a:moveTo>
                  <a:cubicBezTo>
                    <a:pt x="35" y="0"/>
                    <a:pt x="0" y="401"/>
                    <a:pt x="15" y="639"/>
                  </a:cubicBezTo>
                  <a:cubicBezTo>
                    <a:pt x="29" y="882"/>
                    <a:pt x="105" y="1171"/>
                    <a:pt x="284" y="1289"/>
                  </a:cubicBezTo>
                  <a:cubicBezTo>
                    <a:pt x="336" y="1323"/>
                    <a:pt x="383" y="1338"/>
                    <a:pt x="427" y="1338"/>
                  </a:cubicBezTo>
                  <a:cubicBezTo>
                    <a:pt x="570" y="1338"/>
                    <a:pt x="674" y="1179"/>
                    <a:pt x="749" y="995"/>
                  </a:cubicBezTo>
                  <a:cubicBezTo>
                    <a:pt x="758" y="971"/>
                    <a:pt x="669" y="914"/>
                    <a:pt x="617" y="914"/>
                  </a:cubicBezTo>
                  <a:cubicBezTo>
                    <a:pt x="602" y="914"/>
                    <a:pt x="590" y="920"/>
                    <a:pt x="585" y="932"/>
                  </a:cubicBezTo>
                  <a:cubicBezTo>
                    <a:pt x="549" y="1021"/>
                    <a:pt x="509" y="1104"/>
                    <a:pt x="453" y="1174"/>
                  </a:cubicBezTo>
                  <a:cubicBezTo>
                    <a:pt x="437" y="1196"/>
                    <a:pt x="416" y="1211"/>
                    <a:pt x="396" y="1226"/>
                  </a:cubicBezTo>
                  <a:cubicBezTo>
                    <a:pt x="376" y="1241"/>
                    <a:pt x="366" y="1247"/>
                    <a:pt x="361" y="1247"/>
                  </a:cubicBezTo>
                  <a:cubicBezTo>
                    <a:pt x="354" y="1247"/>
                    <a:pt x="352" y="1239"/>
                    <a:pt x="341" y="1227"/>
                  </a:cubicBezTo>
                  <a:cubicBezTo>
                    <a:pt x="258" y="1133"/>
                    <a:pt x="220" y="969"/>
                    <a:pt x="194" y="835"/>
                  </a:cubicBezTo>
                  <a:cubicBezTo>
                    <a:pt x="164" y="669"/>
                    <a:pt x="165" y="494"/>
                    <a:pt x="195" y="332"/>
                  </a:cubicBezTo>
                  <a:cubicBezTo>
                    <a:pt x="202" y="291"/>
                    <a:pt x="288" y="80"/>
                    <a:pt x="298" y="80"/>
                  </a:cubicBezTo>
                  <a:cubicBezTo>
                    <a:pt x="298" y="80"/>
                    <a:pt x="298" y="80"/>
                    <a:pt x="298" y="80"/>
                  </a:cubicBezTo>
                  <a:cubicBezTo>
                    <a:pt x="331" y="115"/>
                    <a:pt x="351" y="172"/>
                    <a:pt x="367" y="222"/>
                  </a:cubicBezTo>
                  <a:cubicBezTo>
                    <a:pt x="371" y="233"/>
                    <a:pt x="385" y="391"/>
                    <a:pt x="378" y="391"/>
                  </a:cubicBezTo>
                  <a:cubicBezTo>
                    <a:pt x="377" y="391"/>
                    <a:pt x="377" y="391"/>
                    <a:pt x="377" y="391"/>
                  </a:cubicBezTo>
                  <a:cubicBezTo>
                    <a:pt x="361" y="387"/>
                    <a:pt x="349" y="385"/>
                    <a:pt x="340" y="385"/>
                  </a:cubicBezTo>
                  <a:cubicBezTo>
                    <a:pt x="285" y="385"/>
                    <a:pt x="352" y="457"/>
                    <a:pt x="407" y="473"/>
                  </a:cubicBezTo>
                  <a:cubicBezTo>
                    <a:pt x="426" y="478"/>
                    <a:pt x="443" y="480"/>
                    <a:pt x="457" y="480"/>
                  </a:cubicBezTo>
                  <a:cubicBezTo>
                    <a:pt x="528" y="480"/>
                    <a:pt x="553" y="420"/>
                    <a:pt x="536" y="301"/>
                  </a:cubicBezTo>
                  <a:cubicBezTo>
                    <a:pt x="516" y="150"/>
                    <a:pt x="409" y="39"/>
                    <a:pt x="303" y="9"/>
                  </a:cubicBezTo>
                  <a:cubicBezTo>
                    <a:pt x="283" y="3"/>
                    <a:pt x="264" y="0"/>
                    <a:pt x="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6"/>
            <p:cNvSpPr/>
            <p:nvPr/>
          </p:nvSpPr>
          <p:spPr>
            <a:xfrm>
              <a:off x="1166858" y="3940399"/>
              <a:ext cx="24889" cy="24542"/>
            </a:xfrm>
            <a:custGeom>
              <a:avLst/>
              <a:gdLst/>
              <a:ahLst/>
              <a:cxnLst/>
              <a:rect l="l" t="t" r="r" b="b"/>
              <a:pathLst>
                <a:path w="574" h="566" extrusionOk="0">
                  <a:moveTo>
                    <a:pt x="277" y="94"/>
                  </a:moveTo>
                  <a:cubicBezTo>
                    <a:pt x="287" y="101"/>
                    <a:pt x="297" y="111"/>
                    <a:pt x="304" y="121"/>
                  </a:cubicBezTo>
                  <a:cubicBezTo>
                    <a:pt x="327" y="149"/>
                    <a:pt x="346" y="181"/>
                    <a:pt x="360" y="220"/>
                  </a:cubicBezTo>
                  <a:cubicBezTo>
                    <a:pt x="391" y="310"/>
                    <a:pt x="359" y="408"/>
                    <a:pt x="306" y="465"/>
                  </a:cubicBezTo>
                  <a:cubicBezTo>
                    <a:pt x="304" y="467"/>
                    <a:pt x="302" y="469"/>
                    <a:pt x="300" y="470"/>
                  </a:cubicBezTo>
                  <a:lnTo>
                    <a:pt x="300" y="470"/>
                  </a:lnTo>
                  <a:cubicBezTo>
                    <a:pt x="297" y="468"/>
                    <a:pt x="294" y="465"/>
                    <a:pt x="291" y="461"/>
                  </a:cubicBezTo>
                  <a:cubicBezTo>
                    <a:pt x="270" y="436"/>
                    <a:pt x="255" y="402"/>
                    <a:pt x="243" y="369"/>
                  </a:cubicBezTo>
                  <a:cubicBezTo>
                    <a:pt x="235" y="351"/>
                    <a:pt x="230" y="332"/>
                    <a:pt x="226" y="312"/>
                  </a:cubicBezTo>
                  <a:lnTo>
                    <a:pt x="226" y="312"/>
                  </a:lnTo>
                  <a:cubicBezTo>
                    <a:pt x="234" y="305"/>
                    <a:pt x="238" y="297"/>
                    <a:pt x="238" y="287"/>
                  </a:cubicBezTo>
                  <a:cubicBezTo>
                    <a:pt x="238" y="230"/>
                    <a:pt x="240" y="173"/>
                    <a:pt x="260" y="124"/>
                  </a:cubicBezTo>
                  <a:cubicBezTo>
                    <a:pt x="264" y="112"/>
                    <a:pt x="270" y="103"/>
                    <a:pt x="277" y="94"/>
                  </a:cubicBezTo>
                  <a:close/>
                  <a:moveTo>
                    <a:pt x="308" y="477"/>
                  </a:moveTo>
                  <a:lnTo>
                    <a:pt x="308" y="477"/>
                  </a:lnTo>
                  <a:cubicBezTo>
                    <a:pt x="310" y="478"/>
                    <a:pt x="311" y="478"/>
                    <a:pt x="311" y="478"/>
                  </a:cubicBezTo>
                  <a:cubicBezTo>
                    <a:pt x="310" y="478"/>
                    <a:pt x="310" y="478"/>
                    <a:pt x="308" y="477"/>
                  </a:cubicBezTo>
                  <a:close/>
                  <a:moveTo>
                    <a:pt x="282" y="483"/>
                  </a:moveTo>
                  <a:lnTo>
                    <a:pt x="282" y="483"/>
                  </a:lnTo>
                  <a:cubicBezTo>
                    <a:pt x="282" y="484"/>
                    <a:pt x="281" y="484"/>
                    <a:pt x="280" y="485"/>
                  </a:cubicBezTo>
                  <a:cubicBezTo>
                    <a:pt x="281" y="484"/>
                    <a:pt x="282" y="484"/>
                    <a:pt x="282" y="483"/>
                  </a:cubicBezTo>
                  <a:close/>
                  <a:moveTo>
                    <a:pt x="261" y="0"/>
                  </a:moveTo>
                  <a:cubicBezTo>
                    <a:pt x="210" y="0"/>
                    <a:pt x="158" y="15"/>
                    <a:pt x="121" y="58"/>
                  </a:cubicBezTo>
                  <a:cubicBezTo>
                    <a:pt x="117" y="63"/>
                    <a:pt x="113" y="67"/>
                    <a:pt x="110" y="72"/>
                  </a:cubicBezTo>
                  <a:lnTo>
                    <a:pt x="110" y="72"/>
                  </a:lnTo>
                  <a:cubicBezTo>
                    <a:pt x="88" y="76"/>
                    <a:pt x="70" y="86"/>
                    <a:pt x="65" y="101"/>
                  </a:cubicBezTo>
                  <a:cubicBezTo>
                    <a:pt x="1" y="313"/>
                    <a:pt x="114" y="551"/>
                    <a:pt x="288" y="565"/>
                  </a:cubicBezTo>
                  <a:cubicBezTo>
                    <a:pt x="293" y="565"/>
                    <a:pt x="298" y="566"/>
                    <a:pt x="303" y="566"/>
                  </a:cubicBezTo>
                  <a:cubicBezTo>
                    <a:pt x="432" y="566"/>
                    <a:pt x="573" y="436"/>
                    <a:pt x="536" y="243"/>
                  </a:cubicBezTo>
                  <a:cubicBezTo>
                    <a:pt x="507" y="101"/>
                    <a:pt x="397" y="14"/>
                    <a:pt x="296" y="3"/>
                  </a:cubicBezTo>
                  <a:cubicBezTo>
                    <a:pt x="284" y="1"/>
                    <a:pt x="273" y="0"/>
                    <a:pt x="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6"/>
            <p:cNvSpPr/>
            <p:nvPr/>
          </p:nvSpPr>
          <p:spPr>
            <a:xfrm>
              <a:off x="1189579" y="3934198"/>
              <a:ext cx="15610" cy="23458"/>
            </a:xfrm>
            <a:custGeom>
              <a:avLst/>
              <a:gdLst/>
              <a:ahLst/>
              <a:cxnLst/>
              <a:rect l="l" t="t" r="r" b="b"/>
              <a:pathLst>
                <a:path w="360" h="541" extrusionOk="0">
                  <a:moveTo>
                    <a:pt x="190" y="365"/>
                  </a:moveTo>
                  <a:cubicBezTo>
                    <a:pt x="191" y="366"/>
                    <a:pt x="192" y="367"/>
                    <a:pt x="192" y="367"/>
                  </a:cubicBezTo>
                  <a:cubicBezTo>
                    <a:pt x="192" y="367"/>
                    <a:pt x="191" y="366"/>
                    <a:pt x="190" y="365"/>
                  </a:cubicBezTo>
                  <a:close/>
                  <a:moveTo>
                    <a:pt x="188" y="363"/>
                  </a:moveTo>
                  <a:cubicBezTo>
                    <a:pt x="190" y="366"/>
                    <a:pt x="191" y="369"/>
                    <a:pt x="192" y="373"/>
                  </a:cubicBezTo>
                  <a:cubicBezTo>
                    <a:pt x="190" y="367"/>
                    <a:pt x="188" y="365"/>
                    <a:pt x="188" y="363"/>
                  </a:cubicBezTo>
                  <a:lnTo>
                    <a:pt x="188" y="363"/>
                  </a:lnTo>
                  <a:cubicBezTo>
                    <a:pt x="188" y="363"/>
                    <a:pt x="188" y="363"/>
                    <a:pt x="188" y="363"/>
                  </a:cubicBezTo>
                  <a:close/>
                  <a:moveTo>
                    <a:pt x="175" y="0"/>
                  </a:moveTo>
                  <a:cubicBezTo>
                    <a:pt x="172" y="0"/>
                    <a:pt x="169" y="1"/>
                    <a:pt x="165" y="1"/>
                  </a:cubicBezTo>
                  <a:cubicBezTo>
                    <a:pt x="124" y="7"/>
                    <a:pt x="95" y="52"/>
                    <a:pt x="81" y="100"/>
                  </a:cubicBezTo>
                  <a:cubicBezTo>
                    <a:pt x="78" y="107"/>
                    <a:pt x="76" y="114"/>
                    <a:pt x="74" y="122"/>
                  </a:cubicBezTo>
                  <a:lnTo>
                    <a:pt x="74" y="122"/>
                  </a:lnTo>
                  <a:cubicBezTo>
                    <a:pt x="74" y="122"/>
                    <a:pt x="74" y="121"/>
                    <a:pt x="74" y="121"/>
                  </a:cubicBezTo>
                  <a:cubicBezTo>
                    <a:pt x="61" y="108"/>
                    <a:pt x="44" y="96"/>
                    <a:pt x="30" y="96"/>
                  </a:cubicBezTo>
                  <a:cubicBezTo>
                    <a:pt x="18" y="96"/>
                    <a:pt x="8" y="104"/>
                    <a:pt x="5" y="128"/>
                  </a:cubicBezTo>
                  <a:cubicBezTo>
                    <a:pt x="1" y="180"/>
                    <a:pt x="28" y="244"/>
                    <a:pt x="56" y="274"/>
                  </a:cubicBezTo>
                  <a:cubicBezTo>
                    <a:pt x="60" y="279"/>
                    <a:pt x="64" y="283"/>
                    <a:pt x="68" y="288"/>
                  </a:cubicBezTo>
                  <a:lnTo>
                    <a:pt x="68" y="288"/>
                  </a:lnTo>
                  <a:cubicBezTo>
                    <a:pt x="80" y="373"/>
                    <a:pt x="115" y="455"/>
                    <a:pt x="165" y="515"/>
                  </a:cubicBezTo>
                  <a:cubicBezTo>
                    <a:pt x="181" y="533"/>
                    <a:pt x="194" y="541"/>
                    <a:pt x="205" y="541"/>
                  </a:cubicBezTo>
                  <a:cubicBezTo>
                    <a:pt x="234" y="541"/>
                    <a:pt x="242" y="484"/>
                    <a:pt x="227" y="433"/>
                  </a:cubicBezTo>
                  <a:cubicBezTo>
                    <a:pt x="215" y="392"/>
                    <a:pt x="201" y="351"/>
                    <a:pt x="186" y="311"/>
                  </a:cubicBezTo>
                  <a:lnTo>
                    <a:pt x="186" y="311"/>
                  </a:lnTo>
                  <a:cubicBezTo>
                    <a:pt x="188" y="295"/>
                    <a:pt x="191" y="279"/>
                    <a:pt x="195" y="264"/>
                  </a:cubicBezTo>
                  <a:cubicBezTo>
                    <a:pt x="204" y="236"/>
                    <a:pt x="225" y="206"/>
                    <a:pt x="244" y="206"/>
                  </a:cubicBezTo>
                  <a:cubicBezTo>
                    <a:pt x="249" y="206"/>
                    <a:pt x="254" y="209"/>
                    <a:pt x="258" y="214"/>
                  </a:cubicBezTo>
                  <a:cubicBezTo>
                    <a:pt x="272" y="231"/>
                    <a:pt x="297" y="262"/>
                    <a:pt x="319" y="262"/>
                  </a:cubicBezTo>
                  <a:cubicBezTo>
                    <a:pt x="327" y="262"/>
                    <a:pt x="335" y="257"/>
                    <a:pt x="341" y="244"/>
                  </a:cubicBezTo>
                  <a:cubicBezTo>
                    <a:pt x="360" y="203"/>
                    <a:pt x="334" y="133"/>
                    <a:pt x="310" y="101"/>
                  </a:cubicBezTo>
                  <a:cubicBezTo>
                    <a:pt x="273" y="53"/>
                    <a:pt x="229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6"/>
            <p:cNvSpPr/>
            <p:nvPr/>
          </p:nvSpPr>
          <p:spPr>
            <a:xfrm>
              <a:off x="1207313" y="3927044"/>
              <a:ext cx="14656" cy="31349"/>
            </a:xfrm>
            <a:custGeom>
              <a:avLst/>
              <a:gdLst/>
              <a:ahLst/>
              <a:cxnLst/>
              <a:rect l="l" t="t" r="r" b="b"/>
              <a:pathLst>
                <a:path w="338" h="723" extrusionOk="0">
                  <a:moveTo>
                    <a:pt x="180" y="0"/>
                  </a:moveTo>
                  <a:cubicBezTo>
                    <a:pt x="167" y="0"/>
                    <a:pt x="153" y="3"/>
                    <a:pt x="137" y="10"/>
                  </a:cubicBezTo>
                  <a:cubicBezTo>
                    <a:pt x="70" y="39"/>
                    <a:pt x="54" y="166"/>
                    <a:pt x="50" y="260"/>
                  </a:cubicBezTo>
                  <a:lnTo>
                    <a:pt x="50" y="260"/>
                  </a:lnTo>
                  <a:cubicBezTo>
                    <a:pt x="39" y="206"/>
                    <a:pt x="27" y="153"/>
                    <a:pt x="15" y="100"/>
                  </a:cubicBezTo>
                  <a:cubicBezTo>
                    <a:pt x="13" y="91"/>
                    <a:pt x="11" y="87"/>
                    <a:pt x="10" y="87"/>
                  </a:cubicBezTo>
                  <a:cubicBezTo>
                    <a:pt x="4" y="87"/>
                    <a:pt x="2" y="134"/>
                    <a:pt x="2" y="142"/>
                  </a:cubicBezTo>
                  <a:cubicBezTo>
                    <a:pt x="1" y="187"/>
                    <a:pt x="1" y="245"/>
                    <a:pt x="12" y="293"/>
                  </a:cubicBezTo>
                  <a:cubicBezTo>
                    <a:pt x="25" y="347"/>
                    <a:pt x="38" y="401"/>
                    <a:pt x="50" y="455"/>
                  </a:cubicBezTo>
                  <a:lnTo>
                    <a:pt x="50" y="455"/>
                  </a:lnTo>
                  <a:cubicBezTo>
                    <a:pt x="53" y="544"/>
                    <a:pt x="62" y="634"/>
                    <a:pt x="85" y="718"/>
                  </a:cubicBezTo>
                  <a:cubicBezTo>
                    <a:pt x="86" y="721"/>
                    <a:pt x="87" y="723"/>
                    <a:pt x="88" y="723"/>
                  </a:cubicBezTo>
                  <a:cubicBezTo>
                    <a:pt x="92" y="723"/>
                    <a:pt x="94" y="690"/>
                    <a:pt x="94" y="690"/>
                  </a:cubicBezTo>
                  <a:cubicBezTo>
                    <a:pt x="94" y="690"/>
                    <a:pt x="94" y="690"/>
                    <a:pt x="94" y="690"/>
                  </a:cubicBezTo>
                  <a:cubicBezTo>
                    <a:pt x="95" y="653"/>
                    <a:pt x="94" y="615"/>
                    <a:pt x="93" y="580"/>
                  </a:cubicBezTo>
                  <a:cubicBezTo>
                    <a:pt x="89" y="517"/>
                    <a:pt x="83" y="455"/>
                    <a:pt x="73" y="394"/>
                  </a:cubicBezTo>
                  <a:lnTo>
                    <a:pt x="73" y="394"/>
                  </a:lnTo>
                  <a:cubicBezTo>
                    <a:pt x="83" y="309"/>
                    <a:pt x="124" y="229"/>
                    <a:pt x="187" y="229"/>
                  </a:cubicBezTo>
                  <a:cubicBezTo>
                    <a:pt x="201" y="229"/>
                    <a:pt x="217" y="233"/>
                    <a:pt x="234" y="243"/>
                  </a:cubicBezTo>
                  <a:cubicBezTo>
                    <a:pt x="330" y="299"/>
                    <a:pt x="306" y="550"/>
                    <a:pt x="316" y="654"/>
                  </a:cubicBezTo>
                  <a:cubicBezTo>
                    <a:pt x="317" y="660"/>
                    <a:pt x="323" y="709"/>
                    <a:pt x="329" y="709"/>
                  </a:cubicBezTo>
                  <a:cubicBezTo>
                    <a:pt x="330" y="709"/>
                    <a:pt x="332" y="705"/>
                    <a:pt x="333" y="696"/>
                  </a:cubicBezTo>
                  <a:cubicBezTo>
                    <a:pt x="337" y="645"/>
                    <a:pt x="335" y="590"/>
                    <a:pt x="329" y="538"/>
                  </a:cubicBezTo>
                  <a:cubicBezTo>
                    <a:pt x="316" y="414"/>
                    <a:pt x="332" y="0"/>
                    <a:pt x="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6"/>
            <p:cNvSpPr/>
            <p:nvPr/>
          </p:nvSpPr>
          <p:spPr>
            <a:xfrm>
              <a:off x="487880" y="3968930"/>
              <a:ext cx="482553" cy="307336"/>
            </a:xfrm>
            <a:custGeom>
              <a:avLst/>
              <a:gdLst/>
              <a:ahLst/>
              <a:cxnLst/>
              <a:rect l="l" t="t" r="r" b="b"/>
              <a:pathLst>
                <a:path w="11129" h="7088" extrusionOk="0">
                  <a:moveTo>
                    <a:pt x="0" y="0"/>
                  </a:moveTo>
                  <a:lnTo>
                    <a:pt x="243" y="6445"/>
                  </a:lnTo>
                  <a:cubicBezTo>
                    <a:pt x="255" y="6738"/>
                    <a:pt x="494" y="6970"/>
                    <a:pt x="786" y="6973"/>
                  </a:cubicBezTo>
                  <a:lnTo>
                    <a:pt x="10392" y="7088"/>
                  </a:lnTo>
                  <a:cubicBezTo>
                    <a:pt x="10394" y="7088"/>
                    <a:pt x="10397" y="7088"/>
                    <a:pt x="10400" y="7088"/>
                  </a:cubicBezTo>
                  <a:cubicBezTo>
                    <a:pt x="10697" y="7088"/>
                    <a:pt x="10938" y="6850"/>
                    <a:pt x="10947" y="6555"/>
                  </a:cubicBezTo>
                  <a:lnTo>
                    <a:pt x="11129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6"/>
            <p:cNvSpPr/>
            <p:nvPr/>
          </p:nvSpPr>
          <p:spPr>
            <a:xfrm>
              <a:off x="506872" y="3976605"/>
              <a:ext cx="442576" cy="280366"/>
            </a:xfrm>
            <a:custGeom>
              <a:avLst/>
              <a:gdLst/>
              <a:ahLst/>
              <a:cxnLst/>
              <a:rect l="l" t="t" r="r" b="b"/>
              <a:pathLst>
                <a:path w="10207" h="6466" extrusionOk="0">
                  <a:moveTo>
                    <a:pt x="0" y="1"/>
                  </a:moveTo>
                  <a:lnTo>
                    <a:pt x="225" y="5879"/>
                  </a:lnTo>
                  <a:cubicBezTo>
                    <a:pt x="235" y="6145"/>
                    <a:pt x="454" y="6358"/>
                    <a:pt x="722" y="6360"/>
                  </a:cubicBezTo>
                  <a:lnTo>
                    <a:pt x="9531" y="6465"/>
                  </a:lnTo>
                  <a:cubicBezTo>
                    <a:pt x="9533" y="6465"/>
                    <a:pt x="9535" y="6465"/>
                    <a:pt x="9537" y="6465"/>
                  </a:cubicBezTo>
                  <a:cubicBezTo>
                    <a:pt x="9809" y="6465"/>
                    <a:pt x="10032" y="6250"/>
                    <a:pt x="10041" y="5979"/>
                  </a:cubicBezTo>
                  <a:lnTo>
                    <a:pt x="10207" y="2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6"/>
            <p:cNvSpPr/>
            <p:nvPr/>
          </p:nvSpPr>
          <p:spPr>
            <a:xfrm>
              <a:off x="485582" y="3968540"/>
              <a:ext cx="487280" cy="81777"/>
            </a:xfrm>
            <a:custGeom>
              <a:avLst/>
              <a:gdLst/>
              <a:ahLst/>
              <a:cxnLst/>
              <a:rect l="l" t="t" r="r" b="b"/>
              <a:pathLst>
                <a:path w="11238" h="1886" extrusionOk="0">
                  <a:moveTo>
                    <a:pt x="0" y="1"/>
                  </a:moveTo>
                  <a:lnTo>
                    <a:pt x="374" y="1886"/>
                  </a:lnTo>
                  <a:lnTo>
                    <a:pt x="11120" y="1869"/>
                  </a:lnTo>
                  <a:lnTo>
                    <a:pt x="11238" y="1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6"/>
            <p:cNvSpPr/>
            <p:nvPr/>
          </p:nvSpPr>
          <p:spPr>
            <a:xfrm>
              <a:off x="477040" y="3947944"/>
              <a:ext cx="491919" cy="87500"/>
            </a:xfrm>
            <a:custGeom>
              <a:avLst/>
              <a:gdLst/>
              <a:ahLst/>
              <a:cxnLst/>
              <a:rect l="l" t="t" r="r" b="b"/>
              <a:pathLst>
                <a:path w="11345" h="2018" extrusionOk="0">
                  <a:moveTo>
                    <a:pt x="1" y="0"/>
                  </a:moveTo>
                  <a:lnTo>
                    <a:pt x="244" y="2017"/>
                  </a:lnTo>
                  <a:lnTo>
                    <a:pt x="11274" y="1959"/>
                  </a:lnTo>
                  <a:lnTo>
                    <a:pt x="11344" y="5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6"/>
            <p:cNvSpPr/>
            <p:nvPr/>
          </p:nvSpPr>
          <p:spPr>
            <a:xfrm>
              <a:off x="489267" y="3778189"/>
              <a:ext cx="505491" cy="188659"/>
            </a:xfrm>
            <a:custGeom>
              <a:avLst/>
              <a:gdLst/>
              <a:ahLst/>
              <a:cxnLst/>
              <a:rect l="l" t="t" r="r" b="b"/>
              <a:pathLst>
                <a:path w="11658" h="4351" extrusionOk="0">
                  <a:moveTo>
                    <a:pt x="604" y="0"/>
                  </a:moveTo>
                  <a:lnTo>
                    <a:pt x="1" y="2286"/>
                  </a:lnTo>
                  <a:lnTo>
                    <a:pt x="11171" y="4350"/>
                  </a:lnTo>
                  <a:lnTo>
                    <a:pt x="11658" y="2790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6"/>
            <p:cNvSpPr/>
            <p:nvPr/>
          </p:nvSpPr>
          <p:spPr>
            <a:xfrm>
              <a:off x="507349" y="3787035"/>
              <a:ext cx="479562" cy="176258"/>
            </a:xfrm>
            <a:custGeom>
              <a:avLst/>
              <a:gdLst/>
              <a:ahLst/>
              <a:cxnLst/>
              <a:rect l="l" t="t" r="r" b="b"/>
              <a:pathLst>
                <a:path w="11060" h="4065" extrusionOk="0">
                  <a:moveTo>
                    <a:pt x="409" y="1"/>
                  </a:moveTo>
                  <a:lnTo>
                    <a:pt x="1" y="1953"/>
                  </a:lnTo>
                  <a:lnTo>
                    <a:pt x="10661" y="4065"/>
                  </a:lnTo>
                  <a:lnTo>
                    <a:pt x="11059" y="2681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6"/>
            <p:cNvSpPr/>
            <p:nvPr/>
          </p:nvSpPr>
          <p:spPr>
            <a:xfrm>
              <a:off x="507349" y="3824368"/>
              <a:ext cx="468331" cy="138925"/>
            </a:xfrm>
            <a:custGeom>
              <a:avLst/>
              <a:gdLst/>
              <a:ahLst/>
              <a:cxnLst/>
              <a:rect l="l" t="t" r="r" b="b"/>
              <a:pathLst>
                <a:path w="10801" h="3204" extrusionOk="0">
                  <a:moveTo>
                    <a:pt x="326" y="0"/>
                  </a:moveTo>
                  <a:lnTo>
                    <a:pt x="1" y="1092"/>
                  </a:lnTo>
                  <a:lnTo>
                    <a:pt x="10661" y="3204"/>
                  </a:lnTo>
                  <a:lnTo>
                    <a:pt x="10800" y="234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6"/>
            <p:cNvSpPr/>
            <p:nvPr/>
          </p:nvSpPr>
          <p:spPr>
            <a:xfrm>
              <a:off x="530980" y="3788552"/>
              <a:ext cx="87457" cy="105105"/>
            </a:xfrm>
            <a:custGeom>
              <a:avLst/>
              <a:gdLst/>
              <a:ahLst/>
              <a:cxnLst/>
              <a:rect l="l" t="t" r="r" b="b"/>
              <a:pathLst>
                <a:path w="2017" h="2424" extrusionOk="0">
                  <a:moveTo>
                    <a:pt x="1" y="0"/>
                  </a:moveTo>
                  <a:lnTo>
                    <a:pt x="554" y="2136"/>
                  </a:lnTo>
                  <a:lnTo>
                    <a:pt x="2017" y="2424"/>
                  </a:lnTo>
                  <a:lnTo>
                    <a:pt x="1526" y="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6"/>
            <p:cNvSpPr/>
            <p:nvPr/>
          </p:nvSpPr>
          <p:spPr>
            <a:xfrm>
              <a:off x="656074" y="3819988"/>
              <a:ext cx="77094" cy="96519"/>
            </a:xfrm>
            <a:custGeom>
              <a:avLst/>
              <a:gdLst/>
              <a:ahLst/>
              <a:cxnLst/>
              <a:rect l="l" t="t" r="r" b="b"/>
              <a:pathLst>
                <a:path w="1778" h="2226" extrusionOk="0">
                  <a:moveTo>
                    <a:pt x="1" y="1"/>
                  </a:moveTo>
                  <a:lnTo>
                    <a:pt x="437" y="1959"/>
                  </a:lnTo>
                  <a:lnTo>
                    <a:pt x="1777" y="2226"/>
                  </a:lnTo>
                  <a:lnTo>
                    <a:pt x="1391" y="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6"/>
            <p:cNvSpPr/>
            <p:nvPr/>
          </p:nvSpPr>
          <p:spPr>
            <a:xfrm>
              <a:off x="779607" y="3851121"/>
              <a:ext cx="67642" cy="87977"/>
            </a:xfrm>
            <a:custGeom>
              <a:avLst/>
              <a:gdLst/>
              <a:ahLst/>
              <a:cxnLst/>
              <a:rect l="l" t="t" r="r" b="b"/>
              <a:pathLst>
                <a:path w="1560" h="2029" extrusionOk="0">
                  <a:moveTo>
                    <a:pt x="0" y="0"/>
                  </a:moveTo>
                  <a:lnTo>
                    <a:pt x="337" y="1785"/>
                  </a:lnTo>
                  <a:lnTo>
                    <a:pt x="1559" y="2029"/>
                  </a:lnTo>
                  <a:lnTo>
                    <a:pt x="1264" y="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6"/>
            <p:cNvSpPr/>
            <p:nvPr/>
          </p:nvSpPr>
          <p:spPr>
            <a:xfrm>
              <a:off x="886057" y="3877917"/>
              <a:ext cx="59924" cy="80736"/>
            </a:xfrm>
            <a:custGeom>
              <a:avLst/>
              <a:gdLst/>
              <a:ahLst/>
              <a:cxnLst/>
              <a:rect l="l" t="t" r="r" b="b"/>
              <a:pathLst>
                <a:path w="1382" h="1862" extrusionOk="0">
                  <a:moveTo>
                    <a:pt x="0" y="1"/>
                  </a:moveTo>
                  <a:lnTo>
                    <a:pt x="258" y="1637"/>
                  </a:lnTo>
                  <a:lnTo>
                    <a:pt x="1382" y="1862"/>
                  </a:lnTo>
                  <a:lnTo>
                    <a:pt x="1160" y="2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6"/>
            <p:cNvSpPr/>
            <p:nvPr/>
          </p:nvSpPr>
          <p:spPr>
            <a:xfrm>
              <a:off x="485885" y="3954274"/>
              <a:ext cx="479085" cy="75446"/>
            </a:xfrm>
            <a:custGeom>
              <a:avLst/>
              <a:gdLst/>
              <a:ahLst/>
              <a:cxnLst/>
              <a:rect l="l" t="t" r="r" b="b"/>
              <a:pathLst>
                <a:path w="11049" h="1740" extrusionOk="0">
                  <a:moveTo>
                    <a:pt x="0" y="0"/>
                  </a:moveTo>
                  <a:lnTo>
                    <a:pt x="215" y="1740"/>
                  </a:lnTo>
                  <a:lnTo>
                    <a:pt x="10911" y="1728"/>
                  </a:lnTo>
                  <a:lnTo>
                    <a:pt x="11049" y="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6"/>
            <p:cNvSpPr/>
            <p:nvPr/>
          </p:nvSpPr>
          <p:spPr>
            <a:xfrm>
              <a:off x="495164" y="3993515"/>
              <a:ext cx="463865" cy="36206"/>
            </a:xfrm>
            <a:custGeom>
              <a:avLst/>
              <a:gdLst/>
              <a:ahLst/>
              <a:cxnLst/>
              <a:rect l="l" t="t" r="r" b="b"/>
              <a:pathLst>
                <a:path w="10698" h="835" extrusionOk="0">
                  <a:moveTo>
                    <a:pt x="60" y="0"/>
                  </a:moveTo>
                  <a:lnTo>
                    <a:pt x="1" y="835"/>
                  </a:lnTo>
                  <a:lnTo>
                    <a:pt x="10697" y="823"/>
                  </a:lnTo>
                  <a:lnTo>
                    <a:pt x="10659" y="4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6"/>
            <p:cNvSpPr/>
            <p:nvPr/>
          </p:nvSpPr>
          <p:spPr>
            <a:xfrm>
              <a:off x="500975" y="3956442"/>
              <a:ext cx="100075" cy="73278"/>
            </a:xfrm>
            <a:custGeom>
              <a:avLst/>
              <a:gdLst/>
              <a:ahLst/>
              <a:cxnLst/>
              <a:rect l="l" t="t" r="r" b="b"/>
              <a:pathLst>
                <a:path w="2308" h="1690" extrusionOk="0">
                  <a:moveTo>
                    <a:pt x="792" y="0"/>
                  </a:moveTo>
                  <a:lnTo>
                    <a:pt x="0" y="1690"/>
                  </a:lnTo>
                  <a:lnTo>
                    <a:pt x="1516" y="1687"/>
                  </a:lnTo>
                  <a:lnTo>
                    <a:pt x="2308" y="65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6"/>
            <p:cNvSpPr/>
            <p:nvPr/>
          </p:nvSpPr>
          <p:spPr>
            <a:xfrm>
              <a:off x="625549" y="3961775"/>
              <a:ext cx="94438" cy="67815"/>
            </a:xfrm>
            <a:custGeom>
              <a:avLst/>
              <a:gdLst/>
              <a:ahLst/>
              <a:cxnLst/>
              <a:rect l="l" t="t" r="r" b="b"/>
              <a:pathLst>
                <a:path w="2178" h="1564" extrusionOk="0">
                  <a:moveTo>
                    <a:pt x="789" y="1"/>
                  </a:moveTo>
                  <a:lnTo>
                    <a:pt x="0" y="1564"/>
                  </a:lnTo>
                  <a:lnTo>
                    <a:pt x="1390" y="1562"/>
                  </a:lnTo>
                  <a:lnTo>
                    <a:pt x="2178" y="5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6"/>
            <p:cNvSpPr/>
            <p:nvPr/>
          </p:nvSpPr>
          <p:spPr>
            <a:xfrm>
              <a:off x="749255" y="3967065"/>
              <a:ext cx="88931" cy="62395"/>
            </a:xfrm>
            <a:custGeom>
              <a:avLst/>
              <a:gdLst/>
              <a:ahLst/>
              <a:cxnLst/>
              <a:rect l="l" t="t" r="r" b="b"/>
              <a:pathLst>
                <a:path w="2051" h="1439" extrusionOk="0">
                  <a:moveTo>
                    <a:pt x="783" y="0"/>
                  </a:moveTo>
                  <a:lnTo>
                    <a:pt x="0" y="1439"/>
                  </a:lnTo>
                  <a:lnTo>
                    <a:pt x="1274" y="1437"/>
                  </a:lnTo>
                  <a:lnTo>
                    <a:pt x="2050" y="56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6"/>
            <p:cNvSpPr/>
            <p:nvPr/>
          </p:nvSpPr>
          <p:spPr>
            <a:xfrm>
              <a:off x="856745" y="3971661"/>
              <a:ext cx="83728" cy="57756"/>
            </a:xfrm>
            <a:custGeom>
              <a:avLst/>
              <a:gdLst/>
              <a:ahLst/>
              <a:cxnLst/>
              <a:rect l="l" t="t" r="r" b="b"/>
              <a:pathLst>
                <a:path w="1931" h="1332" extrusionOk="0">
                  <a:moveTo>
                    <a:pt x="767" y="0"/>
                  </a:moveTo>
                  <a:lnTo>
                    <a:pt x="1" y="1331"/>
                  </a:lnTo>
                  <a:lnTo>
                    <a:pt x="1176" y="1329"/>
                  </a:lnTo>
                  <a:lnTo>
                    <a:pt x="1930" y="5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6"/>
            <p:cNvSpPr/>
            <p:nvPr/>
          </p:nvSpPr>
          <p:spPr>
            <a:xfrm>
              <a:off x="884019" y="3914210"/>
              <a:ext cx="77137" cy="83858"/>
            </a:xfrm>
            <a:custGeom>
              <a:avLst/>
              <a:gdLst/>
              <a:ahLst/>
              <a:cxnLst/>
              <a:rect l="l" t="t" r="r" b="b"/>
              <a:pathLst>
                <a:path w="1779" h="1934" extrusionOk="0">
                  <a:moveTo>
                    <a:pt x="1373" y="1"/>
                  </a:moveTo>
                  <a:cubicBezTo>
                    <a:pt x="699" y="891"/>
                    <a:pt x="706" y="893"/>
                    <a:pt x="0" y="1826"/>
                  </a:cubicBezTo>
                  <a:lnTo>
                    <a:pt x="1649" y="1934"/>
                  </a:lnTo>
                  <a:lnTo>
                    <a:pt x="1778" y="5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6"/>
            <p:cNvSpPr/>
            <p:nvPr/>
          </p:nvSpPr>
          <p:spPr>
            <a:xfrm>
              <a:off x="890393" y="3917158"/>
              <a:ext cx="67078" cy="76704"/>
            </a:xfrm>
            <a:custGeom>
              <a:avLst/>
              <a:gdLst/>
              <a:ahLst/>
              <a:cxnLst/>
              <a:rect l="l" t="t" r="r" b="b"/>
              <a:pathLst>
                <a:path w="1547" h="1769" extrusionOk="0">
                  <a:moveTo>
                    <a:pt x="1260" y="0"/>
                  </a:moveTo>
                  <a:cubicBezTo>
                    <a:pt x="675" y="773"/>
                    <a:pt x="613" y="865"/>
                    <a:pt x="1" y="1674"/>
                  </a:cubicBezTo>
                  <a:lnTo>
                    <a:pt x="1431" y="1768"/>
                  </a:lnTo>
                  <a:lnTo>
                    <a:pt x="1547" y="7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6"/>
            <p:cNvSpPr/>
            <p:nvPr/>
          </p:nvSpPr>
          <p:spPr>
            <a:xfrm>
              <a:off x="917146" y="3917201"/>
              <a:ext cx="40325" cy="37420"/>
            </a:xfrm>
            <a:custGeom>
              <a:avLst/>
              <a:gdLst/>
              <a:ahLst/>
              <a:cxnLst/>
              <a:rect l="l" t="t" r="r" b="b"/>
              <a:pathLst>
                <a:path w="930" h="863" extrusionOk="0">
                  <a:moveTo>
                    <a:pt x="643" y="1"/>
                  </a:moveTo>
                  <a:cubicBezTo>
                    <a:pt x="337" y="406"/>
                    <a:pt x="175" y="623"/>
                    <a:pt x="1" y="855"/>
                  </a:cubicBezTo>
                  <a:lnTo>
                    <a:pt x="874" y="862"/>
                  </a:lnTo>
                  <a:lnTo>
                    <a:pt x="930" y="71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908951" y="3968279"/>
              <a:ext cx="15610" cy="18775"/>
            </a:xfrm>
            <a:custGeom>
              <a:avLst/>
              <a:gdLst/>
              <a:ahLst/>
              <a:cxnLst/>
              <a:rect l="l" t="t" r="r" b="b"/>
              <a:pathLst>
                <a:path w="360" h="433" extrusionOk="0">
                  <a:moveTo>
                    <a:pt x="184" y="0"/>
                  </a:moveTo>
                  <a:cubicBezTo>
                    <a:pt x="95" y="0"/>
                    <a:pt x="17" y="86"/>
                    <a:pt x="9" y="201"/>
                  </a:cubicBezTo>
                  <a:cubicBezTo>
                    <a:pt x="1" y="319"/>
                    <a:pt x="68" y="423"/>
                    <a:pt x="164" y="432"/>
                  </a:cubicBezTo>
                  <a:cubicBezTo>
                    <a:pt x="168" y="432"/>
                    <a:pt x="172" y="432"/>
                    <a:pt x="176" y="432"/>
                  </a:cubicBezTo>
                  <a:cubicBezTo>
                    <a:pt x="264" y="432"/>
                    <a:pt x="340" y="346"/>
                    <a:pt x="351" y="231"/>
                  </a:cubicBezTo>
                  <a:cubicBezTo>
                    <a:pt x="360" y="111"/>
                    <a:pt x="293" y="9"/>
                    <a:pt x="197" y="1"/>
                  </a:cubicBezTo>
                  <a:cubicBezTo>
                    <a:pt x="192" y="0"/>
                    <a:pt x="188" y="0"/>
                    <a:pt x="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6"/>
            <p:cNvSpPr/>
            <p:nvPr/>
          </p:nvSpPr>
          <p:spPr>
            <a:xfrm>
              <a:off x="934143" y="3968409"/>
              <a:ext cx="17171" cy="20509"/>
            </a:xfrm>
            <a:custGeom>
              <a:avLst/>
              <a:gdLst/>
              <a:ahLst/>
              <a:cxnLst/>
              <a:rect l="l" t="t" r="r" b="b"/>
              <a:pathLst>
                <a:path w="396" h="473" extrusionOk="0">
                  <a:moveTo>
                    <a:pt x="204" y="0"/>
                  </a:moveTo>
                  <a:cubicBezTo>
                    <a:pt x="106" y="0"/>
                    <a:pt x="22" y="95"/>
                    <a:pt x="11" y="220"/>
                  </a:cubicBezTo>
                  <a:cubicBezTo>
                    <a:pt x="1" y="350"/>
                    <a:pt x="75" y="463"/>
                    <a:pt x="180" y="472"/>
                  </a:cubicBezTo>
                  <a:cubicBezTo>
                    <a:pt x="185" y="472"/>
                    <a:pt x="190" y="473"/>
                    <a:pt x="196" y="473"/>
                  </a:cubicBezTo>
                  <a:cubicBezTo>
                    <a:pt x="291" y="473"/>
                    <a:pt x="375" y="377"/>
                    <a:pt x="386" y="254"/>
                  </a:cubicBezTo>
                  <a:cubicBezTo>
                    <a:pt x="396" y="122"/>
                    <a:pt x="321" y="11"/>
                    <a:pt x="217" y="1"/>
                  </a:cubicBezTo>
                  <a:cubicBezTo>
                    <a:pt x="213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934837" y="3928822"/>
              <a:ext cx="18905" cy="19772"/>
            </a:xfrm>
            <a:custGeom>
              <a:avLst/>
              <a:gdLst/>
              <a:ahLst/>
              <a:cxnLst/>
              <a:rect l="l" t="t" r="r" b="b"/>
              <a:pathLst>
                <a:path w="436" h="456" extrusionOk="0">
                  <a:moveTo>
                    <a:pt x="215" y="1"/>
                  </a:moveTo>
                  <a:cubicBezTo>
                    <a:pt x="110" y="1"/>
                    <a:pt x="21" y="88"/>
                    <a:pt x="12" y="205"/>
                  </a:cubicBezTo>
                  <a:cubicBezTo>
                    <a:pt x="1" y="331"/>
                    <a:pt x="85" y="441"/>
                    <a:pt x="200" y="454"/>
                  </a:cubicBezTo>
                  <a:cubicBezTo>
                    <a:pt x="207" y="455"/>
                    <a:pt x="214" y="455"/>
                    <a:pt x="221" y="455"/>
                  </a:cubicBezTo>
                  <a:cubicBezTo>
                    <a:pt x="326" y="455"/>
                    <a:pt x="415" y="368"/>
                    <a:pt x="424" y="251"/>
                  </a:cubicBezTo>
                  <a:cubicBezTo>
                    <a:pt x="436" y="125"/>
                    <a:pt x="351" y="15"/>
                    <a:pt x="237" y="2"/>
                  </a:cubicBezTo>
                  <a:cubicBezTo>
                    <a:pt x="230" y="1"/>
                    <a:pt x="222" y="1"/>
                    <a:pt x="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6"/>
            <p:cNvSpPr/>
            <p:nvPr/>
          </p:nvSpPr>
          <p:spPr>
            <a:xfrm>
              <a:off x="912507" y="3972008"/>
              <a:ext cx="8845" cy="10623"/>
            </a:xfrm>
            <a:custGeom>
              <a:avLst/>
              <a:gdLst/>
              <a:ahLst/>
              <a:cxnLst/>
              <a:rect l="l" t="t" r="r" b="b"/>
              <a:pathLst>
                <a:path w="204" h="245" extrusionOk="0">
                  <a:moveTo>
                    <a:pt x="103" y="0"/>
                  </a:moveTo>
                  <a:cubicBezTo>
                    <a:pt x="53" y="0"/>
                    <a:pt x="11" y="47"/>
                    <a:pt x="6" y="111"/>
                  </a:cubicBezTo>
                  <a:cubicBezTo>
                    <a:pt x="0" y="178"/>
                    <a:pt x="40" y="238"/>
                    <a:pt x="92" y="244"/>
                  </a:cubicBezTo>
                  <a:cubicBezTo>
                    <a:pt x="95" y="244"/>
                    <a:pt x="97" y="245"/>
                    <a:pt x="100" y="245"/>
                  </a:cubicBezTo>
                  <a:cubicBezTo>
                    <a:pt x="151" y="245"/>
                    <a:pt x="192" y="196"/>
                    <a:pt x="198" y="132"/>
                  </a:cubicBezTo>
                  <a:cubicBezTo>
                    <a:pt x="203" y="65"/>
                    <a:pt x="163" y="8"/>
                    <a:pt x="112" y="1"/>
                  </a:cubicBezTo>
                  <a:cubicBezTo>
                    <a:pt x="109" y="0"/>
                    <a:pt x="106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6"/>
            <p:cNvSpPr/>
            <p:nvPr/>
          </p:nvSpPr>
          <p:spPr>
            <a:xfrm>
              <a:off x="938176" y="3972876"/>
              <a:ext cx="9496" cy="11447"/>
            </a:xfrm>
            <a:custGeom>
              <a:avLst/>
              <a:gdLst/>
              <a:ahLst/>
              <a:cxnLst/>
              <a:rect l="l" t="t" r="r" b="b"/>
              <a:pathLst>
                <a:path w="219" h="264" extrusionOk="0">
                  <a:moveTo>
                    <a:pt x="111" y="0"/>
                  </a:moveTo>
                  <a:cubicBezTo>
                    <a:pt x="58" y="0"/>
                    <a:pt x="12" y="51"/>
                    <a:pt x="7" y="120"/>
                  </a:cubicBezTo>
                  <a:cubicBezTo>
                    <a:pt x="1" y="191"/>
                    <a:pt x="42" y="256"/>
                    <a:pt x="100" y="263"/>
                  </a:cubicBezTo>
                  <a:cubicBezTo>
                    <a:pt x="103" y="263"/>
                    <a:pt x="106" y="263"/>
                    <a:pt x="110" y="263"/>
                  </a:cubicBezTo>
                  <a:cubicBezTo>
                    <a:pt x="161" y="263"/>
                    <a:pt x="207" y="211"/>
                    <a:pt x="214" y="144"/>
                  </a:cubicBezTo>
                  <a:cubicBezTo>
                    <a:pt x="218" y="69"/>
                    <a:pt x="178" y="8"/>
                    <a:pt x="121" y="1"/>
                  </a:cubicBezTo>
                  <a:cubicBezTo>
                    <a:pt x="118" y="0"/>
                    <a:pt x="114" y="0"/>
                    <a:pt x="1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6"/>
            <p:cNvSpPr/>
            <p:nvPr/>
          </p:nvSpPr>
          <p:spPr>
            <a:xfrm>
              <a:off x="939477" y="3932898"/>
              <a:ext cx="10103" cy="11057"/>
            </a:xfrm>
            <a:custGeom>
              <a:avLst/>
              <a:gdLst/>
              <a:ahLst/>
              <a:cxnLst/>
              <a:rect l="l" t="t" r="r" b="b"/>
              <a:pathLst>
                <a:path w="233" h="255" extrusionOk="0">
                  <a:moveTo>
                    <a:pt x="115" y="0"/>
                  </a:moveTo>
                  <a:cubicBezTo>
                    <a:pt x="59" y="0"/>
                    <a:pt x="12" y="50"/>
                    <a:pt x="7" y="115"/>
                  </a:cubicBezTo>
                  <a:cubicBezTo>
                    <a:pt x="1" y="184"/>
                    <a:pt x="47" y="247"/>
                    <a:pt x="107" y="254"/>
                  </a:cubicBezTo>
                  <a:cubicBezTo>
                    <a:pt x="111" y="255"/>
                    <a:pt x="114" y="255"/>
                    <a:pt x="118" y="255"/>
                  </a:cubicBezTo>
                  <a:cubicBezTo>
                    <a:pt x="175" y="255"/>
                    <a:pt x="222" y="205"/>
                    <a:pt x="227" y="140"/>
                  </a:cubicBezTo>
                  <a:cubicBezTo>
                    <a:pt x="233" y="71"/>
                    <a:pt x="187" y="8"/>
                    <a:pt x="127" y="1"/>
                  </a:cubicBezTo>
                  <a:cubicBezTo>
                    <a:pt x="123" y="0"/>
                    <a:pt x="119" y="0"/>
                    <a:pt x="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6"/>
            <p:cNvSpPr/>
            <p:nvPr/>
          </p:nvSpPr>
          <p:spPr>
            <a:xfrm>
              <a:off x="579413" y="4201513"/>
              <a:ext cx="312019" cy="9539"/>
            </a:xfrm>
            <a:custGeom>
              <a:avLst/>
              <a:gdLst/>
              <a:ahLst/>
              <a:cxnLst/>
              <a:rect l="l" t="t" r="r" b="b"/>
              <a:pathLst>
                <a:path w="7196" h="220" extrusionOk="0">
                  <a:moveTo>
                    <a:pt x="2" y="0"/>
                  </a:moveTo>
                  <a:lnTo>
                    <a:pt x="1" y="105"/>
                  </a:lnTo>
                  <a:lnTo>
                    <a:pt x="7194" y="219"/>
                  </a:lnTo>
                  <a:lnTo>
                    <a:pt x="7195" y="11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6"/>
            <p:cNvSpPr/>
            <p:nvPr/>
          </p:nvSpPr>
          <p:spPr>
            <a:xfrm>
              <a:off x="636042" y="4203594"/>
              <a:ext cx="6114" cy="38113"/>
            </a:xfrm>
            <a:custGeom>
              <a:avLst/>
              <a:gdLst/>
              <a:ahLst/>
              <a:cxnLst/>
              <a:rect l="l" t="t" r="r" b="b"/>
              <a:pathLst>
                <a:path w="141" h="879" extrusionOk="0">
                  <a:moveTo>
                    <a:pt x="53" y="1"/>
                  </a:moveTo>
                  <a:lnTo>
                    <a:pt x="0" y="871"/>
                  </a:lnTo>
                  <a:lnTo>
                    <a:pt x="90" y="878"/>
                  </a:lnTo>
                  <a:lnTo>
                    <a:pt x="140" y="8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6"/>
            <p:cNvSpPr/>
            <p:nvPr/>
          </p:nvSpPr>
          <p:spPr>
            <a:xfrm>
              <a:off x="552660" y="4108636"/>
              <a:ext cx="361969" cy="9843"/>
            </a:xfrm>
            <a:custGeom>
              <a:avLst/>
              <a:gdLst/>
              <a:ahLst/>
              <a:cxnLst/>
              <a:rect l="l" t="t" r="r" b="b"/>
              <a:pathLst>
                <a:path w="8348" h="227" extrusionOk="0">
                  <a:moveTo>
                    <a:pt x="2" y="1"/>
                  </a:moveTo>
                  <a:lnTo>
                    <a:pt x="1" y="102"/>
                  </a:lnTo>
                  <a:lnTo>
                    <a:pt x="8348" y="227"/>
                  </a:lnTo>
                  <a:lnTo>
                    <a:pt x="8348" y="12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6"/>
            <p:cNvSpPr/>
            <p:nvPr/>
          </p:nvSpPr>
          <p:spPr>
            <a:xfrm>
              <a:off x="538091" y="3831609"/>
              <a:ext cx="456668" cy="444657"/>
            </a:xfrm>
            <a:custGeom>
              <a:avLst/>
              <a:gdLst/>
              <a:ahLst/>
              <a:cxnLst/>
              <a:rect l="l" t="t" r="r" b="b"/>
              <a:pathLst>
                <a:path w="10532" h="10255" extrusionOk="0">
                  <a:moveTo>
                    <a:pt x="4359" y="1"/>
                  </a:moveTo>
                  <a:lnTo>
                    <a:pt x="3536" y="1917"/>
                  </a:lnTo>
                  <a:lnTo>
                    <a:pt x="8638" y="2861"/>
                  </a:lnTo>
                  <a:cubicBezTo>
                    <a:pt x="8575" y="2945"/>
                    <a:pt x="8508" y="3033"/>
                    <a:pt x="8433" y="3134"/>
                  </a:cubicBezTo>
                  <a:lnTo>
                    <a:pt x="3119" y="2892"/>
                  </a:lnTo>
                  <a:lnTo>
                    <a:pt x="0" y="10144"/>
                  </a:lnTo>
                  <a:lnTo>
                    <a:pt x="9235" y="10255"/>
                  </a:lnTo>
                  <a:cubicBezTo>
                    <a:pt x="9238" y="10255"/>
                    <a:pt x="9240" y="10255"/>
                    <a:pt x="9243" y="10255"/>
                  </a:cubicBezTo>
                  <a:cubicBezTo>
                    <a:pt x="9539" y="10255"/>
                    <a:pt x="9780" y="10017"/>
                    <a:pt x="9789" y="9722"/>
                  </a:cubicBezTo>
                  <a:lnTo>
                    <a:pt x="9936" y="4643"/>
                  </a:lnTo>
                  <a:lnTo>
                    <a:pt x="10028" y="3356"/>
                  </a:lnTo>
                  <a:lnTo>
                    <a:pt x="9929" y="3355"/>
                  </a:lnTo>
                  <a:lnTo>
                    <a:pt x="9936" y="3200"/>
                  </a:lnTo>
                  <a:lnTo>
                    <a:pt x="9672" y="3189"/>
                  </a:lnTo>
                  <a:lnTo>
                    <a:pt x="9680" y="3053"/>
                  </a:lnTo>
                  <a:lnTo>
                    <a:pt x="10044" y="3120"/>
                  </a:lnTo>
                  <a:lnTo>
                    <a:pt x="10532" y="1560"/>
                  </a:lnTo>
                  <a:lnTo>
                    <a:pt x="435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6"/>
            <p:cNvSpPr/>
            <p:nvPr/>
          </p:nvSpPr>
          <p:spPr>
            <a:xfrm>
              <a:off x="940734" y="4048972"/>
              <a:ext cx="7198" cy="184714"/>
            </a:xfrm>
            <a:custGeom>
              <a:avLst/>
              <a:gdLst/>
              <a:ahLst/>
              <a:cxnLst/>
              <a:rect l="l" t="t" r="r" b="b"/>
              <a:pathLst>
                <a:path w="166" h="4260" extrusionOk="0">
                  <a:moveTo>
                    <a:pt x="165" y="1"/>
                  </a:moveTo>
                  <a:lnTo>
                    <a:pt x="1" y="2"/>
                  </a:lnTo>
                  <a:lnTo>
                    <a:pt x="2" y="4260"/>
                  </a:lnTo>
                  <a:cubicBezTo>
                    <a:pt x="2" y="4260"/>
                    <a:pt x="124" y="662"/>
                    <a:pt x="16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6"/>
            <p:cNvSpPr/>
            <p:nvPr/>
          </p:nvSpPr>
          <p:spPr>
            <a:xfrm>
              <a:off x="1102988" y="3512046"/>
              <a:ext cx="35989" cy="26666"/>
            </a:xfrm>
            <a:custGeom>
              <a:avLst/>
              <a:gdLst/>
              <a:ahLst/>
              <a:cxnLst/>
              <a:rect l="l" t="t" r="r" b="b"/>
              <a:pathLst>
                <a:path w="830" h="615" extrusionOk="0">
                  <a:moveTo>
                    <a:pt x="264" y="0"/>
                  </a:moveTo>
                  <a:cubicBezTo>
                    <a:pt x="163" y="0"/>
                    <a:pt x="89" y="49"/>
                    <a:pt x="55" y="252"/>
                  </a:cubicBezTo>
                  <a:cubicBezTo>
                    <a:pt x="1" y="568"/>
                    <a:pt x="117" y="548"/>
                    <a:pt x="317" y="582"/>
                  </a:cubicBezTo>
                  <a:cubicBezTo>
                    <a:pt x="395" y="596"/>
                    <a:pt x="473" y="615"/>
                    <a:pt x="544" y="615"/>
                  </a:cubicBezTo>
                  <a:cubicBezTo>
                    <a:pt x="655" y="615"/>
                    <a:pt x="745" y="567"/>
                    <a:pt x="778" y="373"/>
                  </a:cubicBezTo>
                  <a:cubicBezTo>
                    <a:pt x="829" y="57"/>
                    <a:pt x="659" y="61"/>
                    <a:pt x="459" y="28"/>
                  </a:cubicBezTo>
                  <a:cubicBezTo>
                    <a:pt x="387" y="16"/>
                    <a:pt x="321" y="0"/>
                    <a:pt x="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6"/>
            <p:cNvSpPr/>
            <p:nvPr/>
          </p:nvSpPr>
          <p:spPr>
            <a:xfrm>
              <a:off x="1119075" y="3554408"/>
              <a:ext cx="37029" cy="27924"/>
            </a:xfrm>
            <a:custGeom>
              <a:avLst/>
              <a:gdLst/>
              <a:ahLst/>
              <a:cxnLst/>
              <a:rect l="l" t="t" r="r" b="b"/>
              <a:pathLst>
                <a:path w="854" h="644" extrusionOk="0">
                  <a:moveTo>
                    <a:pt x="573" y="1"/>
                  </a:moveTo>
                  <a:cubicBezTo>
                    <a:pt x="510" y="1"/>
                    <a:pt x="438" y="23"/>
                    <a:pt x="360" y="40"/>
                  </a:cubicBezTo>
                  <a:cubicBezTo>
                    <a:pt x="162" y="85"/>
                    <a:pt x="0" y="86"/>
                    <a:pt x="69" y="400"/>
                  </a:cubicBezTo>
                  <a:cubicBezTo>
                    <a:pt x="113" y="593"/>
                    <a:pt x="167" y="643"/>
                    <a:pt x="248" y="643"/>
                  </a:cubicBezTo>
                  <a:cubicBezTo>
                    <a:pt x="299" y="643"/>
                    <a:pt x="361" y="623"/>
                    <a:pt x="438" y="606"/>
                  </a:cubicBezTo>
                  <a:cubicBezTo>
                    <a:pt x="633" y="563"/>
                    <a:pt x="854" y="552"/>
                    <a:pt x="783" y="239"/>
                  </a:cubicBezTo>
                  <a:cubicBezTo>
                    <a:pt x="740" y="50"/>
                    <a:pt x="667" y="1"/>
                    <a:pt x="5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6"/>
            <p:cNvSpPr/>
            <p:nvPr/>
          </p:nvSpPr>
          <p:spPr>
            <a:xfrm>
              <a:off x="1214120" y="3581812"/>
              <a:ext cx="34515" cy="22460"/>
            </a:xfrm>
            <a:custGeom>
              <a:avLst/>
              <a:gdLst/>
              <a:ahLst/>
              <a:cxnLst/>
              <a:rect l="l" t="t" r="r" b="b"/>
              <a:pathLst>
                <a:path w="796" h="518" extrusionOk="0">
                  <a:moveTo>
                    <a:pt x="238" y="0"/>
                  </a:moveTo>
                  <a:cubicBezTo>
                    <a:pt x="176" y="0"/>
                    <a:pt x="125" y="34"/>
                    <a:pt x="84" y="134"/>
                  </a:cubicBezTo>
                  <a:cubicBezTo>
                    <a:pt x="0" y="345"/>
                    <a:pt x="106" y="356"/>
                    <a:pt x="279" y="428"/>
                  </a:cubicBezTo>
                  <a:cubicBezTo>
                    <a:pt x="375" y="468"/>
                    <a:pt x="473" y="517"/>
                    <a:pt x="554" y="517"/>
                  </a:cubicBezTo>
                  <a:cubicBezTo>
                    <a:pt x="620" y="517"/>
                    <a:pt x="675" y="485"/>
                    <a:pt x="713" y="392"/>
                  </a:cubicBezTo>
                  <a:cubicBezTo>
                    <a:pt x="796" y="184"/>
                    <a:pt x="644" y="147"/>
                    <a:pt x="471" y="76"/>
                  </a:cubicBezTo>
                  <a:cubicBezTo>
                    <a:pt x="382" y="39"/>
                    <a:pt x="304" y="0"/>
                    <a:pt x="2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6"/>
            <p:cNvSpPr/>
            <p:nvPr/>
          </p:nvSpPr>
          <p:spPr>
            <a:xfrm>
              <a:off x="1066696" y="3493227"/>
              <a:ext cx="15870" cy="13225"/>
            </a:xfrm>
            <a:custGeom>
              <a:avLst/>
              <a:gdLst/>
              <a:ahLst/>
              <a:cxnLst/>
              <a:rect l="l" t="t" r="r" b="b"/>
              <a:pathLst>
                <a:path w="366" h="305" extrusionOk="0">
                  <a:moveTo>
                    <a:pt x="296" y="1"/>
                  </a:moveTo>
                  <a:cubicBezTo>
                    <a:pt x="253" y="1"/>
                    <a:pt x="199" y="25"/>
                    <a:pt x="156" y="44"/>
                  </a:cubicBezTo>
                  <a:cubicBezTo>
                    <a:pt x="72" y="83"/>
                    <a:pt x="0" y="99"/>
                    <a:pt x="59" y="233"/>
                  </a:cubicBezTo>
                  <a:cubicBezTo>
                    <a:pt x="84" y="286"/>
                    <a:pt x="108" y="304"/>
                    <a:pt x="134" y="304"/>
                  </a:cubicBezTo>
                  <a:cubicBezTo>
                    <a:pt x="173" y="304"/>
                    <a:pt x="215" y="265"/>
                    <a:pt x="265" y="243"/>
                  </a:cubicBezTo>
                  <a:cubicBezTo>
                    <a:pt x="349" y="206"/>
                    <a:pt x="362" y="149"/>
                    <a:pt x="364" y="94"/>
                  </a:cubicBezTo>
                  <a:cubicBezTo>
                    <a:pt x="366" y="23"/>
                    <a:pt x="336" y="1"/>
                    <a:pt x="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6"/>
            <p:cNvSpPr/>
            <p:nvPr/>
          </p:nvSpPr>
          <p:spPr>
            <a:xfrm>
              <a:off x="1128180" y="4010772"/>
              <a:ext cx="54243" cy="46482"/>
            </a:xfrm>
            <a:custGeom>
              <a:avLst/>
              <a:gdLst/>
              <a:ahLst/>
              <a:cxnLst/>
              <a:rect l="l" t="t" r="r" b="b"/>
              <a:pathLst>
                <a:path w="1251" h="1072" extrusionOk="0">
                  <a:moveTo>
                    <a:pt x="463" y="1"/>
                  </a:moveTo>
                  <a:cubicBezTo>
                    <a:pt x="307" y="1"/>
                    <a:pt x="69" y="237"/>
                    <a:pt x="39" y="382"/>
                  </a:cubicBezTo>
                  <a:cubicBezTo>
                    <a:pt x="1" y="573"/>
                    <a:pt x="341" y="523"/>
                    <a:pt x="341" y="774"/>
                  </a:cubicBezTo>
                  <a:cubicBezTo>
                    <a:pt x="341" y="919"/>
                    <a:pt x="414" y="1071"/>
                    <a:pt x="539" y="1071"/>
                  </a:cubicBezTo>
                  <a:cubicBezTo>
                    <a:pt x="635" y="1071"/>
                    <a:pt x="761" y="981"/>
                    <a:pt x="910" y="727"/>
                  </a:cubicBezTo>
                  <a:cubicBezTo>
                    <a:pt x="1251" y="146"/>
                    <a:pt x="679" y="316"/>
                    <a:pt x="578" y="80"/>
                  </a:cubicBezTo>
                  <a:cubicBezTo>
                    <a:pt x="553" y="24"/>
                    <a:pt x="512" y="1"/>
                    <a:pt x="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6"/>
            <p:cNvSpPr/>
            <p:nvPr/>
          </p:nvSpPr>
          <p:spPr>
            <a:xfrm>
              <a:off x="1137503" y="4015108"/>
              <a:ext cx="35859" cy="30656"/>
            </a:xfrm>
            <a:custGeom>
              <a:avLst/>
              <a:gdLst/>
              <a:ahLst/>
              <a:cxnLst/>
              <a:rect l="l" t="t" r="r" b="b"/>
              <a:pathLst>
                <a:path w="827" h="707" extrusionOk="0">
                  <a:moveTo>
                    <a:pt x="306" y="1"/>
                  </a:moveTo>
                  <a:cubicBezTo>
                    <a:pt x="202" y="1"/>
                    <a:pt x="45" y="156"/>
                    <a:pt x="26" y="252"/>
                  </a:cubicBezTo>
                  <a:cubicBezTo>
                    <a:pt x="1" y="377"/>
                    <a:pt x="224" y="344"/>
                    <a:pt x="227" y="513"/>
                  </a:cubicBezTo>
                  <a:cubicBezTo>
                    <a:pt x="227" y="607"/>
                    <a:pt x="274" y="707"/>
                    <a:pt x="356" y="707"/>
                  </a:cubicBezTo>
                  <a:cubicBezTo>
                    <a:pt x="419" y="707"/>
                    <a:pt x="502" y="648"/>
                    <a:pt x="600" y="481"/>
                  </a:cubicBezTo>
                  <a:cubicBezTo>
                    <a:pt x="826" y="98"/>
                    <a:pt x="450" y="209"/>
                    <a:pt x="383" y="53"/>
                  </a:cubicBezTo>
                  <a:cubicBezTo>
                    <a:pt x="366" y="16"/>
                    <a:pt x="339" y="1"/>
                    <a:pt x="3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6"/>
            <p:cNvSpPr/>
            <p:nvPr/>
          </p:nvSpPr>
          <p:spPr>
            <a:xfrm>
              <a:off x="1112614" y="3981634"/>
              <a:ext cx="34471" cy="27143"/>
            </a:xfrm>
            <a:custGeom>
              <a:avLst/>
              <a:gdLst/>
              <a:ahLst/>
              <a:cxnLst/>
              <a:rect l="l" t="t" r="r" b="b"/>
              <a:pathLst>
                <a:path w="795" h="626" extrusionOk="0">
                  <a:moveTo>
                    <a:pt x="487" y="1"/>
                  </a:moveTo>
                  <a:cubicBezTo>
                    <a:pt x="487" y="1"/>
                    <a:pt x="396" y="97"/>
                    <a:pt x="260" y="157"/>
                  </a:cubicBezTo>
                  <a:cubicBezTo>
                    <a:pt x="179" y="192"/>
                    <a:pt x="0" y="323"/>
                    <a:pt x="321" y="555"/>
                  </a:cubicBezTo>
                  <a:cubicBezTo>
                    <a:pt x="391" y="605"/>
                    <a:pt x="440" y="626"/>
                    <a:pt x="474" y="626"/>
                  </a:cubicBezTo>
                  <a:cubicBezTo>
                    <a:pt x="597" y="626"/>
                    <a:pt x="540" y="370"/>
                    <a:pt x="652" y="333"/>
                  </a:cubicBezTo>
                  <a:cubicBezTo>
                    <a:pt x="795" y="285"/>
                    <a:pt x="487" y="1"/>
                    <a:pt x="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6"/>
            <p:cNvSpPr/>
            <p:nvPr/>
          </p:nvSpPr>
          <p:spPr>
            <a:xfrm>
              <a:off x="1122283" y="3982675"/>
              <a:ext cx="15870" cy="12531"/>
            </a:xfrm>
            <a:custGeom>
              <a:avLst/>
              <a:gdLst/>
              <a:ahLst/>
              <a:cxnLst/>
              <a:rect l="l" t="t" r="r" b="b"/>
              <a:pathLst>
                <a:path w="366" h="289" extrusionOk="0">
                  <a:moveTo>
                    <a:pt x="226" y="1"/>
                  </a:moveTo>
                  <a:cubicBezTo>
                    <a:pt x="226" y="1"/>
                    <a:pt x="181" y="44"/>
                    <a:pt x="120" y="73"/>
                  </a:cubicBezTo>
                  <a:cubicBezTo>
                    <a:pt x="84" y="88"/>
                    <a:pt x="1" y="150"/>
                    <a:pt x="148" y="256"/>
                  </a:cubicBezTo>
                  <a:cubicBezTo>
                    <a:pt x="180" y="279"/>
                    <a:pt x="202" y="288"/>
                    <a:pt x="218" y="288"/>
                  </a:cubicBezTo>
                  <a:cubicBezTo>
                    <a:pt x="274" y="288"/>
                    <a:pt x="249" y="171"/>
                    <a:pt x="300" y="154"/>
                  </a:cubicBezTo>
                  <a:cubicBezTo>
                    <a:pt x="366" y="133"/>
                    <a:pt x="226" y="1"/>
                    <a:pt x="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6"/>
            <p:cNvSpPr/>
            <p:nvPr/>
          </p:nvSpPr>
          <p:spPr>
            <a:xfrm>
              <a:off x="1173622" y="3996073"/>
              <a:ext cx="31523" cy="23631"/>
            </a:xfrm>
            <a:custGeom>
              <a:avLst/>
              <a:gdLst/>
              <a:ahLst/>
              <a:cxnLst/>
              <a:rect l="l" t="t" r="r" b="b"/>
              <a:pathLst>
                <a:path w="727" h="545" extrusionOk="0">
                  <a:moveTo>
                    <a:pt x="176" y="1"/>
                  </a:moveTo>
                  <a:cubicBezTo>
                    <a:pt x="49" y="1"/>
                    <a:pt x="33" y="125"/>
                    <a:pt x="77" y="212"/>
                  </a:cubicBezTo>
                  <a:cubicBezTo>
                    <a:pt x="140" y="335"/>
                    <a:pt x="1" y="469"/>
                    <a:pt x="1" y="469"/>
                  </a:cubicBezTo>
                  <a:cubicBezTo>
                    <a:pt x="1" y="469"/>
                    <a:pt x="179" y="544"/>
                    <a:pt x="289" y="544"/>
                  </a:cubicBezTo>
                  <a:cubicBezTo>
                    <a:pt x="339" y="544"/>
                    <a:pt x="375" y="529"/>
                    <a:pt x="374" y="485"/>
                  </a:cubicBezTo>
                  <a:cubicBezTo>
                    <a:pt x="373" y="342"/>
                    <a:pt x="726" y="269"/>
                    <a:pt x="399" y="78"/>
                  </a:cubicBezTo>
                  <a:cubicBezTo>
                    <a:pt x="302" y="23"/>
                    <a:pt x="229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6"/>
            <p:cNvSpPr/>
            <p:nvPr/>
          </p:nvSpPr>
          <p:spPr>
            <a:xfrm>
              <a:off x="1066869" y="3622527"/>
              <a:ext cx="208518" cy="646281"/>
            </a:xfrm>
            <a:custGeom>
              <a:avLst/>
              <a:gdLst/>
              <a:ahLst/>
              <a:cxnLst/>
              <a:rect l="l" t="t" r="r" b="b"/>
              <a:pathLst>
                <a:path w="4809" h="14905" extrusionOk="0">
                  <a:moveTo>
                    <a:pt x="2659" y="0"/>
                  </a:moveTo>
                  <a:cubicBezTo>
                    <a:pt x="2156" y="0"/>
                    <a:pt x="1645" y="665"/>
                    <a:pt x="1438" y="1804"/>
                  </a:cubicBezTo>
                  <a:cubicBezTo>
                    <a:pt x="1216" y="611"/>
                    <a:pt x="945" y="117"/>
                    <a:pt x="635" y="117"/>
                  </a:cubicBezTo>
                  <a:cubicBezTo>
                    <a:pt x="438" y="117"/>
                    <a:pt x="226" y="315"/>
                    <a:pt x="0" y="658"/>
                  </a:cubicBezTo>
                  <a:lnTo>
                    <a:pt x="2972" y="14905"/>
                  </a:lnTo>
                  <a:lnTo>
                    <a:pt x="4619" y="2791"/>
                  </a:lnTo>
                  <a:cubicBezTo>
                    <a:pt x="4809" y="1604"/>
                    <a:pt x="4685" y="1045"/>
                    <a:pt x="4459" y="1045"/>
                  </a:cubicBezTo>
                  <a:cubicBezTo>
                    <a:pt x="4275" y="1045"/>
                    <a:pt x="4023" y="1413"/>
                    <a:pt x="3817" y="2111"/>
                  </a:cubicBezTo>
                  <a:cubicBezTo>
                    <a:pt x="3639" y="643"/>
                    <a:pt x="3153" y="0"/>
                    <a:pt x="265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6"/>
            <p:cNvSpPr/>
            <p:nvPr/>
          </p:nvSpPr>
          <p:spPr>
            <a:xfrm>
              <a:off x="1016007" y="3901375"/>
              <a:ext cx="181418" cy="371378"/>
            </a:xfrm>
            <a:custGeom>
              <a:avLst/>
              <a:gdLst/>
              <a:ahLst/>
              <a:cxnLst/>
              <a:rect l="l" t="t" r="r" b="b"/>
              <a:pathLst>
                <a:path w="4184" h="8565" extrusionOk="0">
                  <a:moveTo>
                    <a:pt x="267" y="1"/>
                  </a:moveTo>
                  <a:lnTo>
                    <a:pt x="233" y="728"/>
                  </a:lnTo>
                  <a:lnTo>
                    <a:pt x="745" y="1771"/>
                  </a:lnTo>
                  <a:lnTo>
                    <a:pt x="207" y="1943"/>
                  </a:lnTo>
                  <a:lnTo>
                    <a:pt x="1" y="8514"/>
                  </a:lnTo>
                  <a:lnTo>
                    <a:pt x="4184" y="8564"/>
                  </a:lnTo>
                  <a:lnTo>
                    <a:pt x="4184" y="8564"/>
                  </a:lnTo>
                  <a:lnTo>
                    <a:pt x="2800" y="2952"/>
                  </a:lnTo>
                  <a:lnTo>
                    <a:pt x="3142" y="2645"/>
                  </a:lnTo>
                  <a:lnTo>
                    <a:pt x="2901" y="1582"/>
                  </a:lnTo>
                  <a:lnTo>
                    <a:pt x="2047" y="1789"/>
                  </a:lnTo>
                  <a:lnTo>
                    <a:pt x="1875" y="1481"/>
                  </a:lnTo>
                  <a:lnTo>
                    <a:pt x="1123" y="1686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6"/>
            <p:cNvSpPr/>
            <p:nvPr/>
          </p:nvSpPr>
          <p:spPr>
            <a:xfrm>
              <a:off x="1037254" y="3531688"/>
              <a:ext cx="61615" cy="38981"/>
            </a:xfrm>
            <a:custGeom>
              <a:avLst/>
              <a:gdLst/>
              <a:ahLst/>
              <a:cxnLst/>
              <a:rect l="l" t="t" r="r" b="b"/>
              <a:pathLst>
                <a:path w="1421" h="899" extrusionOk="0">
                  <a:moveTo>
                    <a:pt x="388" y="1"/>
                  </a:moveTo>
                  <a:cubicBezTo>
                    <a:pt x="299" y="1"/>
                    <a:pt x="221" y="49"/>
                    <a:pt x="158" y="194"/>
                  </a:cubicBezTo>
                  <a:cubicBezTo>
                    <a:pt x="1" y="557"/>
                    <a:pt x="390" y="835"/>
                    <a:pt x="713" y="888"/>
                  </a:cubicBezTo>
                  <a:cubicBezTo>
                    <a:pt x="755" y="895"/>
                    <a:pt x="797" y="898"/>
                    <a:pt x="837" y="898"/>
                  </a:cubicBezTo>
                  <a:cubicBezTo>
                    <a:pt x="1110" y="898"/>
                    <a:pt x="1340" y="745"/>
                    <a:pt x="1378" y="522"/>
                  </a:cubicBezTo>
                  <a:cubicBezTo>
                    <a:pt x="1421" y="264"/>
                    <a:pt x="1257" y="234"/>
                    <a:pt x="934" y="178"/>
                  </a:cubicBezTo>
                  <a:cubicBezTo>
                    <a:pt x="728" y="144"/>
                    <a:pt x="541" y="1"/>
                    <a:pt x="3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6"/>
            <p:cNvSpPr/>
            <p:nvPr/>
          </p:nvSpPr>
          <p:spPr>
            <a:xfrm>
              <a:off x="1029796" y="3533119"/>
              <a:ext cx="57886" cy="38937"/>
            </a:xfrm>
            <a:custGeom>
              <a:avLst/>
              <a:gdLst/>
              <a:ahLst/>
              <a:cxnLst/>
              <a:rect l="l" t="t" r="r" b="b"/>
              <a:pathLst>
                <a:path w="1335" h="898" extrusionOk="0">
                  <a:moveTo>
                    <a:pt x="384" y="0"/>
                  </a:moveTo>
                  <a:cubicBezTo>
                    <a:pt x="297" y="0"/>
                    <a:pt x="221" y="50"/>
                    <a:pt x="158" y="194"/>
                  </a:cubicBezTo>
                  <a:cubicBezTo>
                    <a:pt x="1" y="556"/>
                    <a:pt x="390" y="834"/>
                    <a:pt x="714" y="888"/>
                  </a:cubicBezTo>
                  <a:cubicBezTo>
                    <a:pt x="755" y="895"/>
                    <a:pt x="796" y="898"/>
                    <a:pt x="836" y="898"/>
                  </a:cubicBezTo>
                  <a:cubicBezTo>
                    <a:pt x="1056" y="898"/>
                    <a:pt x="1249" y="798"/>
                    <a:pt x="1335" y="640"/>
                  </a:cubicBezTo>
                  <a:lnTo>
                    <a:pt x="1335" y="640"/>
                  </a:lnTo>
                  <a:cubicBezTo>
                    <a:pt x="1255" y="673"/>
                    <a:pt x="1165" y="692"/>
                    <a:pt x="1071" y="692"/>
                  </a:cubicBezTo>
                  <a:cubicBezTo>
                    <a:pt x="1031" y="692"/>
                    <a:pt x="991" y="689"/>
                    <a:pt x="950" y="682"/>
                  </a:cubicBezTo>
                  <a:cubicBezTo>
                    <a:pt x="629" y="627"/>
                    <a:pt x="247" y="358"/>
                    <a:pt x="392" y="0"/>
                  </a:cubicBezTo>
                  <a:cubicBezTo>
                    <a:pt x="389" y="0"/>
                    <a:pt x="387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6"/>
            <p:cNvSpPr/>
            <p:nvPr/>
          </p:nvSpPr>
          <p:spPr>
            <a:xfrm>
              <a:off x="1051606" y="3589487"/>
              <a:ext cx="37767" cy="22851"/>
            </a:xfrm>
            <a:custGeom>
              <a:avLst/>
              <a:gdLst/>
              <a:ahLst/>
              <a:cxnLst/>
              <a:rect l="l" t="t" r="r" b="b"/>
              <a:pathLst>
                <a:path w="871" h="527" extrusionOk="0">
                  <a:moveTo>
                    <a:pt x="273" y="0"/>
                  </a:moveTo>
                  <a:cubicBezTo>
                    <a:pt x="113" y="0"/>
                    <a:pt x="0" y="106"/>
                    <a:pt x="0" y="229"/>
                  </a:cubicBezTo>
                  <a:cubicBezTo>
                    <a:pt x="0" y="394"/>
                    <a:pt x="196" y="527"/>
                    <a:pt x="435" y="527"/>
                  </a:cubicBezTo>
                  <a:cubicBezTo>
                    <a:pt x="677" y="527"/>
                    <a:pt x="871" y="394"/>
                    <a:pt x="871" y="229"/>
                  </a:cubicBezTo>
                  <a:cubicBezTo>
                    <a:pt x="871" y="65"/>
                    <a:pt x="664" y="135"/>
                    <a:pt x="447" y="39"/>
                  </a:cubicBezTo>
                  <a:cubicBezTo>
                    <a:pt x="385" y="12"/>
                    <a:pt x="326" y="0"/>
                    <a:pt x="27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6"/>
            <p:cNvSpPr/>
            <p:nvPr/>
          </p:nvSpPr>
          <p:spPr>
            <a:xfrm>
              <a:off x="953005" y="3522972"/>
              <a:ext cx="24021" cy="16867"/>
            </a:xfrm>
            <a:custGeom>
              <a:avLst/>
              <a:gdLst/>
              <a:ahLst/>
              <a:cxnLst/>
              <a:rect l="l" t="t" r="r" b="b"/>
              <a:pathLst>
                <a:path w="554" h="389" extrusionOk="0">
                  <a:moveTo>
                    <a:pt x="174" y="0"/>
                  </a:moveTo>
                  <a:cubicBezTo>
                    <a:pt x="73" y="0"/>
                    <a:pt x="1" y="79"/>
                    <a:pt x="1" y="170"/>
                  </a:cubicBezTo>
                  <a:cubicBezTo>
                    <a:pt x="1" y="292"/>
                    <a:pt x="124" y="389"/>
                    <a:pt x="279" y="389"/>
                  </a:cubicBezTo>
                  <a:cubicBezTo>
                    <a:pt x="430" y="389"/>
                    <a:pt x="554" y="292"/>
                    <a:pt x="554" y="170"/>
                  </a:cubicBezTo>
                  <a:cubicBezTo>
                    <a:pt x="554" y="48"/>
                    <a:pt x="423" y="100"/>
                    <a:pt x="283" y="28"/>
                  </a:cubicBezTo>
                  <a:cubicBezTo>
                    <a:pt x="245" y="9"/>
                    <a:pt x="208" y="0"/>
                    <a:pt x="17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6"/>
            <p:cNvSpPr/>
            <p:nvPr/>
          </p:nvSpPr>
          <p:spPr>
            <a:xfrm>
              <a:off x="1021297" y="3498864"/>
              <a:ext cx="16564" cy="23588"/>
            </a:xfrm>
            <a:custGeom>
              <a:avLst/>
              <a:gdLst/>
              <a:ahLst/>
              <a:cxnLst/>
              <a:rect l="l" t="t" r="r" b="b"/>
              <a:pathLst>
                <a:path w="382" h="544" extrusionOk="0">
                  <a:moveTo>
                    <a:pt x="210" y="0"/>
                  </a:moveTo>
                  <a:cubicBezTo>
                    <a:pt x="124" y="0"/>
                    <a:pt x="36" y="98"/>
                    <a:pt x="55" y="248"/>
                  </a:cubicBezTo>
                  <a:cubicBezTo>
                    <a:pt x="75" y="398"/>
                    <a:pt x="1" y="513"/>
                    <a:pt x="95" y="540"/>
                  </a:cubicBezTo>
                  <a:cubicBezTo>
                    <a:pt x="106" y="543"/>
                    <a:pt x="116" y="544"/>
                    <a:pt x="127" y="544"/>
                  </a:cubicBezTo>
                  <a:cubicBezTo>
                    <a:pt x="215" y="544"/>
                    <a:pt x="305" y="452"/>
                    <a:pt x="340" y="319"/>
                  </a:cubicBezTo>
                  <a:cubicBezTo>
                    <a:pt x="381" y="171"/>
                    <a:pt x="337" y="29"/>
                    <a:pt x="240" y="4"/>
                  </a:cubicBezTo>
                  <a:cubicBezTo>
                    <a:pt x="230" y="2"/>
                    <a:pt x="220" y="0"/>
                    <a:pt x="21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6"/>
            <p:cNvSpPr/>
            <p:nvPr/>
          </p:nvSpPr>
          <p:spPr>
            <a:xfrm>
              <a:off x="1161698" y="3530040"/>
              <a:ext cx="16650" cy="23588"/>
            </a:xfrm>
            <a:custGeom>
              <a:avLst/>
              <a:gdLst/>
              <a:ahLst/>
              <a:cxnLst/>
              <a:rect l="l" t="t" r="r" b="b"/>
              <a:pathLst>
                <a:path w="384" h="544" extrusionOk="0">
                  <a:moveTo>
                    <a:pt x="213" y="1"/>
                  </a:moveTo>
                  <a:cubicBezTo>
                    <a:pt x="126" y="1"/>
                    <a:pt x="37" y="98"/>
                    <a:pt x="57" y="247"/>
                  </a:cubicBezTo>
                  <a:cubicBezTo>
                    <a:pt x="77" y="398"/>
                    <a:pt x="1" y="512"/>
                    <a:pt x="97" y="539"/>
                  </a:cubicBezTo>
                  <a:cubicBezTo>
                    <a:pt x="107" y="542"/>
                    <a:pt x="117" y="544"/>
                    <a:pt x="127" y="544"/>
                  </a:cubicBezTo>
                  <a:cubicBezTo>
                    <a:pt x="214" y="544"/>
                    <a:pt x="306" y="451"/>
                    <a:pt x="342" y="319"/>
                  </a:cubicBezTo>
                  <a:cubicBezTo>
                    <a:pt x="383" y="172"/>
                    <a:pt x="336" y="30"/>
                    <a:pt x="241" y="4"/>
                  </a:cubicBezTo>
                  <a:cubicBezTo>
                    <a:pt x="232" y="2"/>
                    <a:pt x="222" y="1"/>
                    <a:pt x="213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6"/>
            <p:cNvSpPr/>
            <p:nvPr/>
          </p:nvSpPr>
          <p:spPr>
            <a:xfrm>
              <a:off x="996235" y="3562473"/>
              <a:ext cx="14265" cy="23371"/>
            </a:xfrm>
            <a:custGeom>
              <a:avLst/>
              <a:gdLst/>
              <a:ahLst/>
              <a:cxnLst/>
              <a:rect l="l" t="t" r="r" b="b"/>
              <a:pathLst>
                <a:path w="329" h="539" extrusionOk="0">
                  <a:moveTo>
                    <a:pt x="202" y="1"/>
                  </a:moveTo>
                  <a:cubicBezTo>
                    <a:pt x="130" y="1"/>
                    <a:pt x="51" y="103"/>
                    <a:pt x="59" y="251"/>
                  </a:cubicBezTo>
                  <a:cubicBezTo>
                    <a:pt x="69" y="398"/>
                    <a:pt x="0" y="514"/>
                    <a:pt x="78" y="536"/>
                  </a:cubicBezTo>
                  <a:cubicBezTo>
                    <a:pt x="84" y="538"/>
                    <a:pt x="91" y="538"/>
                    <a:pt x="97" y="538"/>
                  </a:cubicBezTo>
                  <a:cubicBezTo>
                    <a:pt x="169" y="538"/>
                    <a:pt x="253" y="442"/>
                    <a:pt x="288" y="307"/>
                  </a:cubicBezTo>
                  <a:cubicBezTo>
                    <a:pt x="328" y="161"/>
                    <a:pt x="300" y="22"/>
                    <a:pt x="222" y="3"/>
                  </a:cubicBezTo>
                  <a:cubicBezTo>
                    <a:pt x="216" y="2"/>
                    <a:pt x="209" y="1"/>
                    <a:pt x="2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6"/>
            <p:cNvSpPr/>
            <p:nvPr/>
          </p:nvSpPr>
          <p:spPr>
            <a:xfrm>
              <a:off x="1324255" y="3778189"/>
              <a:ext cx="49734" cy="187402"/>
            </a:xfrm>
            <a:custGeom>
              <a:avLst/>
              <a:gdLst/>
              <a:ahLst/>
              <a:cxnLst/>
              <a:rect l="l" t="t" r="r" b="b"/>
              <a:pathLst>
                <a:path w="1147" h="4322" extrusionOk="0">
                  <a:moveTo>
                    <a:pt x="874" y="0"/>
                  </a:moveTo>
                  <a:lnTo>
                    <a:pt x="1" y="4270"/>
                  </a:lnTo>
                  <a:lnTo>
                    <a:pt x="337" y="4322"/>
                  </a:lnTo>
                  <a:lnTo>
                    <a:pt x="1146" y="198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6"/>
            <p:cNvSpPr/>
            <p:nvPr/>
          </p:nvSpPr>
          <p:spPr>
            <a:xfrm>
              <a:off x="1378282" y="3772162"/>
              <a:ext cx="111348" cy="79219"/>
            </a:xfrm>
            <a:custGeom>
              <a:avLst/>
              <a:gdLst/>
              <a:ahLst/>
              <a:cxnLst/>
              <a:rect l="l" t="t" r="r" b="b"/>
              <a:pathLst>
                <a:path w="2568" h="1827" extrusionOk="0">
                  <a:moveTo>
                    <a:pt x="76" y="0"/>
                  </a:moveTo>
                  <a:lnTo>
                    <a:pt x="0" y="368"/>
                  </a:lnTo>
                  <a:lnTo>
                    <a:pt x="2269" y="1827"/>
                  </a:lnTo>
                  <a:lnTo>
                    <a:pt x="2567" y="147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6"/>
            <p:cNvSpPr/>
            <p:nvPr/>
          </p:nvSpPr>
          <p:spPr>
            <a:xfrm>
              <a:off x="1235410" y="3966805"/>
              <a:ext cx="199022" cy="309981"/>
            </a:xfrm>
            <a:custGeom>
              <a:avLst/>
              <a:gdLst/>
              <a:ahLst/>
              <a:cxnLst/>
              <a:rect l="l" t="t" r="r" b="b"/>
              <a:pathLst>
                <a:path w="4590" h="7149" extrusionOk="0">
                  <a:moveTo>
                    <a:pt x="4590" y="0"/>
                  </a:moveTo>
                  <a:lnTo>
                    <a:pt x="0" y="169"/>
                  </a:lnTo>
                  <a:lnTo>
                    <a:pt x="490" y="7072"/>
                  </a:lnTo>
                  <a:lnTo>
                    <a:pt x="3459" y="7148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6"/>
            <p:cNvSpPr/>
            <p:nvPr/>
          </p:nvSpPr>
          <p:spPr>
            <a:xfrm>
              <a:off x="1256613" y="3966805"/>
              <a:ext cx="177819" cy="310024"/>
            </a:xfrm>
            <a:custGeom>
              <a:avLst/>
              <a:gdLst/>
              <a:ahLst/>
              <a:cxnLst/>
              <a:rect l="l" t="t" r="r" b="b"/>
              <a:pathLst>
                <a:path w="4101" h="7150" extrusionOk="0">
                  <a:moveTo>
                    <a:pt x="4101" y="0"/>
                  </a:moveTo>
                  <a:lnTo>
                    <a:pt x="3936" y="1040"/>
                  </a:lnTo>
                  <a:lnTo>
                    <a:pt x="3936" y="1040"/>
                  </a:lnTo>
                  <a:cubicBezTo>
                    <a:pt x="3996" y="718"/>
                    <a:pt x="4051" y="372"/>
                    <a:pt x="4101" y="0"/>
                  </a:cubicBezTo>
                  <a:close/>
                  <a:moveTo>
                    <a:pt x="3936" y="1040"/>
                  </a:moveTo>
                  <a:cubicBezTo>
                    <a:pt x="2867" y="6819"/>
                    <a:pt x="319" y="4800"/>
                    <a:pt x="1" y="7074"/>
                  </a:cubicBezTo>
                  <a:lnTo>
                    <a:pt x="2971" y="7150"/>
                  </a:lnTo>
                  <a:lnTo>
                    <a:pt x="3936" y="1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6"/>
            <p:cNvSpPr/>
            <p:nvPr/>
          </p:nvSpPr>
          <p:spPr>
            <a:xfrm>
              <a:off x="1308602" y="4146012"/>
              <a:ext cx="56368" cy="42580"/>
            </a:xfrm>
            <a:custGeom>
              <a:avLst/>
              <a:gdLst/>
              <a:ahLst/>
              <a:cxnLst/>
              <a:rect l="l" t="t" r="r" b="b"/>
              <a:pathLst>
                <a:path w="1300" h="982" extrusionOk="0">
                  <a:moveTo>
                    <a:pt x="1000" y="1"/>
                  </a:moveTo>
                  <a:cubicBezTo>
                    <a:pt x="648" y="1"/>
                    <a:pt x="1" y="562"/>
                    <a:pt x="120" y="872"/>
                  </a:cubicBezTo>
                  <a:cubicBezTo>
                    <a:pt x="150" y="950"/>
                    <a:pt x="222" y="982"/>
                    <a:pt x="315" y="982"/>
                  </a:cubicBezTo>
                  <a:cubicBezTo>
                    <a:pt x="476" y="982"/>
                    <a:pt x="700" y="886"/>
                    <a:pt x="882" y="768"/>
                  </a:cubicBezTo>
                  <a:cubicBezTo>
                    <a:pt x="1168" y="582"/>
                    <a:pt x="1300" y="277"/>
                    <a:pt x="1175" y="85"/>
                  </a:cubicBezTo>
                  <a:cubicBezTo>
                    <a:pt x="1137" y="26"/>
                    <a:pt x="1075" y="1"/>
                    <a:pt x="1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6"/>
            <p:cNvSpPr/>
            <p:nvPr/>
          </p:nvSpPr>
          <p:spPr>
            <a:xfrm>
              <a:off x="1362803" y="4133091"/>
              <a:ext cx="16694" cy="15046"/>
            </a:xfrm>
            <a:custGeom>
              <a:avLst/>
              <a:gdLst/>
              <a:ahLst/>
              <a:cxnLst/>
              <a:rect l="l" t="t" r="r" b="b"/>
              <a:pathLst>
                <a:path w="385" h="347" extrusionOk="0">
                  <a:moveTo>
                    <a:pt x="246" y="1"/>
                  </a:moveTo>
                  <a:cubicBezTo>
                    <a:pt x="194" y="1"/>
                    <a:pt x="136" y="27"/>
                    <a:pt x="90" y="78"/>
                  </a:cubicBezTo>
                  <a:cubicBezTo>
                    <a:pt x="15" y="157"/>
                    <a:pt x="1" y="264"/>
                    <a:pt x="61" y="317"/>
                  </a:cubicBezTo>
                  <a:cubicBezTo>
                    <a:pt x="83" y="337"/>
                    <a:pt x="111" y="347"/>
                    <a:pt x="141" y="347"/>
                  </a:cubicBezTo>
                  <a:cubicBezTo>
                    <a:pt x="193" y="347"/>
                    <a:pt x="251" y="320"/>
                    <a:pt x="299" y="270"/>
                  </a:cubicBezTo>
                  <a:cubicBezTo>
                    <a:pt x="372" y="192"/>
                    <a:pt x="385" y="85"/>
                    <a:pt x="327" y="31"/>
                  </a:cubicBezTo>
                  <a:cubicBezTo>
                    <a:pt x="306" y="11"/>
                    <a:pt x="277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6"/>
            <p:cNvSpPr/>
            <p:nvPr/>
          </p:nvSpPr>
          <p:spPr>
            <a:xfrm>
              <a:off x="1350532" y="4123898"/>
              <a:ext cx="11274" cy="10103"/>
            </a:xfrm>
            <a:custGeom>
              <a:avLst/>
              <a:gdLst/>
              <a:ahLst/>
              <a:cxnLst/>
              <a:rect l="l" t="t" r="r" b="b"/>
              <a:pathLst>
                <a:path w="260" h="233" extrusionOk="0">
                  <a:moveTo>
                    <a:pt x="164" y="1"/>
                  </a:moveTo>
                  <a:cubicBezTo>
                    <a:pt x="130" y="1"/>
                    <a:pt x="90" y="18"/>
                    <a:pt x="59" y="51"/>
                  </a:cubicBezTo>
                  <a:cubicBezTo>
                    <a:pt x="9" y="104"/>
                    <a:pt x="1" y="177"/>
                    <a:pt x="39" y="213"/>
                  </a:cubicBezTo>
                  <a:cubicBezTo>
                    <a:pt x="54" y="226"/>
                    <a:pt x="74" y="233"/>
                    <a:pt x="96" y="233"/>
                  </a:cubicBezTo>
                  <a:cubicBezTo>
                    <a:pt x="131" y="233"/>
                    <a:pt x="170" y="215"/>
                    <a:pt x="201" y="182"/>
                  </a:cubicBezTo>
                  <a:cubicBezTo>
                    <a:pt x="251" y="130"/>
                    <a:pt x="260" y="57"/>
                    <a:pt x="220" y="21"/>
                  </a:cubicBezTo>
                  <a:cubicBezTo>
                    <a:pt x="205" y="7"/>
                    <a:pt x="185" y="1"/>
                    <a:pt x="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6"/>
            <p:cNvSpPr/>
            <p:nvPr/>
          </p:nvSpPr>
          <p:spPr>
            <a:xfrm>
              <a:off x="1291128" y="4166044"/>
              <a:ext cx="11360" cy="10103"/>
            </a:xfrm>
            <a:custGeom>
              <a:avLst/>
              <a:gdLst/>
              <a:ahLst/>
              <a:cxnLst/>
              <a:rect l="l" t="t" r="r" b="b"/>
              <a:pathLst>
                <a:path w="262" h="233" extrusionOk="0">
                  <a:moveTo>
                    <a:pt x="166" y="1"/>
                  </a:moveTo>
                  <a:cubicBezTo>
                    <a:pt x="131" y="1"/>
                    <a:pt x="92" y="18"/>
                    <a:pt x="61" y="51"/>
                  </a:cubicBezTo>
                  <a:cubicBezTo>
                    <a:pt x="11" y="105"/>
                    <a:pt x="1" y="177"/>
                    <a:pt x="41" y="213"/>
                  </a:cubicBezTo>
                  <a:cubicBezTo>
                    <a:pt x="55" y="226"/>
                    <a:pt x="75" y="233"/>
                    <a:pt x="96" y="233"/>
                  </a:cubicBezTo>
                  <a:cubicBezTo>
                    <a:pt x="130" y="233"/>
                    <a:pt x="170" y="215"/>
                    <a:pt x="201" y="181"/>
                  </a:cubicBezTo>
                  <a:cubicBezTo>
                    <a:pt x="251" y="130"/>
                    <a:pt x="261" y="57"/>
                    <a:pt x="221" y="21"/>
                  </a:cubicBezTo>
                  <a:cubicBezTo>
                    <a:pt x="206" y="7"/>
                    <a:pt x="187" y="1"/>
                    <a:pt x="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6"/>
            <p:cNvSpPr/>
            <p:nvPr/>
          </p:nvSpPr>
          <p:spPr>
            <a:xfrm>
              <a:off x="1325686" y="4201079"/>
              <a:ext cx="12791" cy="10233"/>
            </a:xfrm>
            <a:custGeom>
              <a:avLst/>
              <a:gdLst/>
              <a:ahLst/>
              <a:cxnLst/>
              <a:rect l="l" t="t" r="r" b="b"/>
              <a:pathLst>
                <a:path w="295" h="236" extrusionOk="0">
                  <a:moveTo>
                    <a:pt x="200" y="0"/>
                  </a:moveTo>
                  <a:cubicBezTo>
                    <a:pt x="164" y="0"/>
                    <a:pt x="123" y="16"/>
                    <a:pt x="87" y="46"/>
                  </a:cubicBezTo>
                  <a:cubicBezTo>
                    <a:pt x="24" y="97"/>
                    <a:pt x="1" y="172"/>
                    <a:pt x="32" y="211"/>
                  </a:cubicBezTo>
                  <a:cubicBezTo>
                    <a:pt x="47" y="227"/>
                    <a:pt x="68" y="235"/>
                    <a:pt x="93" y="235"/>
                  </a:cubicBezTo>
                  <a:cubicBezTo>
                    <a:pt x="128" y="235"/>
                    <a:pt x="170" y="219"/>
                    <a:pt x="206" y="189"/>
                  </a:cubicBezTo>
                  <a:cubicBezTo>
                    <a:pt x="270" y="137"/>
                    <a:pt x="294" y="64"/>
                    <a:pt x="260" y="24"/>
                  </a:cubicBezTo>
                  <a:cubicBezTo>
                    <a:pt x="246" y="8"/>
                    <a:pt x="225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6"/>
            <p:cNvSpPr/>
            <p:nvPr/>
          </p:nvSpPr>
          <p:spPr>
            <a:xfrm>
              <a:off x="1326337" y="4216385"/>
              <a:ext cx="6851" cy="5507"/>
            </a:xfrm>
            <a:custGeom>
              <a:avLst/>
              <a:gdLst/>
              <a:ahLst/>
              <a:cxnLst/>
              <a:rect l="l" t="t" r="r" b="b"/>
              <a:pathLst>
                <a:path w="158" h="127" extrusionOk="0">
                  <a:moveTo>
                    <a:pt x="107" y="0"/>
                  </a:moveTo>
                  <a:cubicBezTo>
                    <a:pt x="88" y="0"/>
                    <a:pt x="65" y="9"/>
                    <a:pt x="46" y="25"/>
                  </a:cubicBezTo>
                  <a:cubicBezTo>
                    <a:pt x="12" y="54"/>
                    <a:pt x="0" y="92"/>
                    <a:pt x="17" y="114"/>
                  </a:cubicBezTo>
                  <a:cubicBezTo>
                    <a:pt x="25" y="123"/>
                    <a:pt x="37" y="127"/>
                    <a:pt x="51" y="127"/>
                  </a:cubicBezTo>
                  <a:cubicBezTo>
                    <a:pt x="70" y="127"/>
                    <a:pt x="92" y="119"/>
                    <a:pt x="110" y="104"/>
                  </a:cubicBezTo>
                  <a:cubicBezTo>
                    <a:pt x="145" y="75"/>
                    <a:pt x="158" y="35"/>
                    <a:pt x="139" y="14"/>
                  </a:cubicBezTo>
                  <a:cubicBezTo>
                    <a:pt x="132" y="5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6"/>
            <p:cNvSpPr/>
            <p:nvPr/>
          </p:nvSpPr>
          <p:spPr>
            <a:xfrm>
              <a:off x="1259432" y="4230998"/>
              <a:ext cx="5593" cy="6504"/>
            </a:xfrm>
            <a:custGeom>
              <a:avLst/>
              <a:gdLst/>
              <a:ahLst/>
              <a:cxnLst/>
              <a:rect l="l" t="t" r="r" b="b"/>
              <a:pathLst>
                <a:path w="129" h="150" extrusionOk="0">
                  <a:moveTo>
                    <a:pt x="85" y="1"/>
                  </a:moveTo>
                  <a:cubicBezTo>
                    <a:pt x="62" y="1"/>
                    <a:pt x="36" y="21"/>
                    <a:pt x="20" y="53"/>
                  </a:cubicBezTo>
                  <a:cubicBezTo>
                    <a:pt x="0" y="92"/>
                    <a:pt x="1" y="133"/>
                    <a:pt x="27" y="146"/>
                  </a:cubicBezTo>
                  <a:cubicBezTo>
                    <a:pt x="32" y="148"/>
                    <a:pt x="36" y="149"/>
                    <a:pt x="41" y="149"/>
                  </a:cubicBezTo>
                  <a:cubicBezTo>
                    <a:pt x="64" y="149"/>
                    <a:pt x="91" y="129"/>
                    <a:pt x="107" y="97"/>
                  </a:cubicBezTo>
                  <a:cubicBezTo>
                    <a:pt x="129" y="60"/>
                    <a:pt x="126" y="19"/>
                    <a:pt x="100" y="4"/>
                  </a:cubicBezTo>
                  <a:cubicBezTo>
                    <a:pt x="95" y="2"/>
                    <a:pt x="90" y="1"/>
                    <a:pt x="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6"/>
            <p:cNvSpPr/>
            <p:nvPr/>
          </p:nvSpPr>
          <p:spPr>
            <a:xfrm>
              <a:off x="1280158" y="4212309"/>
              <a:ext cx="45658" cy="33300"/>
            </a:xfrm>
            <a:custGeom>
              <a:avLst/>
              <a:gdLst/>
              <a:ahLst/>
              <a:cxnLst/>
              <a:rect l="l" t="t" r="r" b="b"/>
              <a:pathLst>
                <a:path w="1053" h="768" extrusionOk="0">
                  <a:moveTo>
                    <a:pt x="819" y="0"/>
                  </a:moveTo>
                  <a:cubicBezTo>
                    <a:pt x="698" y="0"/>
                    <a:pt x="530" y="64"/>
                    <a:pt x="372" y="181"/>
                  </a:cubicBezTo>
                  <a:cubicBezTo>
                    <a:pt x="129" y="359"/>
                    <a:pt x="0" y="599"/>
                    <a:pt x="85" y="709"/>
                  </a:cubicBezTo>
                  <a:cubicBezTo>
                    <a:pt x="114" y="748"/>
                    <a:pt x="166" y="767"/>
                    <a:pt x="231" y="767"/>
                  </a:cubicBezTo>
                  <a:cubicBezTo>
                    <a:pt x="353" y="767"/>
                    <a:pt x="521" y="703"/>
                    <a:pt x="679" y="586"/>
                  </a:cubicBezTo>
                  <a:cubicBezTo>
                    <a:pt x="924" y="407"/>
                    <a:pt x="1052" y="169"/>
                    <a:pt x="966" y="57"/>
                  </a:cubicBezTo>
                  <a:cubicBezTo>
                    <a:pt x="937" y="19"/>
                    <a:pt x="885" y="0"/>
                    <a:pt x="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6"/>
            <p:cNvSpPr/>
            <p:nvPr/>
          </p:nvSpPr>
          <p:spPr>
            <a:xfrm>
              <a:off x="1380407" y="4111844"/>
              <a:ext cx="10190" cy="11013"/>
            </a:xfrm>
            <a:custGeom>
              <a:avLst/>
              <a:gdLst/>
              <a:ahLst/>
              <a:cxnLst/>
              <a:rect l="l" t="t" r="r" b="b"/>
              <a:pathLst>
                <a:path w="235" h="254" extrusionOk="0">
                  <a:moveTo>
                    <a:pt x="141" y="1"/>
                  </a:moveTo>
                  <a:cubicBezTo>
                    <a:pt x="98" y="1"/>
                    <a:pt x="52" y="36"/>
                    <a:pt x="29" y="90"/>
                  </a:cubicBezTo>
                  <a:cubicBezTo>
                    <a:pt x="0" y="156"/>
                    <a:pt x="16" y="227"/>
                    <a:pt x="65" y="247"/>
                  </a:cubicBezTo>
                  <a:cubicBezTo>
                    <a:pt x="74" y="251"/>
                    <a:pt x="84" y="253"/>
                    <a:pt x="94" y="253"/>
                  </a:cubicBezTo>
                  <a:cubicBezTo>
                    <a:pt x="137" y="253"/>
                    <a:pt x="182" y="219"/>
                    <a:pt x="208" y="164"/>
                  </a:cubicBezTo>
                  <a:cubicBezTo>
                    <a:pt x="235" y="98"/>
                    <a:pt x="218" y="27"/>
                    <a:pt x="170" y="7"/>
                  </a:cubicBezTo>
                  <a:cubicBezTo>
                    <a:pt x="161" y="3"/>
                    <a:pt x="151" y="1"/>
                    <a:pt x="141" y="1"/>
                  </a:cubicBez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6"/>
            <p:cNvSpPr/>
            <p:nvPr/>
          </p:nvSpPr>
          <p:spPr>
            <a:xfrm>
              <a:off x="1326510" y="3966805"/>
              <a:ext cx="107923" cy="304994"/>
            </a:xfrm>
            <a:custGeom>
              <a:avLst/>
              <a:gdLst/>
              <a:ahLst/>
              <a:cxnLst/>
              <a:rect l="l" t="t" r="r" b="b"/>
              <a:pathLst>
                <a:path w="2489" h="7034" extrusionOk="0">
                  <a:moveTo>
                    <a:pt x="2489" y="0"/>
                  </a:moveTo>
                  <a:lnTo>
                    <a:pt x="1475" y="303"/>
                  </a:lnTo>
                  <a:lnTo>
                    <a:pt x="1" y="6936"/>
                  </a:lnTo>
                  <a:lnTo>
                    <a:pt x="1378" y="7034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6"/>
            <p:cNvSpPr/>
            <p:nvPr/>
          </p:nvSpPr>
          <p:spPr>
            <a:xfrm>
              <a:off x="1238185" y="3996290"/>
              <a:ext cx="185624" cy="273472"/>
            </a:xfrm>
            <a:custGeom>
              <a:avLst/>
              <a:gdLst/>
              <a:ahLst/>
              <a:cxnLst/>
              <a:rect l="l" t="t" r="r" b="b"/>
              <a:pathLst>
                <a:path w="4281" h="6307" extrusionOk="0">
                  <a:moveTo>
                    <a:pt x="287" y="0"/>
                  </a:moveTo>
                  <a:lnTo>
                    <a:pt x="0" y="380"/>
                  </a:lnTo>
                  <a:lnTo>
                    <a:pt x="596" y="620"/>
                  </a:lnTo>
                  <a:lnTo>
                    <a:pt x="1232" y="6306"/>
                  </a:lnTo>
                  <a:lnTo>
                    <a:pt x="2030" y="6291"/>
                  </a:lnTo>
                  <a:lnTo>
                    <a:pt x="3231" y="864"/>
                  </a:lnTo>
                  <a:lnTo>
                    <a:pt x="4281" y="19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6"/>
            <p:cNvSpPr/>
            <p:nvPr/>
          </p:nvSpPr>
          <p:spPr>
            <a:xfrm>
              <a:off x="1243649" y="3939792"/>
              <a:ext cx="176562" cy="36683"/>
            </a:xfrm>
            <a:custGeom>
              <a:avLst/>
              <a:gdLst/>
              <a:ahLst/>
              <a:cxnLst/>
              <a:rect l="l" t="t" r="r" b="b"/>
              <a:pathLst>
                <a:path w="4072" h="846" extrusionOk="0">
                  <a:moveTo>
                    <a:pt x="106" y="1"/>
                  </a:moveTo>
                  <a:lnTo>
                    <a:pt x="0" y="840"/>
                  </a:lnTo>
                  <a:lnTo>
                    <a:pt x="4072" y="845"/>
                  </a:lnTo>
                  <a:lnTo>
                    <a:pt x="4042" y="148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6"/>
            <p:cNvSpPr/>
            <p:nvPr/>
          </p:nvSpPr>
          <p:spPr>
            <a:xfrm>
              <a:off x="1243649" y="3939792"/>
              <a:ext cx="125657" cy="41626"/>
            </a:xfrm>
            <a:custGeom>
              <a:avLst/>
              <a:gdLst/>
              <a:ahLst/>
              <a:cxnLst/>
              <a:rect l="l" t="t" r="r" b="b"/>
              <a:pathLst>
                <a:path w="2898" h="960" extrusionOk="0">
                  <a:moveTo>
                    <a:pt x="106" y="1"/>
                  </a:moveTo>
                  <a:lnTo>
                    <a:pt x="0" y="840"/>
                  </a:lnTo>
                  <a:lnTo>
                    <a:pt x="2898" y="960"/>
                  </a:lnTo>
                  <a:lnTo>
                    <a:pt x="2461" y="157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6"/>
            <p:cNvSpPr/>
            <p:nvPr/>
          </p:nvSpPr>
          <p:spPr>
            <a:xfrm>
              <a:off x="1243649" y="3939792"/>
              <a:ext cx="63956" cy="36422"/>
            </a:xfrm>
            <a:custGeom>
              <a:avLst/>
              <a:gdLst/>
              <a:ahLst/>
              <a:cxnLst/>
              <a:rect l="l" t="t" r="r" b="b"/>
              <a:pathLst>
                <a:path w="1475" h="840" extrusionOk="0">
                  <a:moveTo>
                    <a:pt x="106" y="1"/>
                  </a:moveTo>
                  <a:lnTo>
                    <a:pt x="0" y="840"/>
                  </a:lnTo>
                  <a:lnTo>
                    <a:pt x="1475" y="613"/>
                  </a:lnTo>
                  <a:lnTo>
                    <a:pt x="1257" y="85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6"/>
            <p:cNvSpPr/>
            <p:nvPr/>
          </p:nvSpPr>
          <p:spPr>
            <a:xfrm>
              <a:off x="1240657" y="3953407"/>
              <a:ext cx="73192" cy="46916"/>
            </a:xfrm>
            <a:custGeom>
              <a:avLst/>
              <a:gdLst/>
              <a:ahLst/>
              <a:cxnLst/>
              <a:rect l="l" t="t" r="r" b="b"/>
              <a:pathLst>
                <a:path w="1688" h="1082" extrusionOk="0">
                  <a:moveTo>
                    <a:pt x="1687" y="0"/>
                  </a:moveTo>
                  <a:lnTo>
                    <a:pt x="124" y="159"/>
                  </a:lnTo>
                  <a:lnTo>
                    <a:pt x="1" y="1081"/>
                  </a:lnTo>
                  <a:lnTo>
                    <a:pt x="1472" y="853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>
              <a:off x="1216028" y="3955185"/>
              <a:ext cx="227944" cy="58406"/>
            </a:xfrm>
            <a:custGeom>
              <a:avLst/>
              <a:gdLst/>
              <a:ahLst/>
              <a:cxnLst/>
              <a:rect l="l" t="t" r="r" b="b"/>
              <a:pathLst>
                <a:path w="5257" h="1347" extrusionOk="0">
                  <a:moveTo>
                    <a:pt x="5257" y="1"/>
                  </a:moveTo>
                  <a:lnTo>
                    <a:pt x="0" y="347"/>
                  </a:lnTo>
                  <a:lnTo>
                    <a:pt x="171" y="1346"/>
                  </a:lnTo>
                  <a:lnTo>
                    <a:pt x="5185" y="1249"/>
                  </a:lnTo>
                  <a:lnTo>
                    <a:pt x="5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6"/>
            <p:cNvSpPr/>
            <p:nvPr/>
          </p:nvSpPr>
          <p:spPr>
            <a:xfrm>
              <a:off x="1365101" y="3772292"/>
              <a:ext cx="19295" cy="19208"/>
            </a:xfrm>
            <a:custGeom>
              <a:avLst/>
              <a:gdLst/>
              <a:ahLst/>
              <a:cxnLst/>
              <a:rect l="l" t="t" r="r" b="b"/>
              <a:pathLst>
                <a:path w="445" h="443" extrusionOk="0">
                  <a:moveTo>
                    <a:pt x="1" y="0"/>
                  </a:moveTo>
                  <a:lnTo>
                    <a:pt x="95" y="442"/>
                  </a:lnTo>
                  <a:lnTo>
                    <a:pt x="445" y="371"/>
                  </a:lnTo>
                  <a:lnTo>
                    <a:pt x="188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>
              <a:off x="1370521" y="3766699"/>
              <a:ext cx="8499" cy="22504"/>
            </a:xfrm>
            <a:custGeom>
              <a:avLst/>
              <a:gdLst/>
              <a:ahLst/>
              <a:cxnLst/>
              <a:rect l="l" t="t" r="r" b="b"/>
              <a:pathLst>
                <a:path w="196" h="519" extrusionOk="0">
                  <a:moveTo>
                    <a:pt x="0" y="0"/>
                  </a:moveTo>
                  <a:lnTo>
                    <a:pt x="0" y="518"/>
                  </a:lnTo>
                  <a:lnTo>
                    <a:pt x="195" y="516"/>
                  </a:lnTo>
                  <a:lnTo>
                    <a:pt x="17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>
              <a:off x="1370911" y="3765095"/>
              <a:ext cx="13875" cy="24498"/>
            </a:xfrm>
            <a:custGeom>
              <a:avLst/>
              <a:gdLst/>
              <a:ahLst/>
              <a:cxnLst/>
              <a:rect l="l" t="t" r="r" b="b"/>
              <a:pathLst>
                <a:path w="320" h="565" extrusionOk="0">
                  <a:moveTo>
                    <a:pt x="221" y="0"/>
                  </a:moveTo>
                  <a:lnTo>
                    <a:pt x="0" y="434"/>
                  </a:lnTo>
                  <a:lnTo>
                    <a:pt x="221" y="564"/>
                  </a:lnTo>
                  <a:lnTo>
                    <a:pt x="319" y="24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>
              <a:off x="1246120" y="4262564"/>
              <a:ext cx="148074" cy="17474"/>
            </a:xfrm>
            <a:custGeom>
              <a:avLst/>
              <a:gdLst/>
              <a:ahLst/>
              <a:cxnLst/>
              <a:rect l="l" t="t" r="r" b="b"/>
              <a:pathLst>
                <a:path w="3415" h="403" extrusionOk="0">
                  <a:moveTo>
                    <a:pt x="12" y="1"/>
                  </a:moveTo>
                  <a:lnTo>
                    <a:pt x="1" y="403"/>
                  </a:lnTo>
                  <a:lnTo>
                    <a:pt x="3415" y="394"/>
                  </a:lnTo>
                  <a:lnTo>
                    <a:pt x="3413" y="148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1216028" y="3964377"/>
              <a:ext cx="95435" cy="49214"/>
            </a:xfrm>
            <a:custGeom>
              <a:avLst/>
              <a:gdLst/>
              <a:ahLst/>
              <a:cxnLst/>
              <a:rect l="l" t="t" r="r" b="b"/>
              <a:pathLst>
                <a:path w="2201" h="1135" extrusionOk="0">
                  <a:moveTo>
                    <a:pt x="1972" y="1"/>
                  </a:moveTo>
                  <a:lnTo>
                    <a:pt x="0" y="135"/>
                  </a:lnTo>
                  <a:lnTo>
                    <a:pt x="171" y="1134"/>
                  </a:lnTo>
                  <a:lnTo>
                    <a:pt x="2201" y="1094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1215031" y="3969277"/>
              <a:ext cx="24021" cy="44487"/>
            </a:xfrm>
            <a:custGeom>
              <a:avLst/>
              <a:gdLst/>
              <a:ahLst/>
              <a:cxnLst/>
              <a:rect l="l" t="t" r="r" b="b"/>
              <a:pathLst>
                <a:path w="554" h="1026" extrusionOk="0">
                  <a:moveTo>
                    <a:pt x="0" y="1"/>
                  </a:moveTo>
                  <a:lnTo>
                    <a:pt x="177" y="1026"/>
                  </a:lnTo>
                  <a:lnTo>
                    <a:pt x="553" y="10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1299627" y="3972399"/>
              <a:ext cx="97690" cy="33170"/>
            </a:xfrm>
            <a:custGeom>
              <a:avLst/>
              <a:gdLst/>
              <a:ahLst/>
              <a:cxnLst/>
              <a:rect l="l" t="t" r="r" b="b"/>
              <a:pathLst>
                <a:path w="2253" h="765" extrusionOk="0">
                  <a:moveTo>
                    <a:pt x="1970" y="0"/>
                  </a:moveTo>
                  <a:lnTo>
                    <a:pt x="1" y="99"/>
                  </a:lnTo>
                  <a:lnTo>
                    <a:pt x="131" y="765"/>
                  </a:lnTo>
                  <a:lnTo>
                    <a:pt x="2252" y="722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1396840" y="3960865"/>
              <a:ext cx="31740" cy="14656"/>
            </a:xfrm>
            <a:custGeom>
              <a:avLst/>
              <a:gdLst/>
              <a:ahLst/>
              <a:cxnLst/>
              <a:rect l="l" t="t" r="r" b="b"/>
              <a:pathLst>
                <a:path w="732" h="338" extrusionOk="0">
                  <a:moveTo>
                    <a:pt x="710" y="0"/>
                  </a:moveTo>
                  <a:lnTo>
                    <a:pt x="0" y="56"/>
                  </a:lnTo>
                  <a:lnTo>
                    <a:pt x="23" y="338"/>
                  </a:lnTo>
                  <a:lnTo>
                    <a:pt x="732" y="28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1469165" y="3835164"/>
              <a:ext cx="21767" cy="16433"/>
            </a:xfrm>
            <a:custGeom>
              <a:avLst/>
              <a:gdLst/>
              <a:ahLst/>
              <a:cxnLst/>
              <a:rect l="l" t="t" r="r" b="b"/>
              <a:pathLst>
                <a:path w="502" h="379" extrusionOk="0">
                  <a:moveTo>
                    <a:pt x="433" y="0"/>
                  </a:moveTo>
                  <a:cubicBezTo>
                    <a:pt x="0" y="72"/>
                    <a:pt x="172" y="378"/>
                    <a:pt x="172" y="378"/>
                  </a:cubicBezTo>
                  <a:cubicBezTo>
                    <a:pt x="501" y="329"/>
                    <a:pt x="433" y="0"/>
                    <a:pt x="4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1348104" y="4050186"/>
              <a:ext cx="74926" cy="120888"/>
            </a:xfrm>
            <a:custGeom>
              <a:avLst/>
              <a:gdLst/>
              <a:ahLst/>
              <a:cxnLst/>
              <a:rect l="l" t="t" r="r" b="b"/>
              <a:pathLst>
                <a:path w="1728" h="2788" extrusionOk="0">
                  <a:moveTo>
                    <a:pt x="1727" y="0"/>
                  </a:moveTo>
                  <a:cubicBezTo>
                    <a:pt x="1727" y="0"/>
                    <a:pt x="1395" y="311"/>
                    <a:pt x="466" y="551"/>
                  </a:cubicBezTo>
                  <a:cubicBezTo>
                    <a:pt x="310" y="1519"/>
                    <a:pt x="85" y="2371"/>
                    <a:pt x="1" y="2787"/>
                  </a:cubicBezTo>
                  <a:cubicBezTo>
                    <a:pt x="582" y="2694"/>
                    <a:pt x="1246" y="2292"/>
                    <a:pt x="1352" y="2172"/>
                  </a:cubicBezTo>
                  <a:lnTo>
                    <a:pt x="1727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6"/>
            <p:cNvSpPr/>
            <p:nvPr/>
          </p:nvSpPr>
          <p:spPr>
            <a:xfrm>
              <a:off x="1332104" y="3986664"/>
              <a:ext cx="155836" cy="151456"/>
            </a:xfrm>
            <a:custGeom>
              <a:avLst/>
              <a:gdLst/>
              <a:ahLst/>
              <a:cxnLst/>
              <a:rect l="l" t="t" r="r" b="b"/>
              <a:pathLst>
                <a:path w="3594" h="3493" extrusionOk="0">
                  <a:moveTo>
                    <a:pt x="3210" y="1"/>
                  </a:moveTo>
                  <a:cubicBezTo>
                    <a:pt x="3197" y="592"/>
                    <a:pt x="2347" y="1147"/>
                    <a:pt x="0" y="1720"/>
                  </a:cubicBezTo>
                  <a:lnTo>
                    <a:pt x="119" y="1972"/>
                  </a:lnTo>
                  <a:lnTo>
                    <a:pt x="464" y="1927"/>
                  </a:lnTo>
                  <a:lnTo>
                    <a:pt x="978" y="3167"/>
                  </a:lnTo>
                  <a:lnTo>
                    <a:pt x="720" y="3227"/>
                  </a:lnTo>
                  <a:lnTo>
                    <a:pt x="822" y="3492"/>
                  </a:lnTo>
                  <a:cubicBezTo>
                    <a:pt x="2517" y="3234"/>
                    <a:pt x="3594" y="2542"/>
                    <a:pt x="3594" y="1797"/>
                  </a:cubicBezTo>
                  <a:lnTo>
                    <a:pt x="32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6"/>
            <p:cNvSpPr/>
            <p:nvPr/>
          </p:nvSpPr>
          <p:spPr>
            <a:xfrm>
              <a:off x="1369133" y="4012680"/>
              <a:ext cx="114644" cy="109050"/>
            </a:xfrm>
            <a:custGeom>
              <a:avLst/>
              <a:gdLst/>
              <a:ahLst/>
              <a:cxnLst/>
              <a:rect l="l" t="t" r="r" b="b"/>
              <a:pathLst>
                <a:path w="2644" h="2515" extrusionOk="0">
                  <a:moveTo>
                    <a:pt x="2320" y="0"/>
                  </a:moveTo>
                  <a:cubicBezTo>
                    <a:pt x="2320" y="0"/>
                    <a:pt x="1959" y="898"/>
                    <a:pt x="1" y="1240"/>
                  </a:cubicBezTo>
                  <a:lnTo>
                    <a:pt x="462" y="2514"/>
                  </a:lnTo>
                  <a:cubicBezTo>
                    <a:pt x="462" y="2514"/>
                    <a:pt x="1916" y="2437"/>
                    <a:pt x="2644" y="1223"/>
                  </a:cubicBezTo>
                  <a:lnTo>
                    <a:pt x="2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1426325" y="4038696"/>
              <a:ext cx="26059" cy="68162"/>
            </a:xfrm>
            <a:custGeom>
              <a:avLst/>
              <a:gdLst/>
              <a:ahLst/>
              <a:cxnLst/>
              <a:rect l="l" t="t" r="r" b="b"/>
              <a:pathLst>
                <a:path w="601" h="1572" extrusionOk="0">
                  <a:moveTo>
                    <a:pt x="179" y="0"/>
                  </a:moveTo>
                  <a:lnTo>
                    <a:pt x="0" y="119"/>
                  </a:lnTo>
                  <a:lnTo>
                    <a:pt x="446" y="1572"/>
                  </a:lnTo>
                  <a:lnTo>
                    <a:pt x="600" y="145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6"/>
            <p:cNvSpPr/>
            <p:nvPr/>
          </p:nvSpPr>
          <p:spPr>
            <a:xfrm>
              <a:off x="1458976" y="3986664"/>
              <a:ext cx="28921" cy="118676"/>
            </a:xfrm>
            <a:custGeom>
              <a:avLst/>
              <a:gdLst/>
              <a:ahLst/>
              <a:cxnLst/>
              <a:rect l="l" t="t" r="r" b="b"/>
              <a:pathLst>
                <a:path w="667" h="2737" extrusionOk="0">
                  <a:moveTo>
                    <a:pt x="281" y="1"/>
                  </a:moveTo>
                  <a:cubicBezTo>
                    <a:pt x="278" y="184"/>
                    <a:pt x="194" y="363"/>
                    <a:pt x="12" y="539"/>
                  </a:cubicBezTo>
                  <a:cubicBezTo>
                    <a:pt x="0" y="1117"/>
                    <a:pt x="91" y="2053"/>
                    <a:pt x="52" y="2736"/>
                  </a:cubicBezTo>
                  <a:cubicBezTo>
                    <a:pt x="448" y="2457"/>
                    <a:pt x="666" y="2134"/>
                    <a:pt x="666" y="1797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6"/>
            <p:cNvSpPr/>
            <p:nvPr/>
          </p:nvSpPr>
          <p:spPr>
            <a:xfrm>
              <a:off x="389539" y="4089080"/>
              <a:ext cx="289428" cy="131944"/>
            </a:xfrm>
            <a:custGeom>
              <a:avLst/>
              <a:gdLst/>
              <a:ahLst/>
              <a:cxnLst/>
              <a:rect l="l" t="t" r="r" b="b"/>
              <a:pathLst>
                <a:path w="6675" h="3043" extrusionOk="0">
                  <a:moveTo>
                    <a:pt x="1" y="1"/>
                  </a:moveTo>
                  <a:lnTo>
                    <a:pt x="22" y="1644"/>
                  </a:lnTo>
                  <a:cubicBezTo>
                    <a:pt x="43" y="2475"/>
                    <a:pt x="2290" y="3042"/>
                    <a:pt x="4467" y="3042"/>
                  </a:cubicBezTo>
                  <a:cubicBezTo>
                    <a:pt x="5245" y="3042"/>
                    <a:pt x="6015" y="2970"/>
                    <a:pt x="6670" y="2811"/>
                  </a:cubicBezTo>
                  <a:lnTo>
                    <a:pt x="6646" y="2529"/>
                  </a:lnTo>
                  <a:lnTo>
                    <a:pt x="6298" y="2563"/>
                  </a:lnTo>
                  <a:lnTo>
                    <a:pt x="6225" y="1239"/>
                  </a:lnTo>
                  <a:lnTo>
                    <a:pt x="6674" y="1160"/>
                  </a:lnTo>
                  <a:lnTo>
                    <a:pt x="6674" y="888"/>
                  </a:lnTo>
                  <a:cubicBezTo>
                    <a:pt x="5670" y="1082"/>
                    <a:pt x="4652" y="1176"/>
                    <a:pt x="3724" y="1176"/>
                  </a:cubicBezTo>
                  <a:cubicBezTo>
                    <a:pt x="1780" y="1176"/>
                    <a:pt x="226" y="76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6"/>
            <p:cNvSpPr/>
            <p:nvPr/>
          </p:nvSpPr>
          <p:spPr>
            <a:xfrm>
              <a:off x="396260" y="4115400"/>
              <a:ext cx="252268" cy="93224"/>
            </a:xfrm>
            <a:custGeom>
              <a:avLst/>
              <a:gdLst/>
              <a:ahLst/>
              <a:cxnLst/>
              <a:rect l="l" t="t" r="r" b="b"/>
              <a:pathLst>
                <a:path w="5818" h="2150" extrusionOk="0">
                  <a:moveTo>
                    <a:pt x="0" y="1"/>
                  </a:moveTo>
                  <a:lnTo>
                    <a:pt x="16" y="1130"/>
                  </a:lnTo>
                  <a:cubicBezTo>
                    <a:pt x="1220" y="1961"/>
                    <a:pt x="2839" y="2149"/>
                    <a:pt x="4061" y="2149"/>
                  </a:cubicBezTo>
                  <a:cubicBezTo>
                    <a:pt x="5077" y="2149"/>
                    <a:pt x="5818" y="2019"/>
                    <a:pt x="5818" y="2019"/>
                  </a:cubicBezTo>
                  <a:lnTo>
                    <a:pt x="5765" y="702"/>
                  </a:lnTo>
                  <a:cubicBezTo>
                    <a:pt x="4893" y="822"/>
                    <a:pt x="4144" y="871"/>
                    <a:pt x="3503" y="871"/>
                  </a:cubicBezTo>
                  <a:cubicBezTo>
                    <a:pt x="788" y="87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6"/>
            <p:cNvSpPr/>
            <p:nvPr/>
          </p:nvSpPr>
          <p:spPr>
            <a:xfrm>
              <a:off x="570611" y="4146142"/>
              <a:ext cx="11881" cy="66514"/>
            </a:xfrm>
            <a:custGeom>
              <a:avLst/>
              <a:gdLst/>
              <a:ahLst/>
              <a:cxnLst/>
              <a:rect l="l" t="t" r="r" b="b"/>
              <a:pathLst>
                <a:path w="274" h="1534" extrusionOk="0">
                  <a:moveTo>
                    <a:pt x="0" y="0"/>
                  </a:moveTo>
                  <a:lnTo>
                    <a:pt x="102" y="1533"/>
                  </a:lnTo>
                  <a:lnTo>
                    <a:pt x="274" y="1516"/>
                  </a:lnTo>
                  <a:lnTo>
                    <a:pt x="195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6"/>
            <p:cNvSpPr/>
            <p:nvPr/>
          </p:nvSpPr>
          <p:spPr>
            <a:xfrm>
              <a:off x="503750" y="4145318"/>
              <a:ext cx="11967" cy="66601"/>
            </a:xfrm>
            <a:custGeom>
              <a:avLst/>
              <a:gdLst/>
              <a:ahLst/>
              <a:cxnLst/>
              <a:rect l="l" t="t" r="r" b="b"/>
              <a:pathLst>
                <a:path w="276" h="1536" extrusionOk="0">
                  <a:moveTo>
                    <a:pt x="1" y="1"/>
                  </a:moveTo>
                  <a:lnTo>
                    <a:pt x="104" y="1535"/>
                  </a:lnTo>
                  <a:lnTo>
                    <a:pt x="275" y="1518"/>
                  </a:lnTo>
                  <a:lnTo>
                    <a:pt x="198" y="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6"/>
            <p:cNvSpPr/>
            <p:nvPr/>
          </p:nvSpPr>
          <p:spPr>
            <a:xfrm>
              <a:off x="439186" y="4131226"/>
              <a:ext cx="11967" cy="66601"/>
            </a:xfrm>
            <a:custGeom>
              <a:avLst/>
              <a:gdLst/>
              <a:ahLst/>
              <a:cxnLst/>
              <a:rect l="l" t="t" r="r" b="b"/>
              <a:pathLst>
                <a:path w="276" h="1536" extrusionOk="0">
                  <a:moveTo>
                    <a:pt x="1" y="1"/>
                  </a:moveTo>
                  <a:lnTo>
                    <a:pt x="105" y="1535"/>
                  </a:lnTo>
                  <a:lnTo>
                    <a:pt x="276" y="1518"/>
                  </a:lnTo>
                  <a:lnTo>
                    <a:pt x="198" y="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6"/>
            <p:cNvSpPr/>
            <p:nvPr/>
          </p:nvSpPr>
          <p:spPr>
            <a:xfrm>
              <a:off x="598535" y="4127584"/>
              <a:ext cx="80433" cy="93137"/>
            </a:xfrm>
            <a:custGeom>
              <a:avLst/>
              <a:gdLst/>
              <a:ahLst/>
              <a:cxnLst/>
              <a:rect l="l" t="t" r="r" b="b"/>
              <a:pathLst>
                <a:path w="1855" h="2148" extrusionOk="0">
                  <a:moveTo>
                    <a:pt x="1854" y="0"/>
                  </a:moveTo>
                  <a:cubicBezTo>
                    <a:pt x="1419" y="85"/>
                    <a:pt x="983" y="149"/>
                    <a:pt x="552" y="195"/>
                  </a:cubicBezTo>
                  <a:lnTo>
                    <a:pt x="0" y="2147"/>
                  </a:lnTo>
                  <a:cubicBezTo>
                    <a:pt x="655" y="2127"/>
                    <a:pt x="1293" y="2056"/>
                    <a:pt x="1849" y="1920"/>
                  </a:cubicBezTo>
                  <a:lnTo>
                    <a:pt x="1823" y="1639"/>
                  </a:lnTo>
                  <a:lnTo>
                    <a:pt x="1476" y="1674"/>
                  </a:lnTo>
                  <a:lnTo>
                    <a:pt x="1403" y="349"/>
                  </a:lnTo>
                  <a:lnTo>
                    <a:pt x="1851" y="271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6"/>
            <p:cNvSpPr/>
            <p:nvPr/>
          </p:nvSpPr>
          <p:spPr>
            <a:xfrm>
              <a:off x="638340" y="4170901"/>
              <a:ext cx="10190" cy="32737"/>
            </a:xfrm>
            <a:custGeom>
              <a:avLst/>
              <a:gdLst/>
              <a:ahLst/>
              <a:cxnLst/>
              <a:rect l="l" t="t" r="r" b="b"/>
              <a:pathLst>
                <a:path w="235" h="755" extrusionOk="0">
                  <a:moveTo>
                    <a:pt x="203" y="0"/>
                  </a:moveTo>
                  <a:lnTo>
                    <a:pt x="0" y="755"/>
                  </a:lnTo>
                  <a:lnTo>
                    <a:pt x="235" y="74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6"/>
            <p:cNvSpPr/>
            <p:nvPr/>
          </p:nvSpPr>
          <p:spPr>
            <a:xfrm>
              <a:off x="971086" y="4261653"/>
              <a:ext cx="61571" cy="38981"/>
            </a:xfrm>
            <a:custGeom>
              <a:avLst/>
              <a:gdLst/>
              <a:ahLst/>
              <a:cxnLst/>
              <a:rect l="l" t="t" r="r" b="b"/>
              <a:pathLst>
                <a:path w="1420" h="899" extrusionOk="0">
                  <a:moveTo>
                    <a:pt x="387" y="0"/>
                  </a:moveTo>
                  <a:cubicBezTo>
                    <a:pt x="299" y="0"/>
                    <a:pt x="221" y="48"/>
                    <a:pt x="158" y="194"/>
                  </a:cubicBezTo>
                  <a:cubicBezTo>
                    <a:pt x="1" y="557"/>
                    <a:pt x="389" y="835"/>
                    <a:pt x="713" y="888"/>
                  </a:cubicBezTo>
                  <a:cubicBezTo>
                    <a:pt x="755" y="895"/>
                    <a:pt x="797" y="898"/>
                    <a:pt x="838" y="898"/>
                  </a:cubicBezTo>
                  <a:cubicBezTo>
                    <a:pt x="1110" y="898"/>
                    <a:pt x="1339" y="746"/>
                    <a:pt x="1376" y="521"/>
                  </a:cubicBezTo>
                  <a:cubicBezTo>
                    <a:pt x="1419" y="264"/>
                    <a:pt x="1257" y="234"/>
                    <a:pt x="932" y="178"/>
                  </a:cubicBezTo>
                  <a:cubicBezTo>
                    <a:pt x="728" y="143"/>
                    <a:pt x="541" y="0"/>
                    <a:pt x="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6"/>
            <p:cNvSpPr/>
            <p:nvPr/>
          </p:nvSpPr>
          <p:spPr>
            <a:xfrm>
              <a:off x="985655" y="4266032"/>
              <a:ext cx="34905" cy="18385"/>
            </a:xfrm>
            <a:custGeom>
              <a:avLst/>
              <a:gdLst/>
              <a:ahLst/>
              <a:cxnLst/>
              <a:rect l="l" t="t" r="r" b="b"/>
              <a:pathLst>
                <a:path w="805" h="424" extrusionOk="0">
                  <a:moveTo>
                    <a:pt x="186" y="0"/>
                  </a:moveTo>
                  <a:cubicBezTo>
                    <a:pt x="137" y="0"/>
                    <a:pt x="93" y="29"/>
                    <a:pt x="60" y="111"/>
                  </a:cubicBezTo>
                  <a:cubicBezTo>
                    <a:pt x="1" y="256"/>
                    <a:pt x="260" y="386"/>
                    <a:pt x="438" y="416"/>
                  </a:cubicBezTo>
                  <a:cubicBezTo>
                    <a:pt x="469" y="421"/>
                    <a:pt x="499" y="423"/>
                    <a:pt x="528" y="423"/>
                  </a:cubicBezTo>
                  <a:cubicBezTo>
                    <a:pt x="665" y="423"/>
                    <a:pt x="774" y="371"/>
                    <a:pt x="788" y="291"/>
                  </a:cubicBezTo>
                  <a:cubicBezTo>
                    <a:pt x="804" y="193"/>
                    <a:pt x="715" y="177"/>
                    <a:pt x="538" y="147"/>
                  </a:cubicBezTo>
                  <a:cubicBezTo>
                    <a:pt x="418" y="126"/>
                    <a:pt x="289" y="0"/>
                    <a:pt x="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6"/>
            <p:cNvSpPr/>
            <p:nvPr/>
          </p:nvSpPr>
          <p:spPr>
            <a:xfrm>
              <a:off x="1010501" y="4256320"/>
              <a:ext cx="26666" cy="20943"/>
            </a:xfrm>
            <a:custGeom>
              <a:avLst/>
              <a:gdLst/>
              <a:ahLst/>
              <a:cxnLst/>
              <a:rect l="l" t="t" r="r" b="b"/>
              <a:pathLst>
                <a:path w="615" h="483" extrusionOk="0">
                  <a:moveTo>
                    <a:pt x="222" y="1"/>
                  </a:moveTo>
                  <a:cubicBezTo>
                    <a:pt x="197" y="1"/>
                    <a:pt x="168" y="13"/>
                    <a:pt x="134" y="42"/>
                  </a:cubicBezTo>
                  <a:cubicBezTo>
                    <a:pt x="1" y="153"/>
                    <a:pt x="99" y="338"/>
                    <a:pt x="215" y="422"/>
                  </a:cubicBezTo>
                  <a:cubicBezTo>
                    <a:pt x="270" y="462"/>
                    <a:pt x="332" y="482"/>
                    <a:pt x="390" y="482"/>
                  </a:cubicBezTo>
                  <a:cubicBezTo>
                    <a:pt x="454" y="482"/>
                    <a:pt x="513" y="457"/>
                    <a:pt x="549" y="408"/>
                  </a:cubicBezTo>
                  <a:cubicBezTo>
                    <a:pt x="615" y="315"/>
                    <a:pt x="557" y="271"/>
                    <a:pt x="441" y="186"/>
                  </a:cubicBezTo>
                  <a:cubicBezTo>
                    <a:pt x="352" y="122"/>
                    <a:pt x="304" y="1"/>
                    <a:pt x="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6"/>
            <p:cNvSpPr/>
            <p:nvPr/>
          </p:nvSpPr>
          <p:spPr>
            <a:xfrm>
              <a:off x="992810" y="4277740"/>
              <a:ext cx="15913" cy="13225"/>
            </a:xfrm>
            <a:custGeom>
              <a:avLst/>
              <a:gdLst/>
              <a:ahLst/>
              <a:cxnLst/>
              <a:rect l="l" t="t" r="r" b="b"/>
              <a:pathLst>
                <a:path w="367" h="305" extrusionOk="0">
                  <a:moveTo>
                    <a:pt x="297" y="1"/>
                  </a:moveTo>
                  <a:cubicBezTo>
                    <a:pt x="255" y="1"/>
                    <a:pt x="200" y="25"/>
                    <a:pt x="157" y="44"/>
                  </a:cubicBezTo>
                  <a:cubicBezTo>
                    <a:pt x="72" y="82"/>
                    <a:pt x="1" y="99"/>
                    <a:pt x="62" y="232"/>
                  </a:cubicBezTo>
                  <a:cubicBezTo>
                    <a:pt x="87" y="286"/>
                    <a:pt x="111" y="304"/>
                    <a:pt x="138" y="304"/>
                  </a:cubicBezTo>
                  <a:cubicBezTo>
                    <a:pt x="176" y="304"/>
                    <a:pt x="218" y="265"/>
                    <a:pt x="267" y="243"/>
                  </a:cubicBezTo>
                  <a:cubicBezTo>
                    <a:pt x="350" y="203"/>
                    <a:pt x="360" y="146"/>
                    <a:pt x="364" y="94"/>
                  </a:cubicBezTo>
                  <a:cubicBezTo>
                    <a:pt x="367" y="23"/>
                    <a:pt x="33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6"/>
            <p:cNvSpPr/>
            <p:nvPr/>
          </p:nvSpPr>
          <p:spPr>
            <a:xfrm>
              <a:off x="910859" y="4254455"/>
              <a:ext cx="60877" cy="44401"/>
            </a:xfrm>
            <a:custGeom>
              <a:avLst/>
              <a:gdLst/>
              <a:ahLst/>
              <a:cxnLst/>
              <a:rect l="l" t="t" r="r" b="b"/>
              <a:pathLst>
                <a:path w="1404" h="1024" extrusionOk="0">
                  <a:moveTo>
                    <a:pt x="1062" y="0"/>
                  </a:moveTo>
                  <a:cubicBezTo>
                    <a:pt x="963" y="0"/>
                    <a:pt x="850" y="83"/>
                    <a:pt x="691" y="202"/>
                  </a:cubicBezTo>
                  <a:cubicBezTo>
                    <a:pt x="430" y="401"/>
                    <a:pt x="1" y="378"/>
                    <a:pt x="171" y="775"/>
                  </a:cubicBezTo>
                  <a:cubicBezTo>
                    <a:pt x="248" y="954"/>
                    <a:pt x="400" y="1023"/>
                    <a:pt x="566" y="1023"/>
                  </a:cubicBezTo>
                  <a:cubicBezTo>
                    <a:pt x="738" y="1023"/>
                    <a:pt x="924" y="950"/>
                    <a:pt x="1057" y="851"/>
                  </a:cubicBezTo>
                  <a:cubicBezTo>
                    <a:pt x="1318" y="653"/>
                    <a:pt x="1404" y="324"/>
                    <a:pt x="1246" y="116"/>
                  </a:cubicBezTo>
                  <a:cubicBezTo>
                    <a:pt x="1185" y="35"/>
                    <a:pt x="1126" y="0"/>
                    <a:pt x="10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6"/>
            <p:cNvSpPr/>
            <p:nvPr/>
          </p:nvSpPr>
          <p:spPr>
            <a:xfrm>
              <a:off x="920875" y="4261913"/>
              <a:ext cx="35035" cy="22374"/>
            </a:xfrm>
            <a:custGeom>
              <a:avLst/>
              <a:gdLst/>
              <a:ahLst/>
              <a:cxnLst/>
              <a:rect l="l" t="t" r="r" b="b"/>
              <a:pathLst>
                <a:path w="808" h="516" extrusionOk="0">
                  <a:moveTo>
                    <a:pt x="680" y="1"/>
                  </a:moveTo>
                  <a:cubicBezTo>
                    <a:pt x="630" y="1"/>
                    <a:pt x="566" y="49"/>
                    <a:pt x="470" y="122"/>
                  </a:cubicBezTo>
                  <a:cubicBezTo>
                    <a:pt x="327" y="230"/>
                    <a:pt x="0" y="195"/>
                    <a:pt x="115" y="444"/>
                  </a:cubicBezTo>
                  <a:cubicBezTo>
                    <a:pt x="138" y="495"/>
                    <a:pt x="188" y="515"/>
                    <a:pt x="249" y="515"/>
                  </a:cubicBezTo>
                  <a:cubicBezTo>
                    <a:pt x="359" y="515"/>
                    <a:pt x="505" y="450"/>
                    <a:pt x="597" y="381"/>
                  </a:cubicBezTo>
                  <a:cubicBezTo>
                    <a:pt x="741" y="271"/>
                    <a:pt x="808" y="117"/>
                    <a:pt x="746" y="39"/>
                  </a:cubicBezTo>
                  <a:cubicBezTo>
                    <a:pt x="726" y="13"/>
                    <a:pt x="705" y="1"/>
                    <a:pt x="6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6"/>
            <p:cNvSpPr/>
            <p:nvPr/>
          </p:nvSpPr>
          <p:spPr>
            <a:xfrm>
              <a:off x="937135" y="4272276"/>
              <a:ext cx="13832" cy="15870"/>
            </a:xfrm>
            <a:custGeom>
              <a:avLst/>
              <a:gdLst/>
              <a:ahLst/>
              <a:cxnLst/>
              <a:rect l="l" t="t" r="r" b="b"/>
              <a:pathLst>
                <a:path w="319" h="366" extrusionOk="0">
                  <a:moveTo>
                    <a:pt x="178" y="0"/>
                  </a:moveTo>
                  <a:cubicBezTo>
                    <a:pt x="122" y="0"/>
                    <a:pt x="90" y="90"/>
                    <a:pt x="68" y="155"/>
                  </a:cubicBezTo>
                  <a:cubicBezTo>
                    <a:pt x="38" y="241"/>
                    <a:pt x="1" y="305"/>
                    <a:pt x="138" y="354"/>
                  </a:cubicBezTo>
                  <a:cubicBezTo>
                    <a:pt x="162" y="362"/>
                    <a:pt x="181" y="366"/>
                    <a:pt x="197" y="366"/>
                  </a:cubicBezTo>
                  <a:cubicBezTo>
                    <a:pt x="271" y="366"/>
                    <a:pt x="263" y="283"/>
                    <a:pt x="288" y="212"/>
                  </a:cubicBezTo>
                  <a:cubicBezTo>
                    <a:pt x="318" y="125"/>
                    <a:pt x="284" y="77"/>
                    <a:pt x="247" y="39"/>
                  </a:cubicBezTo>
                  <a:cubicBezTo>
                    <a:pt x="220" y="11"/>
                    <a:pt x="198" y="0"/>
                    <a:pt x="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6"/>
            <p:cNvSpPr/>
            <p:nvPr/>
          </p:nvSpPr>
          <p:spPr>
            <a:xfrm>
              <a:off x="939997" y="4272623"/>
              <a:ext cx="25236" cy="15219"/>
            </a:xfrm>
            <a:custGeom>
              <a:avLst/>
              <a:gdLst/>
              <a:ahLst/>
              <a:cxnLst/>
              <a:rect l="l" t="t" r="r" b="b"/>
              <a:pathLst>
                <a:path w="582" h="351" extrusionOk="0">
                  <a:moveTo>
                    <a:pt x="457" y="1"/>
                  </a:moveTo>
                  <a:cubicBezTo>
                    <a:pt x="422" y="1"/>
                    <a:pt x="379" y="9"/>
                    <a:pt x="325" y="19"/>
                  </a:cubicBezTo>
                  <a:cubicBezTo>
                    <a:pt x="304" y="23"/>
                    <a:pt x="281" y="25"/>
                    <a:pt x="259" y="25"/>
                  </a:cubicBezTo>
                  <a:cubicBezTo>
                    <a:pt x="218" y="25"/>
                    <a:pt x="177" y="20"/>
                    <a:pt x="140" y="20"/>
                  </a:cubicBezTo>
                  <a:cubicBezTo>
                    <a:pt x="69" y="20"/>
                    <a:pt x="15" y="38"/>
                    <a:pt x="9" y="142"/>
                  </a:cubicBezTo>
                  <a:cubicBezTo>
                    <a:pt x="1" y="288"/>
                    <a:pt x="142" y="351"/>
                    <a:pt x="271" y="351"/>
                  </a:cubicBezTo>
                  <a:cubicBezTo>
                    <a:pt x="295" y="351"/>
                    <a:pt x="319" y="349"/>
                    <a:pt x="341" y="344"/>
                  </a:cubicBezTo>
                  <a:cubicBezTo>
                    <a:pt x="483" y="318"/>
                    <a:pt x="582" y="205"/>
                    <a:pt x="560" y="92"/>
                  </a:cubicBezTo>
                  <a:cubicBezTo>
                    <a:pt x="547" y="23"/>
                    <a:pt x="514" y="1"/>
                    <a:pt x="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6"/>
            <p:cNvSpPr/>
            <p:nvPr/>
          </p:nvSpPr>
          <p:spPr>
            <a:xfrm>
              <a:off x="908084" y="4263734"/>
              <a:ext cx="25236" cy="15219"/>
            </a:xfrm>
            <a:custGeom>
              <a:avLst/>
              <a:gdLst/>
              <a:ahLst/>
              <a:cxnLst/>
              <a:rect l="l" t="t" r="r" b="b"/>
              <a:pathLst>
                <a:path w="582" h="351" extrusionOk="0">
                  <a:moveTo>
                    <a:pt x="457" y="1"/>
                  </a:moveTo>
                  <a:cubicBezTo>
                    <a:pt x="423" y="1"/>
                    <a:pt x="380" y="8"/>
                    <a:pt x="327" y="18"/>
                  </a:cubicBezTo>
                  <a:cubicBezTo>
                    <a:pt x="305" y="22"/>
                    <a:pt x="283" y="24"/>
                    <a:pt x="260" y="24"/>
                  </a:cubicBezTo>
                  <a:cubicBezTo>
                    <a:pt x="219" y="24"/>
                    <a:pt x="177" y="19"/>
                    <a:pt x="141" y="19"/>
                  </a:cubicBezTo>
                  <a:cubicBezTo>
                    <a:pt x="69" y="19"/>
                    <a:pt x="16" y="37"/>
                    <a:pt x="9" y="141"/>
                  </a:cubicBezTo>
                  <a:cubicBezTo>
                    <a:pt x="1" y="289"/>
                    <a:pt x="144" y="351"/>
                    <a:pt x="274" y="351"/>
                  </a:cubicBezTo>
                  <a:cubicBezTo>
                    <a:pt x="297" y="351"/>
                    <a:pt x="321" y="348"/>
                    <a:pt x="343" y="344"/>
                  </a:cubicBezTo>
                  <a:cubicBezTo>
                    <a:pt x="484" y="317"/>
                    <a:pt x="582" y="204"/>
                    <a:pt x="560" y="93"/>
                  </a:cubicBezTo>
                  <a:cubicBezTo>
                    <a:pt x="547" y="22"/>
                    <a:pt x="514" y="1"/>
                    <a:pt x="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6"/>
            <p:cNvSpPr/>
            <p:nvPr/>
          </p:nvSpPr>
          <p:spPr>
            <a:xfrm>
              <a:off x="946501" y="4246520"/>
              <a:ext cx="17994" cy="15610"/>
            </a:xfrm>
            <a:custGeom>
              <a:avLst/>
              <a:gdLst/>
              <a:ahLst/>
              <a:cxnLst/>
              <a:rect l="l" t="t" r="r" b="b"/>
              <a:pathLst>
                <a:path w="415" h="360" extrusionOk="0">
                  <a:moveTo>
                    <a:pt x="294" y="1"/>
                  </a:moveTo>
                  <a:cubicBezTo>
                    <a:pt x="257" y="1"/>
                    <a:pt x="230" y="38"/>
                    <a:pt x="188" y="97"/>
                  </a:cubicBezTo>
                  <a:cubicBezTo>
                    <a:pt x="130" y="179"/>
                    <a:pt x="1" y="213"/>
                    <a:pt x="87" y="315"/>
                  </a:cubicBezTo>
                  <a:cubicBezTo>
                    <a:pt x="113" y="347"/>
                    <a:pt x="146" y="359"/>
                    <a:pt x="180" y="359"/>
                  </a:cubicBezTo>
                  <a:cubicBezTo>
                    <a:pt x="246" y="359"/>
                    <a:pt x="316" y="311"/>
                    <a:pt x="354" y="256"/>
                  </a:cubicBezTo>
                  <a:cubicBezTo>
                    <a:pt x="414" y="172"/>
                    <a:pt x="409" y="67"/>
                    <a:pt x="344" y="20"/>
                  </a:cubicBezTo>
                  <a:cubicBezTo>
                    <a:pt x="325" y="7"/>
                    <a:pt x="309" y="1"/>
                    <a:pt x="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6"/>
            <p:cNvSpPr/>
            <p:nvPr/>
          </p:nvSpPr>
          <p:spPr>
            <a:xfrm>
              <a:off x="1106414" y="4256320"/>
              <a:ext cx="60747" cy="41886"/>
            </a:xfrm>
            <a:custGeom>
              <a:avLst/>
              <a:gdLst/>
              <a:ahLst/>
              <a:cxnLst/>
              <a:rect l="l" t="t" r="r" b="b"/>
              <a:pathLst>
                <a:path w="1401" h="966" extrusionOk="0">
                  <a:moveTo>
                    <a:pt x="1076" y="1"/>
                  </a:moveTo>
                  <a:cubicBezTo>
                    <a:pt x="982" y="1"/>
                    <a:pt x="866" y="67"/>
                    <a:pt x="707" y="160"/>
                  </a:cubicBezTo>
                  <a:cubicBezTo>
                    <a:pt x="424" y="328"/>
                    <a:pt x="0" y="254"/>
                    <a:pt x="122" y="669"/>
                  </a:cubicBezTo>
                  <a:cubicBezTo>
                    <a:pt x="185" y="884"/>
                    <a:pt x="366" y="965"/>
                    <a:pt x="562" y="965"/>
                  </a:cubicBezTo>
                  <a:cubicBezTo>
                    <a:pt x="712" y="965"/>
                    <a:pt x="871" y="918"/>
                    <a:pt x="994" y="846"/>
                  </a:cubicBezTo>
                  <a:cubicBezTo>
                    <a:pt x="1276" y="680"/>
                    <a:pt x="1400" y="365"/>
                    <a:pt x="1267" y="139"/>
                  </a:cubicBezTo>
                  <a:cubicBezTo>
                    <a:pt x="1210" y="41"/>
                    <a:pt x="1149" y="1"/>
                    <a:pt x="10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6"/>
            <p:cNvSpPr/>
            <p:nvPr/>
          </p:nvSpPr>
          <p:spPr>
            <a:xfrm>
              <a:off x="1116386" y="4263041"/>
              <a:ext cx="35122" cy="19989"/>
            </a:xfrm>
            <a:custGeom>
              <a:avLst/>
              <a:gdLst/>
              <a:ahLst/>
              <a:cxnLst/>
              <a:rect l="l" t="t" r="r" b="b"/>
              <a:pathLst>
                <a:path w="810" h="461" extrusionOk="0">
                  <a:moveTo>
                    <a:pt x="688" y="1"/>
                  </a:moveTo>
                  <a:cubicBezTo>
                    <a:pt x="639" y="1"/>
                    <a:pt x="571" y="39"/>
                    <a:pt x="475" y="96"/>
                  </a:cubicBezTo>
                  <a:cubicBezTo>
                    <a:pt x="320" y="187"/>
                    <a:pt x="1" y="113"/>
                    <a:pt x="85" y="373"/>
                  </a:cubicBezTo>
                  <a:cubicBezTo>
                    <a:pt x="106" y="437"/>
                    <a:pt x="170" y="461"/>
                    <a:pt x="248" y="461"/>
                  </a:cubicBezTo>
                  <a:cubicBezTo>
                    <a:pt x="353" y="461"/>
                    <a:pt x="483" y="418"/>
                    <a:pt x="572" y="366"/>
                  </a:cubicBezTo>
                  <a:cubicBezTo>
                    <a:pt x="727" y="276"/>
                    <a:pt x="810" y="133"/>
                    <a:pt x="759" y="47"/>
                  </a:cubicBezTo>
                  <a:cubicBezTo>
                    <a:pt x="741" y="15"/>
                    <a:pt x="718" y="1"/>
                    <a:pt x="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6"/>
            <p:cNvSpPr/>
            <p:nvPr/>
          </p:nvSpPr>
          <p:spPr>
            <a:xfrm>
              <a:off x="1130695" y="4272666"/>
              <a:ext cx="14742" cy="15870"/>
            </a:xfrm>
            <a:custGeom>
              <a:avLst/>
              <a:gdLst/>
              <a:ahLst/>
              <a:cxnLst/>
              <a:rect l="l" t="t" r="r" b="b"/>
              <a:pathLst>
                <a:path w="340" h="366" extrusionOk="0">
                  <a:moveTo>
                    <a:pt x="208" y="0"/>
                  </a:moveTo>
                  <a:cubicBezTo>
                    <a:pt x="155" y="0"/>
                    <a:pt x="116" y="82"/>
                    <a:pt x="86" y="141"/>
                  </a:cubicBezTo>
                  <a:cubicBezTo>
                    <a:pt x="47" y="224"/>
                    <a:pt x="0" y="283"/>
                    <a:pt x="133" y="346"/>
                  </a:cubicBezTo>
                  <a:cubicBezTo>
                    <a:pt x="162" y="360"/>
                    <a:pt x="184" y="366"/>
                    <a:pt x="201" y="366"/>
                  </a:cubicBezTo>
                  <a:cubicBezTo>
                    <a:pt x="264" y="366"/>
                    <a:pt x="266" y="287"/>
                    <a:pt x="298" y="223"/>
                  </a:cubicBezTo>
                  <a:cubicBezTo>
                    <a:pt x="339" y="140"/>
                    <a:pt x="309" y="90"/>
                    <a:pt x="278" y="47"/>
                  </a:cubicBezTo>
                  <a:cubicBezTo>
                    <a:pt x="252" y="14"/>
                    <a:pt x="229" y="0"/>
                    <a:pt x="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6"/>
            <p:cNvSpPr/>
            <p:nvPr/>
          </p:nvSpPr>
          <p:spPr>
            <a:xfrm>
              <a:off x="1133427" y="4271669"/>
              <a:ext cx="40065" cy="27967"/>
            </a:xfrm>
            <a:custGeom>
              <a:avLst/>
              <a:gdLst/>
              <a:ahLst/>
              <a:cxnLst/>
              <a:rect l="l" t="t" r="r" b="b"/>
              <a:pathLst>
                <a:path w="924" h="645" extrusionOk="0">
                  <a:moveTo>
                    <a:pt x="708" y="1"/>
                  </a:moveTo>
                  <a:cubicBezTo>
                    <a:pt x="645" y="1"/>
                    <a:pt x="569" y="47"/>
                    <a:pt x="464" y="111"/>
                  </a:cubicBezTo>
                  <a:cubicBezTo>
                    <a:pt x="279" y="224"/>
                    <a:pt x="0" y="183"/>
                    <a:pt x="86" y="455"/>
                  </a:cubicBezTo>
                  <a:cubicBezTo>
                    <a:pt x="129" y="592"/>
                    <a:pt x="244" y="644"/>
                    <a:pt x="369" y="644"/>
                  </a:cubicBezTo>
                  <a:cubicBezTo>
                    <a:pt x="471" y="644"/>
                    <a:pt x="580" y="609"/>
                    <a:pt x="663" y="558"/>
                  </a:cubicBezTo>
                  <a:cubicBezTo>
                    <a:pt x="846" y="446"/>
                    <a:pt x="923" y="236"/>
                    <a:pt x="832" y="90"/>
                  </a:cubicBezTo>
                  <a:cubicBezTo>
                    <a:pt x="794" y="27"/>
                    <a:pt x="755" y="1"/>
                    <a:pt x="7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6"/>
            <p:cNvSpPr/>
            <p:nvPr/>
          </p:nvSpPr>
          <p:spPr>
            <a:xfrm>
              <a:off x="1102815" y="4261393"/>
              <a:ext cx="25669" cy="15219"/>
            </a:xfrm>
            <a:custGeom>
              <a:avLst/>
              <a:gdLst/>
              <a:ahLst/>
              <a:cxnLst/>
              <a:rect l="l" t="t" r="r" b="b"/>
              <a:pathLst>
                <a:path w="592" h="351" extrusionOk="0">
                  <a:moveTo>
                    <a:pt x="142" y="1"/>
                  </a:moveTo>
                  <a:cubicBezTo>
                    <a:pt x="87" y="1"/>
                    <a:pt x="46" y="23"/>
                    <a:pt x="30" y="111"/>
                  </a:cubicBezTo>
                  <a:cubicBezTo>
                    <a:pt x="0" y="274"/>
                    <a:pt x="176" y="350"/>
                    <a:pt x="316" y="350"/>
                  </a:cubicBezTo>
                  <a:cubicBezTo>
                    <a:pt x="323" y="350"/>
                    <a:pt x="331" y="350"/>
                    <a:pt x="338" y="350"/>
                  </a:cubicBezTo>
                  <a:cubicBezTo>
                    <a:pt x="481" y="340"/>
                    <a:pt x="591" y="237"/>
                    <a:pt x="583" y="125"/>
                  </a:cubicBezTo>
                  <a:cubicBezTo>
                    <a:pt x="577" y="40"/>
                    <a:pt x="535" y="20"/>
                    <a:pt x="455" y="20"/>
                  </a:cubicBezTo>
                  <a:cubicBezTo>
                    <a:pt x="428" y="20"/>
                    <a:pt x="396" y="22"/>
                    <a:pt x="360" y="25"/>
                  </a:cubicBezTo>
                  <a:cubicBezTo>
                    <a:pt x="353" y="25"/>
                    <a:pt x="347" y="26"/>
                    <a:pt x="340" y="26"/>
                  </a:cubicBezTo>
                  <a:cubicBezTo>
                    <a:pt x="270" y="26"/>
                    <a:pt x="199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6"/>
            <p:cNvSpPr/>
            <p:nvPr/>
          </p:nvSpPr>
          <p:spPr>
            <a:xfrm>
              <a:off x="1143530" y="4248775"/>
              <a:ext cx="18428" cy="14872"/>
            </a:xfrm>
            <a:custGeom>
              <a:avLst/>
              <a:gdLst/>
              <a:ahLst/>
              <a:cxnLst/>
              <a:rect l="l" t="t" r="r" b="b"/>
              <a:pathLst>
                <a:path w="425" h="343" extrusionOk="0">
                  <a:moveTo>
                    <a:pt x="311" y="0"/>
                  </a:moveTo>
                  <a:cubicBezTo>
                    <a:pt x="278" y="0"/>
                    <a:pt x="247" y="33"/>
                    <a:pt x="201" y="83"/>
                  </a:cubicBezTo>
                  <a:cubicBezTo>
                    <a:pt x="132" y="158"/>
                    <a:pt x="0" y="176"/>
                    <a:pt x="75" y="286"/>
                  </a:cubicBezTo>
                  <a:cubicBezTo>
                    <a:pt x="102" y="326"/>
                    <a:pt x="139" y="343"/>
                    <a:pt x="179" y="343"/>
                  </a:cubicBezTo>
                  <a:cubicBezTo>
                    <a:pt x="241" y="343"/>
                    <a:pt x="307" y="304"/>
                    <a:pt x="348" y="257"/>
                  </a:cubicBezTo>
                  <a:cubicBezTo>
                    <a:pt x="417" y="187"/>
                    <a:pt x="424" y="81"/>
                    <a:pt x="365" y="25"/>
                  </a:cubicBezTo>
                  <a:cubicBezTo>
                    <a:pt x="345" y="8"/>
                    <a:pt x="328" y="0"/>
                    <a:pt x="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6"/>
            <p:cNvSpPr/>
            <p:nvPr/>
          </p:nvSpPr>
          <p:spPr>
            <a:xfrm>
              <a:off x="1144267" y="4275875"/>
              <a:ext cx="15956" cy="13138"/>
            </a:xfrm>
            <a:custGeom>
              <a:avLst/>
              <a:gdLst/>
              <a:ahLst/>
              <a:cxnLst/>
              <a:rect l="l" t="t" r="r" b="b"/>
              <a:pathLst>
                <a:path w="368" h="303" extrusionOk="0">
                  <a:moveTo>
                    <a:pt x="297" y="0"/>
                  </a:moveTo>
                  <a:cubicBezTo>
                    <a:pt x="255" y="0"/>
                    <a:pt x="200" y="24"/>
                    <a:pt x="157" y="43"/>
                  </a:cubicBezTo>
                  <a:cubicBezTo>
                    <a:pt x="72" y="80"/>
                    <a:pt x="1" y="95"/>
                    <a:pt x="58" y="229"/>
                  </a:cubicBezTo>
                  <a:cubicBezTo>
                    <a:pt x="82" y="284"/>
                    <a:pt x="107" y="303"/>
                    <a:pt x="133" y="303"/>
                  </a:cubicBezTo>
                  <a:cubicBezTo>
                    <a:pt x="172" y="303"/>
                    <a:pt x="214" y="265"/>
                    <a:pt x="264" y="243"/>
                  </a:cubicBezTo>
                  <a:cubicBezTo>
                    <a:pt x="348" y="203"/>
                    <a:pt x="360" y="146"/>
                    <a:pt x="364" y="95"/>
                  </a:cubicBezTo>
                  <a:cubicBezTo>
                    <a:pt x="368" y="23"/>
                    <a:pt x="338" y="0"/>
                    <a:pt x="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6"/>
            <p:cNvSpPr/>
            <p:nvPr/>
          </p:nvSpPr>
          <p:spPr>
            <a:xfrm>
              <a:off x="1054251" y="4304666"/>
              <a:ext cx="40021" cy="27967"/>
            </a:xfrm>
            <a:custGeom>
              <a:avLst/>
              <a:gdLst/>
              <a:ahLst/>
              <a:cxnLst/>
              <a:rect l="l" t="t" r="r" b="b"/>
              <a:pathLst>
                <a:path w="923" h="645" extrusionOk="0">
                  <a:moveTo>
                    <a:pt x="708" y="1"/>
                  </a:moveTo>
                  <a:cubicBezTo>
                    <a:pt x="646" y="1"/>
                    <a:pt x="570" y="46"/>
                    <a:pt x="465" y="111"/>
                  </a:cubicBezTo>
                  <a:cubicBezTo>
                    <a:pt x="280" y="225"/>
                    <a:pt x="1" y="182"/>
                    <a:pt x="87" y="454"/>
                  </a:cubicBezTo>
                  <a:cubicBezTo>
                    <a:pt x="130" y="592"/>
                    <a:pt x="245" y="644"/>
                    <a:pt x="371" y="644"/>
                  </a:cubicBezTo>
                  <a:cubicBezTo>
                    <a:pt x="473" y="644"/>
                    <a:pt x="581" y="610"/>
                    <a:pt x="664" y="559"/>
                  </a:cubicBezTo>
                  <a:cubicBezTo>
                    <a:pt x="845" y="447"/>
                    <a:pt x="923" y="236"/>
                    <a:pt x="833" y="89"/>
                  </a:cubicBezTo>
                  <a:cubicBezTo>
                    <a:pt x="794" y="26"/>
                    <a:pt x="755" y="1"/>
                    <a:pt x="7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6"/>
            <p:cNvSpPr/>
            <p:nvPr/>
          </p:nvSpPr>
          <p:spPr>
            <a:xfrm>
              <a:off x="1064441" y="4300200"/>
              <a:ext cx="18471" cy="15003"/>
            </a:xfrm>
            <a:custGeom>
              <a:avLst/>
              <a:gdLst/>
              <a:ahLst/>
              <a:cxnLst/>
              <a:rect l="l" t="t" r="r" b="b"/>
              <a:pathLst>
                <a:path w="426" h="346" extrusionOk="0">
                  <a:moveTo>
                    <a:pt x="313" y="1"/>
                  </a:moveTo>
                  <a:cubicBezTo>
                    <a:pt x="280" y="1"/>
                    <a:pt x="248" y="35"/>
                    <a:pt x="201" y="85"/>
                  </a:cubicBezTo>
                  <a:cubicBezTo>
                    <a:pt x="132" y="161"/>
                    <a:pt x="1" y="178"/>
                    <a:pt x="75" y="289"/>
                  </a:cubicBezTo>
                  <a:cubicBezTo>
                    <a:pt x="102" y="329"/>
                    <a:pt x="140" y="345"/>
                    <a:pt x="179" y="345"/>
                  </a:cubicBezTo>
                  <a:cubicBezTo>
                    <a:pt x="241" y="345"/>
                    <a:pt x="308" y="307"/>
                    <a:pt x="348" y="262"/>
                  </a:cubicBezTo>
                  <a:cubicBezTo>
                    <a:pt x="419" y="186"/>
                    <a:pt x="426" y="82"/>
                    <a:pt x="366" y="27"/>
                  </a:cubicBezTo>
                  <a:cubicBezTo>
                    <a:pt x="346" y="9"/>
                    <a:pt x="329" y="1"/>
                    <a:pt x="3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6"/>
            <p:cNvSpPr/>
            <p:nvPr/>
          </p:nvSpPr>
          <p:spPr>
            <a:xfrm>
              <a:off x="1065135" y="4308829"/>
              <a:ext cx="15913" cy="13138"/>
            </a:xfrm>
            <a:custGeom>
              <a:avLst/>
              <a:gdLst/>
              <a:ahLst/>
              <a:cxnLst/>
              <a:rect l="l" t="t" r="r" b="b"/>
              <a:pathLst>
                <a:path w="367" h="303" extrusionOk="0">
                  <a:moveTo>
                    <a:pt x="294" y="1"/>
                  </a:moveTo>
                  <a:cubicBezTo>
                    <a:pt x="252" y="1"/>
                    <a:pt x="198" y="24"/>
                    <a:pt x="156" y="43"/>
                  </a:cubicBezTo>
                  <a:cubicBezTo>
                    <a:pt x="72" y="80"/>
                    <a:pt x="0" y="95"/>
                    <a:pt x="58" y="229"/>
                  </a:cubicBezTo>
                  <a:cubicBezTo>
                    <a:pt x="82" y="284"/>
                    <a:pt x="106" y="303"/>
                    <a:pt x="133" y="303"/>
                  </a:cubicBezTo>
                  <a:cubicBezTo>
                    <a:pt x="172" y="303"/>
                    <a:pt x="214" y="265"/>
                    <a:pt x="264" y="244"/>
                  </a:cubicBezTo>
                  <a:cubicBezTo>
                    <a:pt x="348" y="205"/>
                    <a:pt x="360" y="149"/>
                    <a:pt x="363" y="95"/>
                  </a:cubicBezTo>
                  <a:cubicBezTo>
                    <a:pt x="366" y="23"/>
                    <a:pt x="336" y="1"/>
                    <a:pt x="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6"/>
            <p:cNvSpPr/>
            <p:nvPr/>
          </p:nvSpPr>
          <p:spPr>
            <a:xfrm>
              <a:off x="1167465" y="4271062"/>
              <a:ext cx="39848" cy="24368"/>
            </a:xfrm>
            <a:custGeom>
              <a:avLst/>
              <a:gdLst/>
              <a:ahLst/>
              <a:cxnLst/>
              <a:rect l="l" t="t" r="r" b="b"/>
              <a:pathLst>
                <a:path w="919" h="562" extrusionOk="0">
                  <a:moveTo>
                    <a:pt x="205" y="1"/>
                  </a:moveTo>
                  <a:cubicBezTo>
                    <a:pt x="133" y="1"/>
                    <a:pt x="87" y="33"/>
                    <a:pt x="57" y="124"/>
                  </a:cubicBezTo>
                  <a:cubicBezTo>
                    <a:pt x="1" y="289"/>
                    <a:pt x="130" y="472"/>
                    <a:pt x="345" y="536"/>
                  </a:cubicBezTo>
                  <a:cubicBezTo>
                    <a:pt x="399" y="553"/>
                    <a:pt x="460" y="562"/>
                    <a:pt x="521" y="562"/>
                  </a:cubicBezTo>
                  <a:cubicBezTo>
                    <a:pt x="702" y="562"/>
                    <a:pt x="885" y="484"/>
                    <a:pt x="899" y="290"/>
                  </a:cubicBezTo>
                  <a:cubicBezTo>
                    <a:pt x="919" y="4"/>
                    <a:pt x="647" y="117"/>
                    <a:pt x="433" y="52"/>
                  </a:cubicBezTo>
                  <a:cubicBezTo>
                    <a:pt x="338" y="23"/>
                    <a:pt x="263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6"/>
            <p:cNvSpPr/>
            <p:nvPr/>
          </p:nvSpPr>
          <p:spPr>
            <a:xfrm>
              <a:off x="1176180" y="4265078"/>
              <a:ext cx="19642" cy="13398"/>
            </a:xfrm>
            <a:custGeom>
              <a:avLst/>
              <a:gdLst/>
              <a:ahLst/>
              <a:cxnLst/>
              <a:rect l="l" t="t" r="r" b="b"/>
              <a:pathLst>
                <a:path w="453" h="309" extrusionOk="0">
                  <a:moveTo>
                    <a:pt x="109" y="1"/>
                  </a:moveTo>
                  <a:cubicBezTo>
                    <a:pt x="87" y="1"/>
                    <a:pt x="68" y="13"/>
                    <a:pt x="49" y="41"/>
                  </a:cubicBezTo>
                  <a:cubicBezTo>
                    <a:pt x="0" y="109"/>
                    <a:pt x="35" y="209"/>
                    <a:pt x="122" y="265"/>
                  </a:cubicBezTo>
                  <a:cubicBezTo>
                    <a:pt x="162" y="291"/>
                    <a:pt x="216" y="308"/>
                    <a:pt x="267" y="308"/>
                  </a:cubicBezTo>
                  <a:cubicBezTo>
                    <a:pt x="326" y="308"/>
                    <a:pt x="381" y="284"/>
                    <a:pt x="404" y="222"/>
                  </a:cubicBezTo>
                  <a:cubicBezTo>
                    <a:pt x="453" y="94"/>
                    <a:pt x="315" y="112"/>
                    <a:pt x="228" y="56"/>
                  </a:cubicBezTo>
                  <a:cubicBezTo>
                    <a:pt x="176" y="23"/>
                    <a:pt x="140" y="1"/>
                    <a:pt x="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6"/>
            <p:cNvSpPr/>
            <p:nvPr/>
          </p:nvSpPr>
          <p:spPr>
            <a:xfrm>
              <a:off x="1179302" y="4273273"/>
              <a:ext cx="17084" cy="11274"/>
            </a:xfrm>
            <a:custGeom>
              <a:avLst/>
              <a:gdLst/>
              <a:ahLst/>
              <a:cxnLst/>
              <a:rect l="l" t="t" r="r" b="b"/>
              <a:pathLst>
                <a:path w="394" h="260" extrusionOk="0">
                  <a:moveTo>
                    <a:pt x="121" y="1"/>
                  </a:moveTo>
                  <a:cubicBezTo>
                    <a:pt x="54" y="1"/>
                    <a:pt x="0" y="23"/>
                    <a:pt x="29" y="116"/>
                  </a:cubicBezTo>
                  <a:cubicBezTo>
                    <a:pt x="44" y="166"/>
                    <a:pt x="70" y="218"/>
                    <a:pt x="163" y="232"/>
                  </a:cubicBezTo>
                  <a:cubicBezTo>
                    <a:pt x="210" y="240"/>
                    <a:pt x="254" y="260"/>
                    <a:pt x="289" y="260"/>
                  </a:cubicBezTo>
                  <a:cubicBezTo>
                    <a:pt x="325" y="260"/>
                    <a:pt x="353" y="240"/>
                    <a:pt x="366" y="167"/>
                  </a:cubicBezTo>
                  <a:cubicBezTo>
                    <a:pt x="394" y="23"/>
                    <a:pt x="316" y="26"/>
                    <a:pt x="223" y="11"/>
                  </a:cubicBezTo>
                  <a:cubicBezTo>
                    <a:pt x="192" y="7"/>
                    <a:pt x="155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6"/>
            <p:cNvSpPr/>
            <p:nvPr/>
          </p:nvSpPr>
          <p:spPr>
            <a:xfrm>
              <a:off x="857569" y="4288406"/>
              <a:ext cx="36206" cy="19989"/>
            </a:xfrm>
            <a:custGeom>
              <a:avLst/>
              <a:gdLst/>
              <a:ahLst/>
              <a:cxnLst/>
              <a:rect l="l" t="t" r="r" b="b"/>
              <a:pathLst>
                <a:path w="835" h="461" extrusionOk="0">
                  <a:moveTo>
                    <a:pt x="178" y="0"/>
                  </a:moveTo>
                  <a:cubicBezTo>
                    <a:pt x="120" y="0"/>
                    <a:pt x="85" y="22"/>
                    <a:pt x="50" y="90"/>
                  </a:cubicBezTo>
                  <a:cubicBezTo>
                    <a:pt x="0" y="192"/>
                    <a:pt x="35" y="315"/>
                    <a:pt x="149" y="387"/>
                  </a:cubicBezTo>
                  <a:cubicBezTo>
                    <a:pt x="215" y="428"/>
                    <a:pt x="326" y="461"/>
                    <a:pt x="438" y="461"/>
                  </a:cubicBezTo>
                  <a:cubicBezTo>
                    <a:pt x="592" y="461"/>
                    <a:pt x="747" y="399"/>
                    <a:pt x="792" y="215"/>
                  </a:cubicBezTo>
                  <a:cubicBezTo>
                    <a:pt x="835" y="38"/>
                    <a:pt x="743" y="2"/>
                    <a:pt x="619" y="2"/>
                  </a:cubicBezTo>
                  <a:cubicBezTo>
                    <a:pt x="534" y="2"/>
                    <a:pt x="434" y="19"/>
                    <a:pt x="353" y="19"/>
                  </a:cubicBezTo>
                  <a:cubicBezTo>
                    <a:pt x="332" y="19"/>
                    <a:pt x="312" y="18"/>
                    <a:pt x="294" y="15"/>
                  </a:cubicBezTo>
                  <a:cubicBezTo>
                    <a:pt x="246" y="7"/>
                    <a:pt x="209" y="0"/>
                    <a:pt x="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6"/>
            <p:cNvSpPr/>
            <p:nvPr/>
          </p:nvSpPr>
          <p:spPr>
            <a:xfrm>
              <a:off x="864073" y="4283853"/>
              <a:ext cx="15696" cy="9149"/>
            </a:xfrm>
            <a:custGeom>
              <a:avLst/>
              <a:gdLst/>
              <a:ahLst/>
              <a:cxnLst/>
              <a:rect l="l" t="t" r="r" b="b"/>
              <a:pathLst>
                <a:path w="362" h="211" extrusionOk="0">
                  <a:moveTo>
                    <a:pt x="97" y="0"/>
                  </a:moveTo>
                  <a:cubicBezTo>
                    <a:pt x="77" y="0"/>
                    <a:pt x="60" y="10"/>
                    <a:pt x="39" y="38"/>
                  </a:cubicBezTo>
                  <a:cubicBezTo>
                    <a:pt x="1" y="88"/>
                    <a:pt x="5" y="152"/>
                    <a:pt x="52" y="184"/>
                  </a:cubicBezTo>
                  <a:cubicBezTo>
                    <a:pt x="74" y="200"/>
                    <a:pt x="108" y="211"/>
                    <a:pt x="144" y="211"/>
                  </a:cubicBezTo>
                  <a:cubicBezTo>
                    <a:pt x="197" y="211"/>
                    <a:pt x="255" y="188"/>
                    <a:pt x="291" y="127"/>
                  </a:cubicBezTo>
                  <a:cubicBezTo>
                    <a:pt x="361" y="9"/>
                    <a:pt x="225" y="48"/>
                    <a:pt x="159" y="19"/>
                  </a:cubicBezTo>
                  <a:cubicBezTo>
                    <a:pt x="134" y="8"/>
                    <a:pt x="115" y="0"/>
                    <a:pt x="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6"/>
            <p:cNvSpPr/>
            <p:nvPr/>
          </p:nvSpPr>
          <p:spPr>
            <a:xfrm>
              <a:off x="865244" y="4288580"/>
              <a:ext cx="14396" cy="9452"/>
            </a:xfrm>
            <a:custGeom>
              <a:avLst/>
              <a:gdLst/>
              <a:ahLst/>
              <a:cxnLst/>
              <a:rect l="l" t="t" r="r" b="b"/>
              <a:pathLst>
                <a:path w="332" h="218" extrusionOk="0">
                  <a:moveTo>
                    <a:pt x="160" y="11"/>
                  </a:moveTo>
                  <a:cubicBezTo>
                    <a:pt x="90" y="11"/>
                    <a:pt x="1" y="12"/>
                    <a:pt x="7" y="104"/>
                  </a:cubicBezTo>
                  <a:cubicBezTo>
                    <a:pt x="8" y="139"/>
                    <a:pt x="17" y="179"/>
                    <a:pt x="81" y="189"/>
                  </a:cubicBezTo>
                  <a:cubicBezTo>
                    <a:pt x="120" y="197"/>
                    <a:pt x="158" y="218"/>
                    <a:pt x="192" y="218"/>
                  </a:cubicBezTo>
                  <a:cubicBezTo>
                    <a:pt x="224" y="218"/>
                    <a:pt x="254" y="199"/>
                    <a:pt x="279" y="135"/>
                  </a:cubicBezTo>
                  <a:cubicBezTo>
                    <a:pt x="331" y="1"/>
                    <a:pt x="251" y="13"/>
                    <a:pt x="167" y="11"/>
                  </a:cubicBezTo>
                  <a:cubicBezTo>
                    <a:pt x="165" y="11"/>
                    <a:pt x="163" y="11"/>
                    <a:pt x="160" y="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6"/>
            <p:cNvSpPr/>
            <p:nvPr/>
          </p:nvSpPr>
          <p:spPr>
            <a:xfrm>
              <a:off x="946631" y="4280038"/>
              <a:ext cx="46525" cy="27707"/>
            </a:xfrm>
            <a:custGeom>
              <a:avLst/>
              <a:gdLst/>
              <a:ahLst/>
              <a:cxnLst/>
              <a:rect l="l" t="t" r="r" b="b"/>
              <a:pathLst>
                <a:path w="1073" h="639" extrusionOk="0">
                  <a:moveTo>
                    <a:pt x="256" y="0"/>
                  </a:moveTo>
                  <a:cubicBezTo>
                    <a:pt x="157" y="0"/>
                    <a:pt x="82" y="41"/>
                    <a:pt x="53" y="199"/>
                  </a:cubicBezTo>
                  <a:cubicBezTo>
                    <a:pt x="1" y="494"/>
                    <a:pt x="313" y="638"/>
                    <a:pt x="569" y="638"/>
                  </a:cubicBezTo>
                  <a:cubicBezTo>
                    <a:pt x="584" y="638"/>
                    <a:pt x="598" y="638"/>
                    <a:pt x="612" y="637"/>
                  </a:cubicBezTo>
                  <a:cubicBezTo>
                    <a:pt x="872" y="620"/>
                    <a:pt x="1073" y="437"/>
                    <a:pt x="1060" y="229"/>
                  </a:cubicBezTo>
                  <a:cubicBezTo>
                    <a:pt x="1049" y="70"/>
                    <a:pt x="969" y="36"/>
                    <a:pt x="814" y="36"/>
                  </a:cubicBezTo>
                  <a:cubicBezTo>
                    <a:pt x="767" y="36"/>
                    <a:pt x="713" y="39"/>
                    <a:pt x="652" y="43"/>
                  </a:cubicBezTo>
                  <a:cubicBezTo>
                    <a:pt x="640" y="44"/>
                    <a:pt x="628" y="44"/>
                    <a:pt x="616" y="44"/>
                  </a:cubicBezTo>
                  <a:cubicBezTo>
                    <a:pt x="488" y="44"/>
                    <a:pt x="359" y="0"/>
                    <a:pt x="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6"/>
            <p:cNvSpPr/>
            <p:nvPr/>
          </p:nvSpPr>
          <p:spPr>
            <a:xfrm>
              <a:off x="965146" y="4273664"/>
              <a:ext cx="22200" cy="14309"/>
            </a:xfrm>
            <a:custGeom>
              <a:avLst/>
              <a:gdLst/>
              <a:ahLst/>
              <a:cxnLst/>
              <a:rect l="l" t="t" r="r" b="b"/>
              <a:pathLst>
                <a:path w="512" h="330" extrusionOk="0">
                  <a:moveTo>
                    <a:pt x="400" y="1"/>
                  </a:moveTo>
                  <a:cubicBezTo>
                    <a:pt x="367" y="1"/>
                    <a:pt x="324" y="16"/>
                    <a:pt x="268" y="37"/>
                  </a:cubicBezTo>
                  <a:cubicBezTo>
                    <a:pt x="152" y="80"/>
                    <a:pt x="0" y="24"/>
                    <a:pt x="17" y="186"/>
                  </a:cubicBezTo>
                  <a:cubicBezTo>
                    <a:pt x="27" y="290"/>
                    <a:pt x="119" y="329"/>
                    <a:pt x="213" y="329"/>
                  </a:cubicBezTo>
                  <a:cubicBezTo>
                    <a:pt x="253" y="329"/>
                    <a:pt x="292" y="322"/>
                    <a:pt x="327" y="310"/>
                  </a:cubicBezTo>
                  <a:cubicBezTo>
                    <a:pt x="444" y="267"/>
                    <a:pt x="511" y="160"/>
                    <a:pt x="477" y="67"/>
                  </a:cubicBezTo>
                  <a:cubicBezTo>
                    <a:pt x="460" y="19"/>
                    <a:pt x="435" y="1"/>
                    <a:pt x="4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6"/>
            <p:cNvSpPr/>
            <p:nvPr/>
          </p:nvSpPr>
          <p:spPr>
            <a:xfrm>
              <a:off x="962024" y="4281512"/>
              <a:ext cx="21853" cy="12228"/>
            </a:xfrm>
            <a:custGeom>
              <a:avLst/>
              <a:gdLst/>
              <a:ahLst/>
              <a:cxnLst/>
              <a:rect l="l" t="t" r="r" b="b"/>
              <a:pathLst>
                <a:path w="504" h="282" extrusionOk="0">
                  <a:moveTo>
                    <a:pt x="133" y="1"/>
                  </a:moveTo>
                  <a:cubicBezTo>
                    <a:pt x="66" y="1"/>
                    <a:pt x="19" y="23"/>
                    <a:pt x="9" y="149"/>
                  </a:cubicBezTo>
                  <a:cubicBezTo>
                    <a:pt x="1" y="265"/>
                    <a:pt x="46" y="282"/>
                    <a:pt x="110" y="282"/>
                  </a:cubicBezTo>
                  <a:cubicBezTo>
                    <a:pt x="137" y="282"/>
                    <a:pt x="168" y="279"/>
                    <a:pt x="199" y="279"/>
                  </a:cubicBezTo>
                  <a:cubicBezTo>
                    <a:pt x="207" y="279"/>
                    <a:pt x="215" y="279"/>
                    <a:pt x="222" y="279"/>
                  </a:cubicBezTo>
                  <a:cubicBezTo>
                    <a:pt x="231" y="280"/>
                    <a:pt x="238" y="280"/>
                    <a:pt x="246" y="280"/>
                  </a:cubicBezTo>
                  <a:cubicBezTo>
                    <a:pt x="341" y="280"/>
                    <a:pt x="382" y="231"/>
                    <a:pt x="411" y="179"/>
                  </a:cubicBezTo>
                  <a:cubicBezTo>
                    <a:pt x="503" y="28"/>
                    <a:pt x="331" y="15"/>
                    <a:pt x="221" y="6"/>
                  </a:cubicBezTo>
                  <a:cubicBezTo>
                    <a:pt x="189" y="4"/>
                    <a:pt x="160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6"/>
            <p:cNvSpPr/>
            <p:nvPr/>
          </p:nvSpPr>
          <p:spPr>
            <a:xfrm>
              <a:off x="955216" y="4249469"/>
              <a:ext cx="40802" cy="26189"/>
            </a:xfrm>
            <a:custGeom>
              <a:avLst/>
              <a:gdLst/>
              <a:ahLst/>
              <a:cxnLst/>
              <a:rect l="l" t="t" r="r" b="b"/>
              <a:pathLst>
                <a:path w="941" h="604" extrusionOk="0">
                  <a:moveTo>
                    <a:pt x="261" y="1"/>
                  </a:moveTo>
                  <a:cubicBezTo>
                    <a:pt x="205" y="1"/>
                    <a:pt x="155" y="32"/>
                    <a:pt x="112" y="122"/>
                  </a:cubicBezTo>
                  <a:cubicBezTo>
                    <a:pt x="0" y="359"/>
                    <a:pt x="251" y="550"/>
                    <a:pt x="461" y="593"/>
                  </a:cubicBezTo>
                  <a:cubicBezTo>
                    <a:pt x="495" y="600"/>
                    <a:pt x="528" y="604"/>
                    <a:pt x="560" y="604"/>
                  </a:cubicBezTo>
                  <a:cubicBezTo>
                    <a:pt x="732" y="604"/>
                    <a:pt x="879" y="509"/>
                    <a:pt x="908" y="367"/>
                  </a:cubicBezTo>
                  <a:cubicBezTo>
                    <a:pt x="941" y="200"/>
                    <a:pt x="833" y="174"/>
                    <a:pt x="623" y="131"/>
                  </a:cubicBezTo>
                  <a:cubicBezTo>
                    <a:pt x="486" y="103"/>
                    <a:pt x="363" y="1"/>
                    <a:pt x="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6"/>
            <p:cNvSpPr/>
            <p:nvPr/>
          </p:nvSpPr>
          <p:spPr>
            <a:xfrm>
              <a:off x="974338" y="4249599"/>
              <a:ext cx="18081" cy="10667"/>
            </a:xfrm>
            <a:custGeom>
              <a:avLst/>
              <a:gdLst/>
              <a:ahLst/>
              <a:cxnLst/>
              <a:rect l="l" t="t" r="r" b="b"/>
              <a:pathLst>
                <a:path w="417" h="246" extrusionOk="0">
                  <a:moveTo>
                    <a:pt x="98" y="1"/>
                  </a:moveTo>
                  <a:cubicBezTo>
                    <a:pt x="59" y="1"/>
                    <a:pt x="29" y="16"/>
                    <a:pt x="19" y="78"/>
                  </a:cubicBezTo>
                  <a:cubicBezTo>
                    <a:pt x="0" y="190"/>
                    <a:pt x="116" y="245"/>
                    <a:pt x="213" y="245"/>
                  </a:cubicBezTo>
                  <a:cubicBezTo>
                    <a:pt x="222" y="245"/>
                    <a:pt x="230" y="245"/>
                    <a:pt x="238" y="244"/>
                  </a:cubicBezTo>
                  <a:cubicBezTo>
                    <a:pt x="339" y="237"/>
                    <a:pt x="417" y="165"/>
                    <a:pt x="411" y="85"/>
                  </a:cubicBezTo>
                  <a:cubicBezTo>
                    <a:pt x="406" y="25"/>
                    <a:pt x="376" y="11"/>
                    <a:pt x="320" y="11"/>
                  </a:cubicBezTo>
                  <a:cubicBezTo>
                    <a:pt x="301" y="11"/>
                    <a:pt x="278" y="13"/>
                    <a:pt x="252" y="15"/>
                  </a:cubicBezTo>
                  <a:cubicBezTo>
                    <a:pt x="245" y="15"/>
                    <a:pt x="239" y="16"/>
                    <a:pt x="232" y="16"/>
                  </a:cubicBezTo>
                  <a:cubicBezTo>
                    <a:pt x="184" y="16"/>
                    <a:pt x="136" y="1"/>
                    <a:pt x="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6"/>
            <p:cNvSpPr/>
            <p:nvPr/>
          </p:nvSpPr>
          <p:spPr>
            <a:xfrm>
              <a:off x="968918" y="4252981"/>
              <a:ext cx="20292" cy="11360"/>
            </a:xfrm>
            <a:custGeom>
              <a:avLst/>
              <a:gdLst/>
              <a:ahLst/>
              <a:cxnLst/>
              <a:rect l="l" t="t" r="r" b="b"/>
              <a:pathLst>
                <a:path w="468" h="262" extrusionOk="0">
                  <a:moveTo>
                    <a:pt x="143" y="1"/>
                  </a:moveTo>
                  <a:cubicBezTo>
                    <a:pt x="106" y="1"/>
                    <a:pt x="75" y="23"/>
                    <a:pt x="49" y="99"/>
                  </a:cubicBezTo>
                  <a:cubicBezTo>
                    <a:pt x="0" y="236"/>
                    <a:pt x="102" y="219"/>
                    <a:pt x="191" y="249"/>
                  </a:cubicBezTo>
                  <a:cubicBezTo>
                    <a:pt x="215" y="258"/>
                    <a:pt x="236" y="262"/>
                    <a:pt x="255" y="262"/>
                  </a:cubicBezTo>
                  <a:cubicBezTo>
                    <a:pt x="302" y="262"/>
                    <a:pt x="334" y="237"/>
                    <a:pt x="363" y="212"/>
                  </a:cubicBezTo>
                  <a:cubicBezTo>
                    <a:pt x="467" y="109"/>
                    <a:pt x="334" y="63"/>
                    <a:pt x="247" y="30"/>
                  </a:cubicBezTo>
                  <a:cubicBezTo>
                    <a:pt x="208" y="16"/>
                    <a:pt x="174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6"/>
            <p:cNvSpPr/>
            <p:nvPr/>
          </p:nvSpPr>
          <p:spPr>
            <a:xfrm>
              <a:off x="996495" y="4276005"/>
              <a:ext cx="33300" cy="24021"/>
            </a:xfrm>
            <a:custGeom>
              <a:avLst/>
              <a:gdLst/>
              <a:ahLst/>
              <a:cxnLst/>
              <a:rect l="l" t="t" r="r" b="b"/>
              <a:pathLst>
                <a:path w="768" h="554" extrusionOk="0">
                  <a:moveTo>
                    <a:pt x="623" y="1"/>
                  </a:moveTo>
                  <a:cubicBezTo>
                    <a:pt x="557" y="1"/>
                    <a:pt x="489" y="145"/>
                    <a:pt x="362" y="233"/>
                  </a:cubicBezTo>
                  <a:cubicBezTo>
                    <a:pt x="198" y="343"/>
                    <a:pt x="0" y="319"/>
                    <a:pt x="87" y="448"/>
                  </a:cubicBezTo>
                  <a:cubicBezTo>
                    <a:pt x="135" y="518"/>
                    <a:pt x="217" y="553"/>
                    <a:pt x="308" y="553"/>
                  </a:cubicBezTo>
                  <a:cubicBezTo>
                    <a:pt x="385" y="553"/>
                    <a:pt x="469" y="528"/>
                    <a:pt x="544" y="478"/>
                  </a:cubicBezTo>
                  <a:cubicBezTo>
                    <a:pt x="707" y="365"/>
                    <a:pt x="767" y="170"/>
                    <a:pt x="680" y="41"/>
                  </a:cubicBezTo>
                  <a:cubicBezTo>
                    <a:pt x="660" y="13"/>
                    <a:pt x="642" y="1"/>
                    <a:pt x="623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6"/>
            <p:cNvSpPr/>
            <p:nvPr/>
          </p:nvSpPr>
          <p:spPr>
            <a:xfrm>
              <a:off x="1077839" y="4308482"/>
              <a:ext cx="13355" cy="18515"/>
            </a:xfrm>
            <a:custGeom>
              <a:avLst/>
              <a:gdLst/>
              <a:ahLst/>
              <a:cxnLst/>
              <a:rect l="l" t="t" r="r" b="b"/>
              <a:pathLst>
                <a:path w="308" h="427" extrusionOk="0">
                  <a:moveTo>
                    <a:pt x="224" y="0"/>
                  </a:moveTo>
                  <a:cubicBezTo>
                    <a:pt x="169" y="0"/>
                    <a:pt x="98" y="67"/>
                    <a:pt x="52" y="167"/>
                  </a:cubicBezTo>
                  <a:cubicBezTo>
                    <a:pt x="1" y="282"/>
                    <a:pt x="4" y="396"/>
                    <a:pt x="59" y="422"/>
                  </a:cubicBezTo>
                  <a:cubicBezTo>
                    <a:pt x="67" y="425"/>
                    <a:pt x="74" y="427"/>
                    <a:pt x="82" y="427"/>
                  </a:cubicBezTo>
                  <a:cubicBezTo>
                    <a:pt x="136" y="427"/>
                    <a:pt x="208" y="358"/>
                    <a:pt x="256" y="259"/>
                  </a:cubicBezTo>
                  <a:cubicBezTo>
                    <a:pt x="307" y="143"/>
                    <a:pt x="306" y="30"/>
                    <a:pt x="248" y="5"/>
                  </a:cubicBezTo>
                  <a:cubicBezTo>
                    <a:pt x="241" y="2"/>
                    <a:pt x="233" y="0"/>
                    <a:pt x="22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6"/>
            <p:cNvSpPr/>
            <p:nvPr/>
          </p:nvSpPr>
          <p:spPr>
            <a:xfrm>
              <a:off x="1157926" y="4276482"/>
              <a:ext cx="13312" cy="18601"/>
            </a:xfrm>
            <a:custGeom>
              <a:avLst/>
              <a:gdLst/>
              <a:ahLst/>
              <a:cxnLst/>
              <a:rect l="l" t="t" r="r" b="b"/>
              <a:pathLst>
                <a:path w="307" h="429" extrusionOk="0">
                  <a:moveTo>
                    <a:pt x="223" y="1"/>
                  </a:moveTo>
                  <a:cubicBezTo>
                    <a:pt x="169" y="1"/>
                    <a:pt x="97" y="69"/>
                    <a:pt x="52" y="168"/>
                  </a:cubicBezTo>
                  <a:cubicBezTo>
                    <a:pt x="0" y="282"/>
                    <a:pt x="2" y="397"/>
                    <a:pt x="59" y="423"/>
                  </a:cubicBezTo>
                  <a:cubicBezTo>
                    <a:pt x="67" y="426"/>
                    <a:pt x="75" y="428"/>
                    <a:pt x="84" y="428"/>
                  </a:cubicBezTo>
                  <a:cubicBezTo>
                    <a:pt x="139" y="428"/>
                    <a:pt x="210" y="359"/>
                    <a:pt x="255" y="261"/>
                  </a:cubicBezTo>
                  <a:cubicBezTo>
                    <a:pt x="307" y="145"/>
                    <a:pt x="303" y="32"/>
                    <a:pt x="247" y="6"/>
                  </a:cubicBezTo>
                  <a:cubicBezTo>
                    <a:pt x="239" y="3"/>
                    <a:pt x="231" y="1"/>
                    <a:pt x="223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49" name="Google Shape;2849;p46"/>
          <p:cNvCxnSpPr/>
          <p:nvPr/>
        </p:nvCxnSpPr>
        <p:spPr>
          <a:xfrm>
            <a:off x="826761" y="3060016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50" name="Google Shape;2850;p46"/>
          <p:cNvGrpSpPr/>
          <p:nvPr/>
        </p:nvGrpSpPr>
        <p:grpSpPr>
          <a:xfrm>
            <a:off x="4572000" y="3391050"/>
            <a:ext cx="337450" cy="554175"/>
            <a:chOff x="3774825" y="2347750"/>
            <a:chExt cx="337450" cy="554175"/>
          </a:xfrm>
        </p:grpSpPr>
        <p:sp>
          <p:nvSpPr>
            <p:cNvPr id="2851" name="Google Shape;2851;p46"/>
            <p:cNvSpPr/>
            <p:nvPr/>
          </p:nvSpPr>
          <p:spPr>
            <a:xfrm>
              <a:off x="3807225" y="2370000"/>
              <a:ext cx="81100" cy="193575"/>
            </a:xfrm>
            <a:custGeom>
              <a:avLst/>
              <a:gdLst/>
              <a:ahLst/>
              <a:cxnLst/>
              <a:rect l="l" t="t" r="r" b="b"/>
              <a:pathLst>
                <a:path w="3244" h="7743" extrusionOk="0">
                  <a:moveTo>
                    <a:pt x="0" y="1"/>
                  </a:moveTo>
                  <a:lnTo>
                    <a:pt x="2646" y="7742"/>
                  </a:lnTo>
                  <a:lnTo>
                    <a:pt x="3244" y="7506"/>
                  </a:lnTo>
                  <a:lnTo>
                    <a:pt x="626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6"/>
            <p:cNvSpPr/>
            <p:nvPr/>
          </p:nvSpPr>
          <p:spPr>
            <a:xfrm>
              <a:off x="3821925" y="2353800"/>
              <a:ext cx="135850" cy="21675"/>
            </a:xfrm>
            <a:custGeom>
              <a:avLst/>
              <a:gdLst/>
              <a:ahLst/>
              <a:cxnLst/>
              <a:rect l="l" t="t" r="r" b="b"/>
              <a:pathLst>
                <a:path w="5434" h="867" extrusionOk="0">
                  <a:moveTo>
                    <a:pt x="0" y="0"/>
                  </a:moveTo>
                  <a:lnTo>
                    <a:pt x="231" y="667"/>
                  </a:lnTo>
                  <a:lnTo>
                    <a:pt x="5289" y="866"/>
                  </a:lnTo>
                  <a:lnTo>
                    <a:pt x="543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6"/>
            <p:cNvSpPr/>
            <p:nvPr/>
          </p:nvSpPr>
          <p:spPr>
            <a:xfrm>
              <a:off x="3796400" y="2506350"/>
              <a:ext cx="305975" cy="383650"/>
            </a:xfrm>
            <a:custGeom>
              <a:avLst/>
              <a:gdLst/>
              <a:ahLst/>
              <a:cxnLst/>
              <a:rect l="l" t="t" r="r" b="b"/>
              <a:pathLst>
                <a:path w="12239" h="15346" extrusionOk="0">
                  <a:moveTo>
                    <a:pt x="7264" y="1"/>
                  </a:moveTo>
                  <a:lnTo>
                    <a:pt x="1" y="4639"/>
                  </a:lnTo>
                  <a:lnTo>
                    <a:pt x="7363" y="15345"/>
                  </a:lnTo>
                  <a:lnTo>
                    <a:pt x="12239" y="1264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6"/>
            <p:cNvSpPr/>
            <p:nvPr/>
          </p:nvSpPr>
          <p:spPr>
            <a:xfrm>
              <a:off x="3939250" y="2506350"/>
              <a:ext cx="163125" cy="383675"/>
            </a:xfrm>
            <a:custGeom>
              <a:avLst/>
              <a:gdLst/>
              <a:ahLst/>
              <a:cxnLst/>
              <a:rect l="l" t="t" r="r" b="b"/>
              <a:pathLst>
                <a:path w="6525" h="15347" extrusionOk="0">
                  <a:moveTo>
                    <a:pt x="1550" y="1"/>
                  </a:moveTo>
                  <a:lnTo>
                    <a:pt x="2274" y="1840"/>
                  </a:lnTo>
                  <a:lnTo>
                    <a:pt x="2274" y="1840"/>
                  </a:lnTo>
                  <a:cubicBezTo>
                    <a:pt x="2064" y="1262"/>
                    <a:pt x="1824" y="650"/>
                    <a:pt x="1550" y="1"/>
                  </a:cubicBezTo>
                  <a:close/>
                  <a:moveTo>
                    <a:pt x="2274" y="1840"/>
                  </a:moveTo>
                  <a:lnTo>
                    <a:pt x="2274" y="1840"/>
                  </a:lnTo>
                  <a:cubicBezTo>
                    <a:pt x="6042" y="12206"/>
                    <a:pt x="0" y="11364"/>
                    <a:pt x="1649" y="15347"/>
                  </a:cubicBezTo>
                  <a:lnTo>
                    <a:pt x="6525" y="12641"/>
                  </a:lnTo>
                  <a:lnTo>
                    <a:pt x="2274" y="18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6"/>
            <p:cNvSpPr/>
            <p:nvPr/>
          </p:nvSpPr>
          <p:spPr>
            <a:xfrm>
              <a:off x="3970825" y="2717175"/>
              <a:ext cx="49250" cy="59425"/>
            </a:xfrm>
            <a:custGeom>
              <a:avLst/>
              <a:gdLst/>
              <a:ahLst/>
              <a:cxnLst/>
              <a:rect l="l" t="t" r="r" b="b"/>
              <a:pathLst>
                <a:path w="1970" h="2377" extrusionOk="0">
                  <a:moveTo>
                    <a:pt x="1363" y="0"/>
                  </a:moveTo>
                  <a:cubicBezTo>
                    <a:pt x="721" y="0"/>
                    <a:pt x="1" y="1876"/>
                    <a:pt x="554" y="2311"/>
                  </a:cubicBezTo>
                  <a:cubicBezTo>
                    <a:pt x="611" y="2356"/>
                    <a:pt x="673" y="2377"/>
                    <a:pt x="738" y="2377"/>
                  </a:cubicBezTo>
                  <a:cubicBezTo>
                    <a:pt x="1056" y="2377"/>
                    <a:pt x="1447" y="1892"/>
                    <a:pt x="1685" y="1417"/>
                  </a:cubicBezTo>
                  <a:cubicBezTo>
                    <a:pt x="1969" y="844"/>
                    <a:pt x="1892" y="226"/>
                    <a:pt x="1510" y="35"/>
                  </a:cubicBezTo>
                  <a:cubicBezTo>
                    <a:pt x="1462" y="11"/>
                    <a:pt x="1413" y="0"/>
                    <a:pt x="1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6"/>
            <p:cNvSpPr/>
            <p:nvPr/>
          </p:nvSpPr>
          <p:spPr>
            <a:xfrm>
              <a:off x="4006800" y="2694100"/>
              <a:ext cx="15275" cy="18200"/>
            </a:xfrm>
            <a:custGeom>
              <a:avLst/>
              <a:gdLst/>
              <a:ahLst/>
              <a:cxnLst/>
              <a:rect l="l" t="t" r="r" b="b"/>
              <a:pathLst>
                <a:path w="611" h="728" extrusionOk="0">
                  <a:moveTo>
                    <a:pt x="343" y="0"/>
                  </a:moveTo>
                  <a:cubicBezTo>
                    <a:pt x="213" y="0"/>
                    <a:pt x="84" y="126"/>
                    <a:pt x="45" y="305"/>
                  </a:cubicBezTo>
                  <a:cubicBezTo>
                    <a:pt x="1" y="503"/>
                    <a:pt x="81" y="691"/>
                    <a:pt x="227" y="722"/>
                  </a:cubicBezTo>
                  <a:cubicBezTo>
                    <a:pt x="241" y="725"/>
                    <a:pt x="256" y="727"/>
                    <a:pt x="271" y="727"/>
                  </a:cubicBezTo>
                  <a:cubicBezTo>
                    <a:pt x="400" y="727"/>
                    <a:pt x="528" y="600"/>
                    <a:pt x="566" y="421"/>
                  </a:cubicBezTo>
                  <a:cubicBezTo>
                    <a:pt x="611" y="224"/>
                    <a:pt x="529" y="38"/>
                    <a:pt x="386" y="5"/>
                  </a:cubicBezTo>
                  <a:cubicBezTo>
                    <a:pt x="372" y="2"/>
                    <a:pt x="357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6"/>
            <p:cNvSpPr/>
            <p:nvPr/>
          </p:nvSpPr>
          <p:spPr>
            <a:xfrm>
              <a:off x="3988775" y="2694450"/>
              <a:ext cx="10475" cy="12200"/>
            </a:xfrm>
            <a:custGeom>
              <a:avLst/>
              <a:gdLst/>
              <a:ahLst/>
              <a:cxnLst/>
              <a:rect l="l" t="t" r="r" b="b"/>
              <a:pathLst>
                <a:path w="419" h="488" extrusionOk="0">
                  <a:moveTo>
                    <a:pt x="234" y="1"/>
                  </a:moveTo>
                  <a:cubicBezTo>
                    <a:pt x="145" y="1"/>
                    <a:pt x="59" y="85"/>
                    <a:pt x="30" y="206"/>
                  </a:cubicBezTo>
                  <a:cubicBezTo>
                    <a:pt x="0" y="337"/>
                    <a:pt x="56" y="463"/>
                    <a:pt x="152" y="485"/>
                  </a:cubicBezTo>
                  <a:cubicBezTo>
                    <a:pt x="162" y="487"/>
                    <a:pt x="172" y="488"/>
                    <a:pt x="182" y="488"/>
                  </a:cubicBezTo>
                  <a:cubicBezTo>
                    <a:pt x="271" y="488"/>
                    <a:pt x="358" y="404"/>
                    <a:pt x="385" y="283"/>
                  </a:cubicBezTo>
                  <a:cubicBezTo>
                    <a:pt x="418" y="150"/>
                    <a:pt x="362" y="25"/>
                    <a:pt x="264" y="4"/>
                  </a:cubicBezTo>
                  <a:cubicBezTo>
                    <a:pt x="254" y="2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6"/>
            <p:cNvSpPr/>
            <p:nvPr/>
          </p:nvSpPr>
          <p:spPr>
            <a:xfrm>
              <a:off x="3956550" y="2766325"/>
              <a:ext cx="10475" cy="12225"/>
            </a:xfrm>
            <a:custGeom>
              <a:avLst/>
              <a:gdLst/>
              <a:ahLst/>
              <a:cxnLst/>
              <a:rect l="l" t="t" r="r" b="b"/>
              <a:pathLst>
                <a:path w="419" h="489" extrusionOk="0">
                  <a:moveTo>
                    <a:pt x="236" y="0"/>
                  </a:moveTo>
                  <a:cubicBezTo>
                    <a:pt x="147" y="0"/>
                    <a:pt x="59" y="85"/>
                    <a:pt x="31" y="207"/>
                  </a:cubicBezTo>
                  <a:cubicBezTo>
                    <a:pt x="1" y="338"/>
                    <a:pt x="57" y="464"/>
                    <a:pt x="153" y="486"/>
                  </a:cubicBezTo>
                  <a:cubicBezTo>
                    <a:pt x="162" y="488"/>
                    <a:pt x="172" y="489"/>
                    <a:pt x="182" y="489"/>
                  </a:cubicBezTo>
                  <a:cubicBezTo>
                    <a:pt x="271" y="489"/>
                    <a:pt x="359" y="404"/>
                    <a:pt x="386" y="284"/>
                  </a:cubicBezTo>
                  <a:cubicBezTo>
                    <a:pt x="419" y="151"/>
                    <a:pt x="363" y="26"/>
                    <a:pt x="264" y="3"/>
                  </a:cubicBezTo>
                  <a:cubicBezTo>
                    <a:pt x="255" y="1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6"/>
            <p:cNvSpPr/>
            <p:nvPr/>
          </p:nvSpPr>
          <p:spPr>
            <a:xfrm>
              <a:off x="4008525" y="2779225"/>
              <a:ext cx="10875" cy="13275"/>
            </a:xfrm>
            <a:custGeom>
              <a:avLst/>
              <a:gdLst/>
              <a:ahLst/>
              <a:cxnLst/>
              <a:rect l="l" t="t" r="r" b="b"/>
              <a:pathLst>
                <a:path w="435" h="531" extrusionOk="0">
                  <a:moveTo>
                    <a:pt x="272" y="0"/>
                  </a:moveTo>
                  <a:cubicBezTo>
                    <a:pt x="188" y="0"/>
                    <a:pt x="96" y="84"/>
                    <a:pt x="52" y="207"/>
                  </a:cubicBezTo>
                  <a:cubicBezTo>
                    <a:pt x="0" y="350"/>
                    <a:pt x="32" y="492"/>
                    <a:pt x="124" y="524"/>
                  </a:cubicBezTo>
                  <a:cubicBezTo>
                    <a:pt x="136" y="528"/>
                    <a:pt x="150" y="530"/>
                    <a:pt x="163" y="530"/>
                  </a:cubicBezTo>
                  <a:cubicBezTo>
                    <a:pt x="246" y="530"/>
                    <a:pt x="338" y="446"/>
                    <a:pt x="383" y="323"/>
                  </a:cubicBezTo>
                  <a:cubicBezTo>
                    <a:pt x="434" y="180"/>
                    <a:pt x="403" y="40"/>
                    <a:pt x="311" y="7"/>
                  </a:cubicBezTo>
                  <a:cubicBezTo>
                    <a:pt x="298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6"/>
            <p:cNvSpPr/>
            <p:nvPr/>
          </p:nvSpPr>
          <p:spPr>
            <a:xfrm>
              <a:off x="4015900" y="2795575"/>
              <a:ext cx="5925" cy="7200"/>
            </a:xfrm>
            <a:custGeom>
              <a:avLst/>
              <a:gdLst/>
              <a:ahLst/>
              <a:cxnLst/>
              <a:rect l="l" t="t" r="r" b="b"/>
              <a:pathLst>
                <a:path w="237" h="288" extrusionOk="0">
                  <a:moveTo>
                    <a:pt x="150" y="1"/>
                  </a:moveTo>
                  <a:cubicBezTo>
                    <a:pt x="105" y="1"/>
                    <a:pt x="54" y="45"/>
                    <a:pt x="29" y="112"/>
                  </a:cubicBezTo>
                  <a:cubicBezTo>
                    <a:pt x="0" y="189"/>
                    <a:pt x="18" y="266"/>
                    <a:pt x="68" y="283"/>
                  </a:cubicBezTo>
                  <a:cubicBezTo>
                    <a:pt x="75" y="286"/>
                    <a:pt x="82" y="287"/>
                    <a:pt x="90" y="287"/>
                  </a:cubicBezTo>
                  <a:cubicBezTo>
                    <a:pt x="135" y="287"/>
                    <a:pt x="185" y="242"/>
                    <a:pt x="209" y="176"/>
                  </a:cubicBezTo>
                  <a:cubicBezTo>
                    <a:pt x="237" y="99"/>
                    <a:pt x="221" y="23"/>
                    <a:pt x="171" y="4"/>
                  </a:cubicBezTo>
                  <a:cubicBezTo>
                    <a:pt x="164" y="2"/>
                    <a:pt x="157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6"/>
            <p:cNvSpPr/>
            <p:nvPr/>
          </p:nvSpPr>
          <p:spPr>
            <a:xfrm>
              <a:off x="3961750" y="2846625"/>
              <a:ext cx="4850" cy="7450"/>
            </a:xfrm>
            <a:custGeom>
              <a:avLst/>
              <a:gdLst/>
              <a:ahLst/>
              <a:cxnLst/>
              <a:rect l="l" t="t" r="r" b="b"/>
              <a:pathLst>
                <a:path w="194" h="298" extrusionOk="0">
                  <a:moveTo>
                    <a:pt x="95" y="1"/>
                  </a:moveTo>
                  <a:cubicBezTo>
                    <a:pt x="94" y="1"/>
                    <a:pt x="92" y="1"/>
                    <a:pt x="91" y="1"/>
                  </a:cubicBezTo>
                  <a:cubicBezTo>
                    <a:pt x="39" y="4"/>
                    <a:pt x="0" y="72"/>
                    <a:pt x="5" y="154"/>
                  </a:cubicBezTo>
                  <a:cubicBezTo>
                    <a:pt x="7" y="234"/>
                    <a:pt x="51" y="297"/>
                    <a:pt x="100" y="297"/>
                  </a:cubicBezTo>
                  <a:cubicBezTo>
                    <a:pt x="102" y="297"/>
                    <a:pt x="103" y="297"/>
                    <a:pt x="105" y="297"/>
                  </a:cubicBezTo>
                  <a:cubicBezTo>
                    <a:pt x="155" y="294"/>
                    <a:pt x="194" y="226"/>
                    <a:pt x="191" y="144"/>
                  </a:cubicBezTo>
                  <a:cubicBezTo>
                    <a:pt x="185" y="63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6"/>
            <p:cNvSpPr/>
            <p:nvPr/>
          </p:nvSpPr>
          <p:spPr>
            <a:xfrm>
              <a:off x="3982650" y="2798850"/>
              <a:ext cx="33175" cy="48250"/>
            </a:xfrm>
            <a:custGeom>
              <a:avLst/>
              <a:gdLst/>
              <a:ahLst/>
              <a:cxnLst/>
              <a:rect l="l" t="t" r="r" b="b"/>
              <a:pathLst>
                <a:path w="1327" h="1930" extrusionOk="0">
                  <a:moveTo>
                    <a:pt x="976" y="0"/>
                  </a:moveTo>
                  <a:cubicBezTo>
                    <a:pt x="737" y="0"/>
                    <a:pt x="420" y="321"/>
                    <a:pt x="224" y="782"/>
                  </a:cubicBezTo>
                  <a:cubicBezTo>
                    <a:pt x="0" y="1305"/>
                    <a:pt x="19" y="1812"/>
                    <a:pt x="262" y="1912"/>
                  </a:cubicBezTo>
                  <a:cubicBezTo>
                    <a:pt x="291" y="1924"/>
                    <a:pt x="321" y="1929"/>
                    <a:pt x="353" y="1929"/>
                  </a:cubicBezTo>
                  <a:cubicBezTo>
                    <a:pt x="592" y="1929"/>
                    <a:pt x="909" y="1609"/>
                    <a:pt x="1107" y="1147"/>
                  </a:cubicBezTo>
                  <a:cubicBezTo>
                    <a:pt x="1326" y="625"/>
                    <a:pt x="1310" y="118"/>
                    <a:pt x="1067" y="18"/>
                  </a:cubicBezTo>
                  <a:cubicBezTo>
                    <a:pt x="1038" y="6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6"/>
            <p:cNvSpPr/>
            <p:nvPr/>
          </p:nvSpPr>
          <p:spPr>
            <a:xfrm>
              <a:off x="4010025" y="2667475"/>
              <a:ext cx="9875" cy="12300"/>
            </a:xfrm>
            <a:custGeom>
              <a:avLst/>
              <a:gdLst/>
              <a:ahLst/>
              <a:cxnLst/>
              <a:rect l="l" t="t" r="r" b="b"/>
              <a:pathLst>
                <a:path w="395" h="492" extrusionOk="0">
                  <a:moveTo>
                    <a:pt x="187" y="1"/>
                  </a:moveTo>
                  <a:cubicBezTo>
                    <a:pt x="181" y="1"/>
                    <a:pt x="175" y="1"/>
                    <a:pt x="169" y="2"/>
                  </a:cubicBezTo>
                  <a:cubicBezTo>
                    <a:pt x="69" y="15"/>
                    <a:pt x="1" y="137"/>
                    <a:pt x="16" y="270"/>
                  </a:cubicBezTo>
                  <a:cubicBezTo>
                    <a:pt x="32" y="397"/>
                    <a:pt x="115" y="491"/>
                    <a:pt x="207" y="491"/>
                  </a:cubicBezTo>
                  <a:cubicBezTo>
                    <a:pt x="214" y="491"/>
                    <a:pt x="220" y="491"/>
                    <a:pt x="227" y="490"/>
                  </a:cubicBezTo>
                  <a:cubicBezTo>
                    <a:pt x="327" y="477"/>
                    <a:pt x="394" y="356"/>
                    <a:pt x="378" y="222"/>
                  </a:cubicBezTo>
                  <a:cubicBezTo>
                    <a:pt x="365" y="96"/>
                    <a:pt x="281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6"/>
            <p:cNvSpPr/>
            <p:nvPr/>
          </p:nvSpPr>
          <p:spPr>
            <a:xfrm>
              <a:off x="3944275" y="2506350"/>
              <a:ext cx="156150" cy="339775"/>
            </a:xfrm>
            <a:custGeom>
              <a:avLst/>
              <a:gdLst/>
              <a:ahLst/>
              <a:cxnLst/>
              <a:rect l="l" t="t" r="r" b="b"/>
              <a:pathLst>
                <a:path w="6246" h="13591" extrusionOk="0">
                  <a:moveTo>
                    <a:pt x="1349" y="1"/>
                  </a:moveTo>
                  <a:lnTo>
                    <a:pt x="1" y="1457"/>
                  </a:lnTo>
                  <a:lnTo>
                    <a:pt x="3926" y="13590"/>
                  </a:lnTo>
                  <a:lnTo>
                    <a:pt x="6245" y="1243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6"/>
            <p:cNvSpPr/>
            <p:nvPr/>
          </p:nvSpPr>
          <p:spPr>
            <a:xfrm>
              <a:off x="3820200" y="2547700"/>
              <a:ext cx="222800" cy="319725"/>
            </a:xfrm>
            <a:custGeom>
              <a:avLst/>
              <a:gdLst/>
              <a:ahLst/>
              <a:cxnLst/>
              <a:rect l="l" t="t" r="r" b="b"/>
              <a:pathLst>
                <a:path w="8912" h="12789" extrusionOk="0">
                  <a:moveTo>
                    <a:pt x="6755" y="0"/>
                  </a:moveTo>
                  <a:lnTo>
                    <a:pt x="104" y="3483"/>
                  </a:lnTo>
                  <a:lnTo>
                    <a:pt x="1" y="4366"/>
                  </a:lnTo>
                  <a:lnTo>
                    <a:pt x="1193" y="4187"/>
                  </a:lnTo>
                  <a:lnTo>
                    <a:pt x="7632" y="12788"/>
                  </a:lnTo>
                  <a:lnTo>
                    <a:pt x="8912" y="11999"/>
                  </a:lnTo>
                  <a:lnTo>
                    <a:pt x="5690" y="2074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6"/>
            <p:cNvSpPr/>
            <p:nvPr/>
          </p:nvSpPr>
          <p:spPr>
            <a:xfrm>
              <a:off x="3789575" y="2495625"/>
              <a:ext cx="180575" cy="124125"/>
            </a:xfrm>
            <a:custGeom>
              <a:avLst/>
              <a:gdLst/>
              <a:ahLst/>
              <a:cxnLst/>
              <a:rect l="l" t="t" r="r" b="b"/>
              <a:pathLst>
                <a:path w="7223" h="4965" extrusionOk="0">
                  <a:moveTo>
                    <a:pt x="6508" y="0"/>
                  </a:moveTo>
                  <a:lnTo>
                    <a:pt x="0" y="3508"/>
                  </a:lnTo>
                  <a:lnTo>
                    <a:pt x="629" y="4965"/>
                  </a:lnTo>
                  <a:lnTo>
                    <a:pt x="7222" y="1101"/>
                  </a:lnTo>
                  <a:lnTo>
                    <a:pt x="65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6"/>
            <p:cNvSpPr/>
            <p:nvPr/>
          </p:nvSpPr>
          <p:spPr>
            <a:xfrm>
              <a:off x="3789575" y="2533625"/>
              <a:ext cx="135800" cy="86125"/>
            </a:xfrm>
            <a:custGeom>
              <a:avLst/>
              <a:gdLst/>
              <a:ahLst/>
              <a:cxnLst/>
              <a:rect l="l" t="t" r="r" b="b"/>
              <a:pathLst>
                <a:path w="5432" h="3445" extrusionOk="0">
                  <a:moveTo>
                    <a:pt x="3960" y="1"/>
                  </a:moveTo>
                  <a:lnTo>
                    <a:pt x="0" y="1988"/>
                  </a:lnTo>
                  <a:lnTo>
                    <a:pt x="629" y="3445"/>
                  </a:lnTo>
                  <a:lnTo>
                    <a:pt x="5432" y="884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6"/>
            <p:cNvSpPr/>
            <p:nvPr/>
          </p:nvSpPr>
          <p:spPr>
            <a:xfrm>
              <a:off x="3789575" y="2559325"/>
              <a:ext cx="69950" cy="60425"/>
            </a:xfrm>
            <a:custGeom>
              <a:avLst/>
              <a:gdLst/>
              <a:ahLst/>
              <a:cxnLst/>
              <a:rect l="l" t="t" r="r" b="b"/>
              <a:pathLst>
                <a:path w="2798" h="2417" extrusionOk="0">
                  <a:moveTo>
                    <a:pt x="1940" y="0"/>
                  </a:moveTo>
                  <a:lnTo>
                    <a:pt x="0" y="960"/>
                  </a:lnTo>
                  <a:lnTo>
                    <a:pt x="629" y="2417"/>
                  </a:lnTo>
                  <a:lnTo>
                    <a:pt x="2798" y="649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6"/>
            <p:cNvSpPr/>
            <p:nvPr/>
          </p:nvSpPr>
          <p:spPr>
            <a:xfrm>
              <a:off x="3798725" y="2559975"/>
              <a:ext cx="71150" cy="83875"/>
            </a:xfrm>
            <a:custGeom>
              <a:avLst/>
              <a:gdLst/>
              <a:ahLst/>
              <a:cxnLst/>
              <a:rect l="l" t="t" r="r" b="b"/>
              <a:pathLst>
                <a:path w="2846" h="3355" extrusionOk="0">
                  <a:moveTo>
                    <a:pt x="2377" y="0"/>
                  </a:moveTo>
                  <a:lnTo>
                    <a:pt x="1" y="1748"/>
                  </a:lnTo>
                  <a:lnTo>
                    <a:pt x="676" y="3354"/>
                  </a:lnTo>
                  <a:lnTo>
                    <a:pt x="2845" y="1588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6"/>
            <p:cNvSpPr/>
            <p:nvPr/>
          </p:nvSpPr>
          <p:spPr>
            <a:xfrm>
              <a:off x="3776250" y="2490250"/>
              <a:ext cx="231125" cy="175500"/>
            </a:xfrm>
            <a:custGeom>
              <a:avLst/>
              <a:gdLst/>
              <a:ahLst/>
              <a:cxnLst/>
              <a:rect l="l" t="t" r="r" b="b"/>
              <a:pathLst>
                <a:path w="9245" h="7020" extrusionOk="0">
                  <a:moveTo>
                    <a:pt x="8173" y="1"/>
                  </a:moveTo>
                  <a:lnTo>
                    <a:pt x="1" y="5566"/>
                  </a:lnTo>
                  <a:lnTo>
                    <a:pt x="1226" y="7019"/>
                  </a:lnTo>
                  <a:lnTo>
                    <a:pt x="9244" y="208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6"/>
            <p:cNvSpPr/>
            <p:nvPr/>
          </p:nvSpPr>
          <p:spPr>
            <a:xfrm>
              <a:off x="3806600" y="2360850"/>
              <a:ext cx="26875" cy="17725"/>
            </a:xfrm>
            <a:custGeom>
              <a:avLst/>
              <a:gdLst/>
              <a:ahLst/>
              <a:cxnLst/>
              <a:rect l="l" t="t" r="r" b="b"/>
              <a:pathLst>
                <a:path w="1075" h="709" extrusionOk="0">
                  <a:moveTo>
                    <a:pt x="363" y="0"/>
                  </a:moveTo>
                  <a:lnTo>
                    <a:pt x="1" y="83"/>
                  </a:lnTo>
                  <a:lnTo>
                    <a:pt x="578" y="709"/>
                  </a:lnTo>
                  <a:lnTo>
                    <a:pt x="1074" y="258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6"/>
            <p:cNvSpPr/>
            <p:nvPr/>
          </p:nvSpPr>
          <p:spPr>
            <a:xfrm>
              <a:off x="3808675" y="2354750"/>
              <a:ext cx="20150" cy="20925"/>
            </a:xfrm>
            <a:custGeom>
              <a:avLst/>
              <a:gdLst/>
              <a:ahLst/>
              <a:cxnLst/>
              <a:rect l="l" t="t" r="r" b="b"/>
              <a:pathLst>
                <a:path w="806" h="837" extrusionOk="0">
                  <a:moveTo>
                    <a:pt x="1" y="1"/>
                  </a:moveTo>
                  <a:lnTo>
                    <a:pt x="493" y="837"/>
                  </a:lnTo>
                  <a:lnTo>
                    <a:pt x="805" y="646"/>
                  </a:lnTo>
                  <a:lnTo>
                    <a:pt x="397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6"/>
            <p:cNvSpPr/>
            <p:nvPr/>
          </p:nvSpPr>
          <p:spPr>
            <a:xfrm>
              <a:off x="3817100" y="2347750"/>
              <a:ext cx="13425" cy="22825"/>
            </a:xfrm>
            <a:custGeom>
              <a:avLst/>
              <a:gdLst/>
              <a:ahLst/>
              <a:cxnLst/>
              <a:rect l="l" t="t" r="r" b="b"/>
              <a:pathLst>
                <a:path w="537" h="913" extrusionOk="0">
                  <a:moveTo>
                    <a:pt x="0" y="0"/>
                  </a:moveTo>
                  <a:lnTo>
                    <a:pt x="56" y="911"/>
                  </a:lnTo>
                  <a:lnTo>
                    <a:pt x="537" y="912"/>
                  </a:lnTo>
                  <a:lnTo>
                    <a:pt x="385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6"/>
            <p:cNvSpPr/>
            <p:nvPr/>
          </p:nvSpPr>
          <p:spPr>
            <a:xfrm>
              <a:off x="3965150" y="2810300"/>
              <a:ext cx="147125" cy="91625"/>
            </a:xfrm>
            <a:custGeom>
              <a:avLst/>
              <a:gdLst/>
              <a:ahLst/>
              <a:cxnLst/>
              <a:rect l="l" t="t" r="r" b="b"/>
              <a:pathLst>
                <a:path w="5885" h="3665" extrusionOk="0">
                  <a:moveTo>
                    <a:pt x="5645" y="1"/>
                  </a:moveTo>
                  <a:lnTo>
                    <a:pt x="0" y="3001"/>
                  </a:lnTo>
                  <a:lnTo>
                    <a:pt x="367" y="3664"/>
                  </a:lnTo>
                  <a:lnTo>
                    <a:pt x="5884" y="400"/>
                  </a:lnTo>
                  <a:lnTo>
                    <a:pt x="5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6"/>
            <p:cNvSpPr/>
            <p:nvPr/>
          </p:nvSpPr>
          <p:spPr>
            <a:xfrm>
              <a:off x="3776250" y="2577050"/>
              <a:ext cx="111775" cy="88700"/>
            </a:xfrm>
            <a:custGeom>
              <a:avLst/>
              <a:gdLst/>
              <a:ahLst/>
              <a:cxnLst/>
              <a:rect l="l" t="t" r="r" b="b"/>
              <a:pathLst>
                <a:path w="4471" h="3548" extrusionOk="0">
                  <a:moveTo>
                    <a:pt x="3060" y="0"/>
                  </a:moveTo>
                  <a:lnTo>
                    <a:pt x="1" y="2094"/>
                  </a:lnTo>
                  <a:lnTo>
                    <a:pt x="1226" y="3547"/>
                  </a:lnTo>
                  <a:lnTo>
                    <a:pt x="4470" y="1552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6"/>
            <p:cNvSpPr/>
            <p:nvPr/>
          </p:nvSpPr>
          <p:spPr>
            <a:xfrm>
              <a:off x="3774825" y="2629000"/>
              <a:ext cx="46725" cy="37350"/>
            </a:xfrm>
            <a:custGeom>
              <a:avLst/>
              <a:gdLst/>
              <a:ahLst/>
              <a:cxnLst/>
              <a:rect l="l" t="t" r="r" b="b"/>
              <a:pathLst>
                <a:path w="1869" h="1494" extrusionOk="0">
                  <a:moveTo>
                    <a:pt x="1" y="1"/>
                  </a:moveTo>
                  <a:lnTo>
                    <a:pt x="1260" y="1494"/>
                  </a:lnTo>
                  <a:lnTo>
                    <a:pt x="1869" y="1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6"/>
            <p:cNvSpPr/>
            <p:nvPr/>
          </p:nvSpPr>
          <p:spPr>
            <a:xfrm>
              <a:off x="3857750" y="2538675"/>
              <a:ext cx="105925" cy="74675"/>
            </a:xfrm>
            <a:custGeom>
              <a:avLst/>
              <a:gdLst/>
              <a:ahLst/>
              <a:cxnLst/>
              <a:rect l="l" t="t" r="r" b="b"/>
              <a:pathLst>
                <a:path w="4237" h="2987" extrusionOk="0">
                  <a:moveTo>
                    <a:pt x="3094" y="0"/>
                  </a:moveTo>
                  <a:lnTo>
                    <a:pt x="0" y="2033"/>
                  </a:lnTo>
                  <a:lnTo>
                    <a:pt x="845" y="2987"/>
                  </a:lnTo>
                  <a:lnTo>
                    <a:pt x="4236" y="898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6"/>
            <p:cNvSpPr/>
            <p:nvPr/>
          </p:nvSpPr>
          <p:spPr>
            <a:xfrm>
              <a:off x="3941100" y="2504525"/>
              <a:ext cx="35000" cy="30050"/>
            </a:xfrm>
            <a:custGeom>
              <a:avLst/>
              <a:gdLst/>
              <a:ahLst/>
              <a:cxnLst/>
              <a:rect l="l" t="t" r="r" b="b"/>
              <a:pathLst>
                <a:path w="1400" h="1202" extrusionOk="0">
                  <a:moveTo>
                    <a:pt x="1096" y="1"/>
                  </a:moveTo>
                  <a:lnTo>
                    <a:pt x="0" y="764"/>
                  </a:lnTo>
                  <a:lnTo>
                    <a:pt x="307" y="1202"/>
                  </a:lnTo>
                  <a:lnTo>
                    <a:pt x="1399" y="439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6"/>
            <p:cNvSpPr/>
            <p:nvPr/>
          </p:nvSpPr>
          <p:spPr>
            <a:xfrm>
              <a:off x="3940000" y="2354075"/>
              <a:ext cx="26400" cy="21575"/>
            </a:xfrm>
            <a:custGeom>
              <a:avLst/>
              <a:gdLst/>
              <a:ahLst/>
              <a:cxnLst/>
              <a:rect l="l" t="t" r="r" b="b"/>
              <a:pathLst>
                <a:path w="1056" h="863" extrusionOk="0">
                  <a:moveTo>
                    <a:pt x="630" y="1"/>
                  </a:moveTo>
                  <a:cubicBezTo>
                    <a:pt x="0" y="530"/>
                    <a:pt x="567" y="862"/>
                    <a:pt x="567" y="862"/>
                  </a:cubicBezTo>
                  <a:cubicBezTo>
                    <a:pt x="1055" y="472"/>
                    <a:pt x="63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0" name="Google Shape;2880;p46"/>
          <p:cNvGrpSpPr/>
          <p:nvPr/>
        </p:nvGrpSpPr>
        <p:grpSpPr>
          <a:xfrm>
            <a:off x="5271063" y="1138550"/>
            <a:ext cx="725625" cy="523625"/>
            <a:chOff x="1297850" y="2427550"/>
            <a:chExt cx="725625" cy="523625"/>
          </a:xfrm>
        </p:grpSpPr>
        <p:sp>
          <p:nvSpPr>
            <p:cNvPr id="2881" name="Google Shape;2881;p46"/>
            <p:cNvSpPr/>
            <p:nvPr/>
          </p:nvSpPr>
          <p:spPr>
            <a:xfrm>
              <a:off x="1614150" y="244347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6"/>
            <p:cNvSpPr/>
            <p:nvPr/>
          </p:nvSpPr>
          <p:spPr>
            <a:xfrm>
              <a:off x="1596150" y="243267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6"/>
            <p:cNvSpPr/>
            <p:nvPr/>
          </p:nvSpPr>
          <p:spPr>
            <a:xfrm>
              <a:off x="1606125" y="243900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6"/>
            <p:cNvSpPr/>
            <p:nvPr/>
          </p:nvSpPr>
          <p:spPr>
            <a:xfrm>
              <a:off x="1786100" y="267792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6"/>
            <p:cNvSpPr/>
            <p:nvPr/>
          </p:nvSpPr>
          <p:spPr>
            <a:xfrm>
              <a:off x="1353750" y="252430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6"/>
            <p:cNvSpPr/>
            <p:nvPr/>
          </p:nvSpPr>
          <p:spPr>
            <a:xfrm>
              <a:off x="1364400" y="251930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6"/>
            <p:cNvSpPr/>
            <p:nvPr/>
          </p:nvSpPr>
          <p:spPr>
            <a:xfrm>
              <a:off x="1408000" y="257507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6"/>
            <p:cNvSpPr/>
            <p:nvPr/>
          </p:nvSpPr>
          <p:spPr>
            <a:xfrm>
              <a:off x="1370600" y="255700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6"/>
            <p:cNvSpPr/>
            <p:nvPr/>
          </p:nvSpPr>
          <p:spPr>
            <a:xfrm>
              <a:off x="1373075" y="256772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6"/>
            <p:cNvSpPr/>
            <p:nvPr/>
          </p:nvSpPr>
          <p:spPr>
            <a:xfrm>
              <a:off x="1541625" y="251935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6"/>
            <p:cNvSpPr/>
            <p:nvPr/>
          </p:nvSpPr>
          <p:spPr>
            <a:xfrm>
              <a:off x="1480000" y="264112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6"/>
            <p:cNvSpPr/>
            <p:nvPr/>
          </p:nvSpPr>
          <p:spPr>
            <a:xfrm>
              <a:off x="1380150" y="256770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6"/>
            <p:cNvSpPr/>
            <p:nvPr/>
          </p:nvSpPr>
          <p:spPr>
            <a:xfrm>
              <a:off x="1494675" y="254955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6"/>
            <p:cNvSpPr/>
            <p:nvPr/>
          </p:nvSpPr>
          <p:spPr>
            <a:xfrm>
              <a:off x="1475350" y="258450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6"/>
            <p:cNvSpPr/>
            <p:nvPr/>
          </p:nvSpPr>
          <p:spPr>
            <a:xfrm>
              <a:off x="1299225" y="242755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6"/>
            <p:cNvSpPr/>
            <p:nvPr/>
          </p:nvSpPr>
          <p:spPr>
            <a:xfrm>
              <a:off x="1297850" y="245075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6"/>
            <p:cNvSpPr/>
            <p:nvPr/>
          </p:nvSpPr>
          <p:spPr>
            <a:xfrm>
              <a:off x="1300300" y="243492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6"/>
            <p:cNvSpPr/>
            <p:nvPr/>
          </p:nvSpPr>
          <p:spPr>
            <a:xfrm>
              <a:off x="1306550" y="244147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6"/>
            <p:cNvSpPr/>
            <p:nvPr/>
          </p:nvSpPr>
          <p:spPr>
            <a:xfrm>
              <a:off x="1486200" y="262862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6"/>
            <p:cNvSpPr/>
            <p:nvPr/>
          </p:nvSpPr>
          <p:spPr>
            <a:xfrm>
              <a:off x="1499625" y="264037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6"/>
            <p:cNvSpPr/>
            <p:nvPr/>
          </p:nvSpPr>
          <p:spPr>
            <a:xfrm>
              <a:off x="1511150" y="265050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6"/>
            <p:cNvSpPr/>
            <p:nvPr/>
          </p:nvSpPr>
          <p:spPr>
            <a:xfrm>
              <a:off x="1526500" y="265382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6"/>
            <p:cNvSpPr/>
            <p:nvPr/>
          </p:nvSpPr>
          <p:spPr>
            <a:xfrm>
              <a:off x="1600500" y="245160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6"/>
            <p:cNvSpPr/>
            <p:nvPr/>
          </p:nvSpPr>
          <p:spPr>
            <a:xfrm>
              <a:off x="1513900" y="246630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6"/>
            <p:cNvSpPr/>
            <p:nvPr/>
          </p:nvSpPr>
          <p:spPr>
            <a:xfrm>
              <a:off x="1610625" y="262022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6"/>
            <p:cNvSpPr/>
            <p:nvPr/>
          </p:nvSpPr>
          <p:spPr>
            <a:xfrm>
              <a:off x="1525100" y="275377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6"/>
            <p:cNvSpPr/>
            <p:nvPr/>
          </p:nvSpPr>
          <p:spPr>
            <a:xfrm>
              <a:off x="1307300" y="244322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6"/>
            <p:cNvSpPr/>
            <p:nvPr/>
          </p:nvSpPr>
          <p:spPr>
            <a:xfrm>
              <a:off x="1343575" y="270827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6"/>
            <p:cNvSpPr/>
            <p:nvPr/>
          </p:nvSpPr>
          <p:spPr>
            <a:xfrm>
              <a:off x="1339725" y="253517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6"/>
            <p:cNvSpPr/>
            <p:nvPr/>
          </p:nvSpPr>
          <p:spPr>
            <a:xfrm>
              <a:off x="1681025" y="274897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6"/>
            <p:cNvSpPr/>
            <p:nvPr/>
          </p:nvSpPr>
          <p:spPr>
            <a:xfrm>
              <a:off x="1691475" y="276200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6"/>
            <p:cNvSpPr/>
            <p:nvPr/>
          </p:nvSpPr>
          <p:spPr>
            <a:xfrm>
              <a:off x="1911975" y="244530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6"/>
            <p:cNvSpPr/>
            <p:nvPr/>
          </p:nvSpPr>
          <p:spPr>
            <a:xfrm>
              <a:off x="1868300" y="247907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6"/>
            <p:cNvSpPr/>
            <p:nvPr/>
          </p:nvSpPr>
          <p:spPr>
            <a:xfrm>
              <a:off x="1843550" y="252592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6"/>
            <p:cNvSpPr/>
            <p:nvPr/>
          </p:nvSpPr>
          <p:spPr>
            <a:xfrm>
              <a:off x="1827225" y="256905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6"/>
            <p:cNvSpPr/>
            <p:nvPr/>
          </p:nvSpPr>
          <p:spPr>
            <a:xfrm>
              <a:off x="1813700" y="261490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6"/>
            <p:cNvSpPr/>
            <p:nvPr/>
          </p:nvSpPr>
          <p:spPr>
            <a:xfrm>
              <a:off x="1799175" y="264965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6"/>
            <p:cNvSpPr/>
            <p:nvPr/>
          </p:nvSpPr>
          <p:spPr>
            <a:xfrm>
              <a:off x="1605700" y="258502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6"/>
            <p:cNvSpPr/>
            <p:nvPr/>
          </p:nvSpPr>
          <p:spPr>
            <a:xfrm>
              <a:off x="1600500" y="290630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6"/>
            <p:cNvSpPr/>
            <p:nvPr/>
          </p:nvSpPr>
          <p:spPr>
            <a:xfrm>
              <a:off x="1614100" y="245320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6"/>
            <p:cNvSpPr/>
            <p:nvPr/>
          </p:nvSpPr>
          <p:spPr>
            <a:xfrm>
              <a:off x="1306600" y="258332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6"/>
            <p:cNvSpPr/>
            <p:nvPr/>
          </p:nvSpPr>
          <p:spPr>
            <a:xfrm>
              <a:off x="1864475" y="243275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6"/>
            <p:cNvSpPr/>
            <p:nvPr/>
          </p:nvSpPr>
          <p:spPr>
            <a:xfrm>
              <a:off x="1956125" y="244422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WHY THIS</a:t>
            </a:r>
            <a:r>
              <a:rPr lang="en"/>
              <a:t> MODEL?</a:t>
            </a:r>
            <a:endParaRPr/>
          </a:p>
        </p:txBody>
      </p:sp>
      <p:sp>
        <p:nvSpPr>
          <p:cNvPr id="2929" name="Google Shape;2929;p47"/>
          <p:cNvSpPr txBox="1"/>
          <p:nvPr/>
        </p:nvSpPr>
        <p:spPr>
          <a:xfrm>
            <a:off x="720001" y="1503013"/>
            <a:ext cx="1829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Advantages:</a:t>
            </a:r>
            <a:endParaRPr sz="18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930" name="Google Shape;2930;p47"/>
          <p:cNvSpPr txBox="1"/>
          <p:nvPr/>
        </p:nvSpPr>
        <p:spPr>
          <a:xfrm>
            <a:off x="720000" y="1940900"/>
            <a:ext cx="30045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</a:pPr>
            <a:r>
              <a:rPr lang="en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Linear regression performs exceptionally well for linearly separable data</a:t>
            </a:r>
            <a:endParaRPr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</a:pPr>
            <a:r>
              <a:rPr lang="en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Reliable method to identify variables that have an impact on our topic of interest </a:t>
            </a:r>
            <a:endParaRPr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</a:pPr>
            <a:r>
              <a:rPr lang="en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Easy way to visualize relationship</a:t>
            </a:r>
            <a:endParaRPr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2931" name="Google Shape;2931;p47"/>
          <p:cNvCxnSpPr/>
          <p:nvPr/>
        </p:nvCxnSpPr>
        <p:spPr>
          <a:xfrm>
            <a:off x="1442236" y="1940891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2" name="Google Shape;2932;p47"/>
          <p:cNvSpPr/>
          <p:nvPr/>
        </p:nvSpPr>
        <p:spPr>
          <a:xfrm>
            <a:off x="4078550" y="2491682"/>
            <a:ext cx="987000" cy="98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33" name="Google Shape;2933;p47"/>
          <p:cNvCxnSpPr>
            <a:stCxn id="2929" idx="3"/>
            <a:endCxn id="2934" idx="1"/>
          </p:cNvCxnSpPr>
          <p:nvPr/>
        </p:nvCxnSpPr>
        <p:spPr>
          <a:xfrm>
            <a:off x="2549101" y="1730713"/>
            <a:ext cx="1757700" cy="173700"/>
          </a:xfrm>
          <a:prstGeom prst="bentConnector3">
            <a:avLst>
              <a:gd name="adj1" fmla="val 50001"/>
            </a:avLst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4" name="Google Shape;2934;p47"/>
          <p:cNvSpPr/>
          <p:nvPr/>
        </p:nvSpPr>
        <p:spPr>
          <a:xfrm>
            <a:off x="4306850" y="1639172"/>
            <a:ext cx="530400" cy="53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2935;p47"/>
          <p:cNvSpPr/>
          <p:nvPr/>
        </p:nvSpPr>
        <p:spPr>
          <a:xfrm>
            <a:off x="5375900" y="2719985"/>
            <a:ext cx="530400" cy="53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47"/>
          <p:cNvSpPr txBox="1"/>
          <p:nvPr/>
        </p:nvSpPr>
        <p:spPr>
          <a:xfrm>
            <a:off x="6595000" y="1503025"/>
            <a:ext cx="2065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Disadvantages:</a:t>
            </a:r>
            <a:endParaRPr sz="18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937" name="Google Shape;2937;p47"/>
          <p:cNvSpPr txBox="1"/>
          <p:nvPr/>
        </p:nvSpPr>
        <p:spPr>
          <a:xfrm>
            <a:off x="6595000" y="1940913"/>
            <a:ext cx="1829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</a:pPr>
            <a:r>
              <a:rPr lang="en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It is often quite prone to noise and overfitting</a:t>
            </a:r>
            <a:endParaRPr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</a:pPr>
            <a:r>
              <a:rPr lang="en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Linear regression is quite sensitive to outliers</a:t>
            </a:r>
            <a:endParaRPr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2938" name="Google Shape;2938;p47"/>
          <p:cNvCxnSpPr/>
          <p:nvPr/>
        </p:nvCxnSpPr>
        <p:spPr>
          <a:xfrm>
            <a:off x="7317236" y="1940891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9" name="Google Shape;2939;p47"/>
          <p:cNvCxnSpPr>
            <a:stCxn id="2936" idx="1"/>
            <a:endCxn id="2935" idx="3"/>
          </p:cNvCxnSpPr>
          <p:nvPr/>
        </p:nvCxnSpPr>
        <p:spPr>
          <a:xfrm flipH="1">
            <a:off x="5906200" y="1730725"/>
            <a:ext cx="688800" cy="1254600"/>
          </a:xfrm>
          <a:prstGeom prst="bentConnector3">
            <a:avLst>
              <a:gd name="adj1" fmla="val 49993"/>
            </a:avLst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0" name="Google Shape;2940;p47"/>
          <p:cNvCxnSpPr>
            <a:stCxn id="2932" idx="0"/>
            <a:endCxn id="2934" idx="2"/>
          </p:cNvCxnSpPr>
          <p:nvPr/>
        </p:nvCxnSpPr>
        <p:spPr>
          <a:xfrm rot="10800000">
            <a:off x="4572050" y="2169482"/>
            <a:ext cx="0" cy="32220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1" name="Google Shape;2941;p47"/>
          <p:cNvCxnSpPr>
            <a:stCxn id="2932" idx="3"/>
            <a:endCxn id="2935" idx="1"/>
          </p:cNvCxnSpPr>
          <p:nvPr/>
        </p:nvCxnSpPr>
        <p:spPr>
          <a:xfrm>
            <a:off x="5065550" y="2985182"/>
            <a:ext cx="3105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42" name="Google Shape;2942;p47"/>
          <p:cNvGrpSpPr/>
          <p:nvPr/>
        </p:nvGrpSpPr>
        <p:grpSpPr>
          <a:xfrm>
            <a:off x="4379641" y="2804607"/>
            <a:ext cx="384891" cy="361162"/>
            <a:chOff x="1033535" y="2326080"/>
            <a:chExt cx="269155" cy="252544"/>
          </a:xfrm>
        </p:grpSpPr>
        <p:sp>
          <p:nvSpPr>
            <p:cNvPr id="2943" name="Google Shape;2943;p47"/>
            <p:cNvSpPr/>
            <p:nvPr/>
          </p:nvSpPr>
          <p:spPr>
            <a:xfrm>
              <a:off x="1033535" y="2326080"/>
              <a:ext cx="269155" cy="252544"/>
            </a:xfrm>
            <a:custGeom>
              <a:avLst/>
              <a:gdLst/>
              <a:ahLst/>
              <a:cxnLst/>
              <a:rect l="l" t="t" r="r" b="b"/>
              <a:pathLst>
                <a:path w="9965" h="9350" extrusionOk="0">
                  <a:moveTo>
                    <a:pt x="8181" y="987"/>
                  </a:moveTo>
                  <a:lnTo>
                    <a:pt x="8181" y="3605"/>
                  </a:lnTo>
                  <a:lnTo>
                    <a:pt x="5712" y="3605"/>
                  </a:lnTo>
                  <a:lnTo>
                    <a:pt x="2647" y="2914"/>
                  </a:lnTo>
                  <a:cubicBezTo>
                    <a:pt x="2619" y="2907"/>
                    <a:pt x="2591" y="2904"/>
                    <a:pt x="2562" y="2904"/>
                  </a:cubicBezTo>
                  <a:cubicBezTo>
                    <a:pt x="2487" y="2904"/>
                    <a:pt x="2413" y="2926"/>
                    <a:pt x="2349" y="2967"/>
                  </a:cubicBezTo>
                  <a:cubicBezTo>
                    <a:pt x="2258" y="3023"/>
                    <a:pt x="2196" y="3113"/>
                    <a:pt x="2173" y="3216"/>
                  </a:cubicBezTo>
                  <a:lnTo>
                    <a:pt x="2086" y="3605"/>
                  </a:lnTo>
                  <a:lnTo>
                    <a:pt x="1788" y="3605"/>
                  </a:lnTo>
                  <a:lnTo>
                    <a:pt x="1788" y="987"/>
                  </a:lnTo>
                  <a:close/>
                  <a:moveTo>
                    <a:pt x="2559" y="3199"/>
                  </a:moveTo>
                  <a:cubicBezTo>
                    <a:pt x="2566" y="3199"/>
                    <a:pt x="2574" y="3200"/>
                    <a:pt x="2582" y="3202"/>
                  </a:cubicBezTo>
                  <a:lnTo>
                    <a:pt x="8668" y="4571"/>
                  </a:lnTo>
                  <a:cubicBezTo>
                    <a:pt x="8688" y="4584"/>
                    <a:pt x="8711" y="4588"/>
                    <a:pt x="8739" y="4588"/>
                  </a:cubicBezTo>
                  <a:lnTo>
                    <a:pt x="8749" y="4588"/>
                  </a:lnTo>
                  <a:lnTo>
                    <a:pt x="9200" y="4690"/>
                  </a:lnTo>
                  <a:cubicBezTo>
                    <a:pt x="9254" y="4704"/>
                    <a:pt x="9290" y="4758"/>
                    <a:pt x="9276" y="4816"/>
                  </a:cubicBezTo>
                  <a:lnTo>
                    <a:pt x="9130" y="5460"/>
                  </a:lnTo>
                  <a:lnTo>
                    <a:pt x="2313" y="3925"/>
                  </a:lnTo>
                  <a:lnTo>
                    <a:pt x="2346" y="3782"/>
                  </a:lnTo>
                  <a:lnTo>
                    <a:pt x="2459" y="3279"/>
                  </a:lnTo>
                  <a:cubicBezTo>
                    <a:pt x="2465" y="3253"/>
                    <a:pt x="2481" y="3231"/>
                    <a:pt x="2504" y="3216"/>
                  </a:cubicBezTo>
                  <a:cubicBezTo>
                    <a:pt x="2521" y="3205"/>
                    <a:pt x="2539" y="3199"/>
                    <a:pt x="2559" y="3199"/>
                  </a:cubicBezTo>
                  <a:close/>
                  <a:moveTo>
                    <a:pt x="2249" y="4213"/>
                  </a:moveTo>
                  <a:lnTo>
                    <a:pt x="9066" y="5749"/>
                  </a:lnTo>
                  <a:lnTo>
                    <a:pt x="8906" y="6459"/>
                  </a:lnTo>
                  <a:lnTo>
                    <a:pt x="2089" y="4925"/>
                  </a:lnTo>
                  <a:lnTo>
                    <a:pt x="2249" y="4213"/>
                  </a:lnTo>
                  <a:close/>
                  <a:moveTo>
                    <a:pt x="775" y="0"/>
                  </a:moveTo>
                  <a:cubicBezTo>
                    <a:pt x="694" y="0"/>
                    <a:pt x="627" y="65"/>
                    <a:pt x="627" y="148"/>
                  </a:cubicBezTo>
                  <a:lnTo>
                    <a:pt x="627" y="630"/>
                  </a:lnTo>
                  <a:cubicBezTo>
                    <a:pt x="627" y="789"/>
                    <a:pt x="498" y="920"/>
                    <a:pt x="338" y="920"/>
                  </a:cubicBezTo>
                  <a:lnTo>
                    <a:pt x="148" y="920"/>
                  </a:lnTo>
                  <a:cubicBezTo>
                    <a:pt x="65" y="920"/>
                    <a:pt x="0" y="987"/>
                    <a:pt x="0" y="1068"/>
                  </a:cubicBezTo>
                  <a:lnTo>
                    <a:pt x="0" y="1953"/>
                  </a:lnTo>
                  <a:cubicBezTo>
                    <a:pt x="0" y="2034"/>
                    <a:pt x="65" y="2101"/>
                    <a:pt x="148" y="2101"/>
                  </a:cubicBezTo>
                  <a:lnTo>
                    <a:pt x="338" y="2101"/>
                  </a:lnTo>
                  <a:cubicBezTo>
                    <a:pt x="498" y="2101"/>
                    <a:pt x="627" y="2232"/>
                    <a:pt x="627" y="2391"/>
                  </a:cubicBezTo>
                  <a:cubicBezTo>
                    <a:pt x="627" y="2551"/>
                    <a:pt x="498" y="2680"/>
                    <a:pt x="338" y="2680"/>
                  </a:cubicBezTo>
                  <a:lnTo>
                    <a:pt x="148" y="2680"/>
                  </a:lnTo>
                  <a:cubicBezTo>
                    <a:pt x="65" y="2680"/>
                    <a:pt x="0" y="2747"/>
                    <a:pt x="0" y="2828"/>
                  </a:cubicBezTo>
                  <a:lnTo>
                    <a:pt x="0" y="3714"/>
                  </a:lnTo>
                  <a:cubicBezTo>
                    <a:pt x="0" y="3796"/>
                    <a:pt x="65" y="3862"/>
                    <a:pt x="148" y="3862"/>
                  </a:cubicBezTo>
                  <a:lnTo>
                    <a:pt x="338" y="3862"/>
                  </a:lnTo>
                  <a:cubicBezTo>
                    <a:pt x="498" y="3862"/>
                    <a:pt x="627" y="3992"/>
                    <a:pt x="627" y="4151"/>
                  </a:cubicBezTo>
                  <a:lnTo>
                    <a:pt x="627" y="4447"/>
                  </a:lnTo>
                  <a:cubicBezTo>
                    <a:pt x="627" y="4529"/>
                    <a:pt x="694" y="4595"/>
                    <a:pt x="775" y="4595"/>
                  </a:cubicBezTo>
                  <a:lnTo>
                    <a:pt x="1860" y="4595"/>
                  </a:lnTo>
                  <a:lnTo>
                    <a:pt x="1851" y="4641"/>
                  </a:lnTo>
                  <a:lnTo>
                    <a:pt x="1768" y="5007"/>
                  </a:lnTo>
                  <a:lnTo>
                    <a:pt x="1234" y="7376"/>
                  </a:lnTo>
                  <a:cubicBezTo>
                    <a:pt x="1211" y="7479"/>
                    <a:pt x="1231" y="7586"/>
                    <a:pt x="1287" y="7675"/>
                  </a:cubicBezTo>
                  <a:cubicBezTo>
                    <a:pt x="1343" y="7765"/>
                    <a:pt x="1433" y="7827"/>
                    <a:pt x="1536" y="7851"/>
                  </a:cubicBezTo>
                  <a:lnTo>
                    <a:pt x="8154" y="9340"/>
                  </a:lnTo>
                  <a:cubicBezTo>
                    <a:pt x="8182" y="9346"/>
                    <a:pt x="8212" y="9349"/>
                    <a:pt x="8241" y="9349"/>
                  </a:cubicBezTo>
                  <a:cubicBezTo>
                    <a:pt x="8314" y="9349"/>
                    <a:pt x="8389" y="9329"/>
                    <a:pt x="8453" y="9287"/>
                  </a:cubicBezTo>
                  <a:cubicBezTo>
                    <a:pt x="8543" y="9231"/>
                    <a:pt x="8604" y="9142"/>
                    <a:pt x="8627" y="9038"/>
                  </a:cubicBezTo>
                  <a:lnTo>
                    <a:pt x="8713" y="8663"/>
                  </a:lnTo>
                  <a:cubicBezTo>
                    <a:pt x="8732" y="8584"/>
                    <a:pt x="8683" y="8506"/>
                    <a:pt x="8602" y="8486"/>
                  </a:cubicBezTo>
                  <a:cubicBezTo>
                    <a:pt x="8592" y="8483"/>
                    <a:pt x="8581" y="8482"/>
                    <a:pt x="8570" y="8482"/>
                  </a:cubicBezTo>
                  <a:cubicBezTo>
                    <a:pt x="8503" y="8482"/>
                    <a:pt x="8442" y="8528"/>
                    <a:pt x="8425" y="8598"/>
                  </a:cubicBezTo>
                  <a:lnTo>
                    <a:pt x="8339" y="8973"/>
                  </a:lnTo>
                  <a:cubicBezTo>
                    <a:pt x="8335" y="8999"/>
                    <a:pt x="8319" y="9021"/>
                    <a:pt x="8296" y="9037"/>
                  </a:cubicBezTo>
                  <a:cubicBezTo>
                    <a:pt x="8279" y="9048"/>
                    <a:pt x="8260" y="9053"/>
                    <a:pt x="8241" y="9053"/>
                  </a:cubicBezTo>
                  <a:cubicBezTo>
                    <a:pt x="8233" y="9053"/>
                    <a:pt x="8225" y="9052"/>
                    <a:pt x="8218" y="9051"/>
                  </a:cubicBezTo>
                  <a:lnTo>
                    <a:pt x="1602" y="7556"/>
                  </a:lnTo>
                  <a:cubicBezTo>
                    <a:pt x="1574" y="7550"/>
                    <a:pt x="1552" y="7535"/>
                    <a:pt x="1536" y="7511"/>
                  </a:cubicBezTo>
                  <a:cubicBezTo>
                    <a:pt x="1521" y="7488"/>
                    <a:pt x="1518" y="7462"/>
                    <a:pt x="1524" y="7434"/>
                  </a:cubicBezTo>
                  <a:lnTo>
                    <a:pt x="2023" y="5209"/>
                  </a:lnTo>
                  <a:lnTo>
                    <a:pt x="8840" y="6744"/>
                  </a:lnTo>
                  <a:lnTo>
                    <a:pt x="8724" y="7264"/>
                  </a:lnTo>
                  <a:cubicBezTo>
                    <a:pt x="8705" y="7343"/>
                    <a:pt x="8755" y="7421"/>
                    <a:pt x="8834" y="7441"/>
                  </a:cubicBezTo>
                  <a:cubicBezTo>
                    <a:pt x="8845" y="7444"/>
                    <a:pt x="8856" y="7445"/>
                    <a:pt x="8866" y="7445"/>
                  </a:cubicBezTo>
                  <a:cubicBezTo>
                    <a:pt x="8934" y="7445"/>
                    <a:pt x="8994" y="7399"/>
                    <a:pt x="9012" y="7331"/>
                  </a:cubicBezTo>
                  <a:lnTo>
                    <a:pt x="9564" y="4879"/>
                  </a:lnTo>
                  <a:cubicBezTo>
                    <a:pt x="9588" y="4775"/>
                    <a:pt x="9567" y="4669"/>
                    <a:pt x="9511" y="4579"/>
                  </a:cubicBezTo>
                  <a:cubicBezTo>
                    <a:pt x="9468" y="4511"/>
                    <a:pt x="9409" y="4461"/>
                    <a:pt x="9335" y="4428"/>
                  </a:cubicBezTo>
                  <a:lnTo>
                    <a:pt x="9335" y="3961"/>
                  </a:lnTo>
                  <a:cubicBezTo>
                    <a:pt x="9335" y="3801"/>
                    <a:pt x="9466" y="3670"/>
                    <a:pt x="9626" y="3670"/>
                  </a:cubicBezTo>
                  <a:lnTo>
                    <a:pt x="9816" y="3670"/>
                  </a:lnTo>
                  <a:cubicBezTo>
                    <a:pt x="9899" y="3670"/>
                    <a:pt x="9964" y="3605"/>
                    <a:pt x="9964" y="3522"/>
                  </a:cubicBezTo>
                  <a:lnTo>
                    <a:pt x="9964" y="2638"/>
                  </a:lnTo>
                  <a:cubicBezTo>
                    <a:pt x="9964" y="2556"/>
                    <a:pt x="9899" y="2490"/>
                    <a:pt x="9816" y="2490"/>
                  </a:cubicBezTo>
                  <a:lnTo>
                    <a:pt x="9626" y="2490"/>
                  </a:lnTo>
                  <a:cubicBezTo>
                    <a:pt x="9466" y="2490"/>
                    <a:pt x="9335" y="2360"/>
                    <a:pt x="9335" y="2199"/>
                  </a:cubicBezTo>
                  <a:cubicBezTo>
                    <a:pt x="9335" y="2042"/>
                    <a:pt x="9466" y="1914"/>
                    <a:pt x="9626" y="1914"/>
                  </a:cubicBezTo>
                  <a:lnTo>
                    <a:pt x="9816" y="1914"/>
                  </a:lnTo>
                  <a:cubicBezTo>
                    <a:pt x="9899" y="1914"/>
                    <a:pt x="9964" y="1848"/>
                    <a:pt x="9964" y="1767"/>
                  </a:cubicBezTo>
                  <a:lnTo>
                    <a:pt x="9964" y="881"/>
                  </a:lnTo>
                  <a:cubicBezTo>
                    <a:pt x="9964" y="800"/>
                    <a:pt x="9899" y="733"/>
                    <a:pt x="9816" y="733"/>
                  </a:cubicBezTo>
                  <a:lnTo>
                    <a:pt x="9626" y="733"/>
                  </a:lnTo>
                  <a:cubicBezTo>
                    <a:pt x="9466" y="733"/>
                    <a:pt x="9335" y="602"/>
                    <a:pt x="9335" y="444"/>
                  </a:cubicBezTo>
                  <a:lnTo>
                    <a:pt x="9335" y="148"/>
                  </a:lnTo>
                  <a:cubicBezTo>
                    <a:pt x="9335" y="65"/>
                    <a:pt x="9270" y="0"/>
                    <a:pt x="9189" y="0"/>
                  </a:cubicBezTo>
                  <a:lnTo>
                    <a:pt x="2769" y="0"/>
                  </a:lnTo>
                  <a:cubicBezTo>
                    <a:pt x="2686" y="0"/>
                    <a:pt x="2621" y="65"/>
                    <a:pt x="2621" y="148"/>
                  </a:cubicBezTo>
                  <a:cubicBezTo>
                    <a:pt x="2621" y="229"/>
                    <a:pt x="2686" y="296"/>
                    <a:pt x="2769" y="296"/>
                  </a:cubicBezTo>
                  <a:lnTo>
                    <a:pt x="9041" y="296"/>
                  </a:lnTo>
                  <a:lnTo>
                    <a:pt x="9041" y="445"/>
                  </a:lnTo>
                  <a:cubicBezTo>
                    <a:pt x="9041" y="767"/>
                    <a:pt x="9303" y="1029"/>
                    <a:pt x="9625" y="1029"/>
                  </a:cubicBezTo>
                  <a:lnTo>
                    <a:pt x="9667" y="1029"/>
                  </a:lnTo>
                  <a:lnTo>
                    <a:pt x="9667" y="1619"/>
                  </a:lnTo>
                  <a:lnTo>
                    <a:pt x="9625" y="1619"/>
                  </a:lnTo>
                  <a:cubicBezTo>
                    <a:pt x="9301" y="1619"/>
                    <a:pt x="9041" y="1882"/>
                    <a:pt x="9041" y="2202"/>
                  </a:cubicBezTo>
                  <a:cubicBezTo>
                    <a:pt x="9041" y="2525"/>
                    <a:pt x="9303" y="2786"/>
                    <a:pt x="9625" y="2786"/>
                  </a:cubicBezTo>
                  <a:lnTo>
                    <a:pt x="9667" y="2786"/>
                  </a:lnTo>
                  <a:lnTo>
                    <a:pt x="9667" y="3376"/>
                  </a:lnTo>
                  <a:lnTo>
                    <a:pt x="9625" y="3376"/>
                  </a:lnTo>
                  <a:cubicBezTo>
                    <a:pt x="9301" y="3376"/>
                    <a:pt x="9041" y="3637"/>
                    <a:pt x="9041" y="3960"/>
                  </a:cubicBezTo>
                  <a:lnTo>
                    <a:pt x="9041" y="4294"/>
                  </a:lnTo>
                  <a:lnTo>
                    <a:pt x="8780" y="4294"/>
                  </a:lnTo>
                  <a:lnTo>
                    <a:pt x="7019" y="3897"/>
                  </a:lnTo>
                  <a:lnTo>
                    <a:pt x="8327" y="3897"/>
                  </a:lnTo>
                  <a:cubicBezTo>
                    <a:pt x="8408" y="3897"/>
                    <a:pt x="8475" y="3830"/>
                    <a:pt x="8475" y="3750"/>
                  </a:cubicBezTo>
                  <a:lnTo>
                    <a:pt x="8475" y="836"/>
                  </a:lnTo>
                  <a:cubicBezTo>
                    <a:pt x="8475" y="755"/>
                    <a:pt x="8408" y="688"/>
                    <a:pt x="8327" y="688"/>
                  </a:cubicBezTo>
                  <a:lnTo>
                    <a:pt x="1640" y="688"/>
                  </a:lnTo>
                  <a:cubicBezTo>
                    <a:pt x="1558" y="688"/>
                    <a:pt x="1493" y="755"/>
                    <a:pt x="1493" y="836"/>
                  </a:cubicBezTo>
                  <a:lnTo>
                    <a:pt x="1493" y="3750"/>
                  </a:lnTo>
                  <a:cubicBezTo>
                    <a:pt x="1493" y="3830"/>
                    <a:pt x="1558" y="3897"/>
                    <a:pt x="1640" y="3897"/>
                  </a:cubicBezTo>
                  <a:lnTo>
                    <a:pt x="2017" y="3897"/>
                  </a:lnTo>
                  <a:lnTo>
                    <a:pt x="1928" y="4294"/>
                  </a:lnTo>
                  <a:lnTo>
                    <a:pt x="923" y="4294"/>
                  </a:lnTo>
                  <a:lnTo>
                    <a:pt x="923" y="4143"/>
                  </a:lnTo>
                  <a:cubicBezTo>
                    <a:pt x="923" y="3821"/>
                    <a:pt x="661" y="3560"/>
                    <a:pt x="339" y="3560"/>
                  </a:cubicBezTo>
                  <a:lnTo>
                    <a:pt x="297" y="3560"/>
                  </a:lnTo>
                  <a:lnTo>
                    <a:pt x="297" y="2971"/>
                  </a:lnTo>
                  <a:lnTo>
                    <a:pt x="339" y="2971"/>
                  </a:lnTo>
                  <a:cubicBezTo>
                    <a:pt x="663" y="2971"/>
                    <a:pt x="923" y="2708"/>
                    <a:pt x="923" y="2388"/>
                  </a:cubicBezTo>
                  <a:cubicBezTo>
                    <a:pt x="923" y="2064"/>
                    <a:pt x="661" y="1804"/>
                    <a:pt x="339" y="1804"/>
                  </a:cubicBezTo>
                  <a:lnTo>
                    <a:pt x="297" y="1804"/>
                  </a:lnTo>
                  <a:lnTo>
                    <a:pt x="297" y="1214"/>
                  </a:lnTo>
                  <a:lnTo>
                    <a:pt x="339" y="1214"/>
                  </a:lnTo>
                  <a:cubicBezTo>
                    <a:pt x="663" y="1214"/>
                    <a:pt x="923" y="951"/>
                    <a:pt x="923" y="630"/>
                  </a:cubicBezTo>
                  <a:lnTo>
                    <a:pt x="923" y="296"/>
                  </a:lnTo>
                  <a:lnTo>
                    <a:pt x="1893" y="296"/>
                  </a:lnTo>
                  <a:cubicBezTo>
                    <a:pt x="1975" y="296"/>
                    <a:pt x="2040" y="229"/>
                    <a:pt x="2040" y="148"/>
                  </a:cubicBezTo>
                  <a:cubicBezTo>
                    <a:pt x="2040" y="65"/>
                    <a:pt x="1975" y="0"/>
                    <a:pt x="18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7"/>
            <p:cNvSpPr/>
            <p:nvPr/>
          </p:nvSpPr>
          <p:spPr>
            <a:xfrm>
              <a:off x="1101087" y="2485383"/>
              <a:ext cx="91780" cy="41920"/>
            </a:xfrm>
            <a:custGeom>
              <a:avLst/>
              <a:gdLst/>
              <a:ahLst/>
              <a:cxnLst/>
              <a:rect l="l" t="t" r="r" b="b"/>
              <a:pathLst>
                <a:path w="3398" h="1552" extrusionOk="0">
                  <a:moveTo>
                    <a:pt x="403" y="326"/>
                  </a:moveTo>
                  <a:lnTo>
                    <a:pt x="3069" y="925"/>
                  </a:lnTo>
                  <a:lnTo>
                    <a:pt x="3001" y="1226"/>
                  </a:lnTo>
                  <a:lnTo>
                    <a:pt x="335" y="627"/>
                  </a:lnTo>
                  <a:lnTo>
                    <a:pt x="403" y="326"/>
                  </a:lnTo>
                  <a:close/>
                  <a:moveTo>
                    <a:pt x="294" y="1"/>
                  </a:moveTo>
                  <a:cubicBezTo>
                    <a:pt x="266" y="1"/>
                    <a:pt x="239" y="8"/>
                    <a:pt x="215" y="24"/>
                  </a:cubicBezTo>
                  <a:cubicBezTo>
                    <a:pt x="181" y="46"/>
                    <a:pt x="159" y="79"/>
                    <a:pt x="151" y="116"/>
                  </a:cubicBezTo>
                  <a:lnTo>
                    <a:pt x="19" y="704"/>
                  </a:lnTo>
                  <a:cubicBezTo>
                    <a:pt x="0" y="785"/>
                    <a:pt x="50" y="863"/>
                    <a:pt x="129" y="882"/>
                  </a:cubicBezTo>
                  <a:lnTo>
                    <a:pt x="3080" y="1546"/>
                  </a:lnTo>
                  <a:cubicBezTo>
                    <a:pt x="3093" y="1550"/>
                    <a:pt x="3102" y="1551"/>
                    <a:pt x="3113" y="1551"/>
                  </a:cubicBezTo>
                  <a:cubicBezTo>
                    <a:pt x="3181" y="1551"/>
                    <a:pt x="3242" y="1504"/>
                    <a:pt x="3258" y="1436"/>
                  </a:cubicBezTo>
                  <a:lnTo>
                    <a:pt x="3390" y="846"/>
                  </a:lnTo>
                  <a:cubicBezTo>
                    <a:pt x="3398" y="806"/>
                    <a:pt x="3390" y="767"/>
                    <a:pt x="3370" y="734"/>
                  </a:cubicBezTo>
                  <a:cubicBezTo>
                    <a:pt x="3350" y="701"/>
                    <a:pt x="3315" y="678"/>
                    <a:pt x="3280" y="670"/>
                  </a:cubicBezTo>
                  <a:lnTo>
                    <a:pt x="325" y="4"/>
                  </a:lnTo>
                  <a:cubicBezTo>
                    <a:pt x="315" y="2"/>
                    <a:pt x="304" y="1"/>
                    <a:pt x="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7"/>
            <p:cNvSpPr/>
            <p:nvPr/>
          </p:nvSpPr>
          <p:spPr>
            <a:xfrm>
              <a:off x="1198322" y="2507261"/>
              <a:ext cx="40461" cy="30278"/>
            </a:xfrm>
            <a:custGeom>
              <a:avLst/>
              <a:gdLst/>
              <a:ahLst/>
              <a:cxnLst/>
              <a:rect l="l" t="t" r="r" b="b"/>
              <a:pathLst>
                <a:path w="1498" h="1121" extrusionOk="0">
                  <a:moveTo>
                    <a:pt x="400" y="326"/>
                  </a:moveTo>
                  <a:lnTo>
                    <a:pt x="1160" y="497"/>
                  </a:lnTo>
                  <a:lnTo>
                    <a:pt x="1091" y="797"/>
                  </a:lnTo>
                  <a:lnTo>
                    <a:pt x="333" y="626"/>
                  </a:lnTo>
                  <a:lnTo>
                    <a:pt x="400" y="326"/>
                  </a:lnTo>
                  <a:close/>
                  <a:moveTo>
                    <a:pt x="294" y="0"/>
                  </a:moveTo>
                  <a:cubicBezTo>
                    <a:pt x="266" y="0"/>
                    <a:pt x="238" y="8"/>
                    <a:pt x="213" y="24"/>
                  </a:cubicBezTo>
                  <a:cubicBezTo>
                    <a:pt x="181" y="45"/>
                    <a:pt x="157" y="78"/>
                    <a:pt x="150" y="115"/>
                  </a:cubicBezTo>
                  <a:lnTo>
                    <a:pt x="17" y="704"/>
                  </a:lnTo>
                  <a:cubicBezTo>
                    <a:pt x="0" y="785"/>
                    <a:pt x="48" y="863"/>
                    <a:pt x="128" y="881"/>
                  </a:cubicBezTo>
                  <a:lnTo>
                    <a:pt x="1174" y="1116"/>
                  </a:lnTo>
                  <a:cubicBezTo>
                    <a:pt x="1185" y="1119"/>
                    <a:pt x="1194" y="1121"/>
                    <a:pt x="1206" y="1121"/>
                  </a:cubicBezTo>
                  <a:cubicBezTo>
                    <a:pt x="1233" y="1121"/>
                    <a:pt x="1261" y="1113"/>
                    <a:pt x="1286" y="1098"/>
                  </a:cubicBezTo>
                  <a:cubicBezTo>
                    <a:pt x="1318" y="1076"/>
                    <a:pt x="1342" y="1043"/>
                    <a:pt x="1350" y="1006"/>
                  </a:cubicBezTo>
                  <a:lnTo>
                    <a:pt x="1482" y="416"/>
                  </a:lnTo>
                  <a:cubicBezTo>
                    <a:pt x="1497" y="336"/>
                    <a:pt x="1448" y="257"/>
                    <a:pt x="1370" y="240"/>
                  </a:cubicBezTo>
                  <a:lnTo>
                    <a:pt x="325" y="3"/>
                  </a:lnTo>
                  <a:cubicBezTo>
                    <a:pt x="315" y="1"/>
                    <a:pt x="304" y="0"/>
                    <a:pt x="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6" name="Google Shape;2946;p47"/>
          <p:cNvGrpSpPr/>
          <p:nvPr/>
        </p:nvGrpSpPr>
        <p:grpSpPr>
          <a:xfrm>
            <a:off x="5506592" y="2891937"/>
            <a:ext cx="269074" cy="186504"/>
            <a:chOff x="4432130" y="3031087"/>
            <a:chExt cx="269074" cy="186504"/>
          </a:xfrm>
        </p:grpSpPr>
        <p:sp>
          <p:nvSpPr>
            <p:cNvPr id="2947" name="Google Shape;2947;p47"/>
            <p:cNvSpPr/>
            <p:nvPr/>
          </p:nvSpPr>
          <p:spPr>
            <a:xfrm>
              <a:off x="4432130" y="3031087"/>
              <a:ext cx="269074" cy="186504"/>
            </a:xfrm>
            <a:custGeom>
              <a:avLst/>
              <a:gdLst/>
              <a:ahLst/>
              <a:cxnLst/>
              <a:rect l="l" t="t" r="r" b="b"/>
              <a:pathLst>
                <a:path w="9962" h="6905" extrusionOk="0">
                  <a:moveTo>
                    <a:pt x="2586" y="296"/>
                  </a:moveTo>
                  <a:cubicBezTo>
                    <a:pt x="2629" y="296"/>
                    <a:pt x="2663" y="332"/>
                    <a:pt x="2663" y="374"/>
                  </a:cubicBezTo>
                  <a:lnTo>
                    <a:pt x="2663" y="584"/>
                  </a:lnTo>
                  <a:lnTo>
                    <a:pt x="1603" y="584"/>
                  </a:lnTo>
                  <a:lnTo>
                    <a:pt x="1603" y="374"/>
                  </a:lnTo>
                  <a:cubicBezTo>
                    <a:pt x="1603" y="332"/>
                    <a:pt x="1638" y="296"/>
                    <a:pt x="1681" y="296"/>
                  </a:cubicBezTo>
                  <a:close/>
                  <a:moveTo>
                    <a:pt x="9400" y="384"/>
                  </a:moveTo>
                  <a:cubicBezTo>
                    <a:pt x="9544" y="384"/>
                    <a:pt x="9664" y="503"/>
                    <a:pt x="9664" y="648"/>
                  </a:cubicBezTo>
                  <a:lnTo>
                    <a:pt x="9664" y="1510"/>
                  </a:lnTo>
                  <a:cubicBezTo>
                    <a:pt x="9426" y="1020"/>
                    <a:pt x="9028" y="622"/>
                    <a:pt x="8537" y="384"/>
                  </a:cubicBezTo>
                  <a:close/>
                  <a:moveTo>
                    <a:pt x="7493" y="438"/>
                  </a:moveTo>
                  <a:cubicBezTo>
                    <a:pt x="8660" y="438"/>
                    <a:pt x="9611" y="1387"/>
                    <a:pt x="9611" y="2558"/>
                  </a:cubicBezTo>
                  <a:cubicBezTo>
                    <a:pt x="9611" y="3727"/>
                    <a:pt x="8662" y="4676"/>
                    <a:pt x="7493" y="4676"/>
                  </a:cubicBezTo>
                  <a:cubicBezTo>
                    <a:pt x="6323" y="4676"/>
                    <a:pt x="5373" y="3725"/>
                    <a:pt x="5373" y="2558"/>
                  </a:cubicBezTo>
                  <a:cubicBezTo>
                    <a:pt x="5373" y="1391"/>
                    <a:pt x="6323" y="438"/>
                    <a:pt x="7493" y="438"/>
                  </a:cubicBezTo>
                  <a:close/>
                  <a:moveTo>
                    <a:pt x="9667" y="3604"/>
                  </a:moveTo>
                  <a:lnTo>
                    <a:pt x="9667" y="4499"/>
                  </a:lnTo>
                  <a:lnTo>
                    <a:pt x="9666" y="4499"/>
                  </a:lnTo>
                  <a:cubicBezTo>
                    <a:pt x="9666" y="4645"/>
                    <a:pt x="9547" y="4763"/>
                    <a:pt x="9401" y="4763"/>
                  </a:cubicBezTo>
                  <a:lnTo>
                    <a:pt x="9311" y="4763"/>
                  </a:lnTo>
                  <a:cubicBezTo>
                    <a:pt x="9302" y="4762"/>
                    <a:pt x="9292" y="4760"/>
                    <a:pt x="9283" y="4760"/>
                  </a:cubicBezTo>
                  <a:cubicBezTo>
                    <a:pt x="9272" y="4760"/>
                    <a:pt x="9263" y="4762"/>
                    <a:pt x="9253" y="4763"/>
                  </a:cubicBezTo>
                  <a:lnTo>
                    <a:pt x="8470" y="4763"/>
                  </a:lnTo>
                  <a:cubicBezTo>
                    <a:pt x="8995" y="4531"/>
                    <a:pt x="9418" y="4117"/>
                    <a:pt x="9667" y="3604"/>
                  </a:cubicBezTo>
                  <a:close/>
                  <a:moveTo>
                    <a:pt x="5284" y="3535"/>
                  </a:moveTo>
                  <a:cubicBezTo>
                    <a:pt x="5527" y="4083"/>
                    <a:pt x="5968" y="4522"/>
                    <a:pt x="6514" y="4765"/>
                  </a:cubicBezTo>
                  <a:lnTo>
                    <a:pt x="5549" y="4765"/>
                  </a:lnTo>
                  <a:lnTo>
                    <a:pt x="5549" y="4763"/>
                  </a:lnTo>
                  <a:cubicBezTo>
                    <a:pt x="5403" y="4763"/>
                    <a:pt x="5284" y="4645"/>
                    <a:pt x="5284" y="4499"/>
                  </a:cubicBezTo>
                  <a:lnTo>
                    <a:pt x="5284" y="3535"/>
                  </a:lnTo>
                  <a:close/>
                  <a:moveTo>
                    <a:pt x="500" y="4250"/>
                  </a:moveTo>
                  <a:lnTo>
                    <a:pt x="500" y="5876"/>
                  </a:lnTo>
                  <a:lnTo>
                    <a:pt x="375" y="5876"/>
                  </a:lnTo>
                  <a:cubicBezTo>
                    <a:pt x="333" y="5876"/>
                    <a:pt x="298" y="5842"/>
                    <a:pt x="298" y="5798"/>
                  </a:cubicBezTo>
                  <a:lnTo>
                    <a:pt x="298" y="4328"/>
                  </a:lnTo>
                  <a:cubicBezTo>
                    <a:pt x="298" y="4286"/>
                    <a:pt x="333" y="4250"/>
                    <a:pt x="375" y="4250"/>
                  </a:cubicBezTo>
                  <a:close/>
                  <a:moveTo>
                    <a:pt x="1680" y="1"/>
                  </a:moveTo>
                  <a:cubicBezTo>
                    <a:pt x="1473" y="1"/>
                    <a:pt x="1306" y="169"/>
                    <a:pt x="1306" y="374"/>
                  </a:cubicBezTo>
                  <a:lnTo>
                    <a:pt x="1306" y="584"/>
                  </a:lnTo>
                  <a:lnTo>
                    <a:pt x="1099" y="584"/>
                  </a:lnTo>
                  <a:cubicBezTo>
                    <a:pt x="769" y="584"/>
                    <a:pt x="498" y="854"/>
                    <a:pt x="498" y="1185"/>
                  </a:cubicBezTo>
                  <a:lnTo>
                    <a:pt x="498" y="3954"/>
                  </a:lnTo>
                  <a:lnTo>
                    <a:pt x="374" y="3954"/>
                  </a:lnTo>
                  <a:cubicBezTo>
                    <a:pt x="167" y="3954"/>
                    <a:pt x="0" y="4122"/>
                    <a:pt x="0" y="4328"/>
                  </a:cubicBezTo>
                  <a:lnTo>
                    <a:pt x="0" y="5798"/>
                  </a:lnTo>
                  <a:cubicBezTo>
                    <a:pt x="0" y="6005"/>
                    <a:pt x="167" y="6172"/>
                    <a:pt x="374" y="6172"/>
                  </a:cubicBezTo>
                  <a:lnTo>
                    <a:pt x="498" y="6172"/>
                  </a:lnTo>
                  <a:lnTo>
                    <a:pt x="498" y="6304"/>
                  </a:lnTo>
                  <a:cubicBezTo>
                    <a:pt x="498" y="6634"/>
                    <a:pt x="766" y="6905"/>
                    <a:pt x="1099" y="6905"/>
                  </a:cubicBezTo>
                  <a:cubicBezTo>
                    <a:pt x="1182" y="6905"/>
                    <a:pt x="1247" y="6840"/>
                    <a:pt x="1247" y="6757"/>
                  </a:cubicBezTo>
                  <a:cubicBezTo>
                    <a:pt x="1247" y="6676"/>
                    <a:pt x="1182" y="6609"/>
                    <a:pt x="1099" y="6609"/>
                  </a:cubicBezTo>
                  <a:cubicBezTo>
                    <a:pt x="933" y="6609"/>
                    <a:pt x="796" y="6474"/>
                    <a:pt x="796" y="6306"/>
                  </a:cubicBezTo>
                  <a:lnTo>
                    <a:pt x="796" y="1185"/>
                  </a:lnTo>
                  <a:cubicBezTo>
                    <a:pt x="796" y="1019"/>
                    <a:pt x="933" y="882"/>
                    <a:pt x="1099" y="882"/>
                  </a:cubicBezTo>
                  <a:lnTo>
                    <a:pt x="4987" y="882"/>
                  </a:lnTo>
                  <a:lnTo>
                    <a:pt x="4987" y="4500"/>
                  </a:lnTo>
                  <a:cubicBezTo>
                    <a:pt x="4987" y="4810"/>
                    <a:pt x="5238" y="5061"/>
                    <a:pt x="5547" y="5061"/>
                  </a:cubicBezTo>
                  <a:lnTo>
                    <a:pt x="9130" y="5061"/>
                  </a:lnTo>
                  <a:lnTo>
                    <a:pt x="9130" y="6306"/>
                  </a:lnTo>
                  <a:cubicBezTo>
                    <a:pt x="9130" y="6474"/>
                    <a:pt x="8995" y="6609"/>
                    <a:pt x="8827" y="6609"/>
                  </a:cubicBezTo>
                  <a:lnTo>
                    <a:pt x="2133" y="6609"/>
                  </a:lnTo>
                  <a:cubicBezTo>
                    <a:pt x="2050" y="6609"/>
                    <a:pt x="1985" y="6676"/>
                    <a:pt x="1985" y="6757"/>
                  </a:cubicBezTo>
                  <a:cubicBezTo>
                    <a:pt x="1985" y="6840"/>
                    <a:pt x="2050" y="6905"/>
                    <a:pt x="2133" y="6905"/>
                  </a:cubicBezTo>
                  <a:lnTo>
                    <a:pt x="8827" y="6905"/>
                  </a:lnTo>
                  <a:cubicBezTo>
                    <a:pt x="9158" y="6905"/>
                    <a:pt x="9428" y="6637"/>
                    <a:pt x="9428" y="6304"/>
                  </a:cubicBezTo>
                  <a:lnTo>
                    <a:pt x="9428" y="5059"/>
                  </a:lnTo>
                  <a:cubicBezTo>
                    <a:pt x="9723" y="5044"/>
                    <a:pt x="9961" y="4798"/>
                    <a:pt x="9961" y="4499"/>
                  </a:cubicBezTo>
                  <a:lnTo>
                    <a:pt x="9961" y="648"/>
                  </a:lnTo>
                  <a:cubicBezTo>
                    <a:pt x="9961" y="340"/>
                    <a:pt x="9711" y="86"/>
                    <a:pt x="9400" y="86"/>
                  </a:cubicBezTo>
                  <a:lnTo>
                    <a:pt x="6548" y="86"/>
                  </a:lnTo>
                  <a:cubicBezTo>
                    <a:pt x="6467" y="86"/>
                    <a:pt x="6400" y="153"/>
                    <a:pt x="6400" y="234"/>
                  </a:cubicBezTo>
                  <a:cubicBezTo>
                    <a:pt x="6400" y="290"/>
                    <a:pt x="6431" y="340"/>
                    <a:pt x="6478" y="365"/>
                  </a:cubicBezTo>
                  <a:cubicBezTo>
                    <a:pt x="5947" y="609"/>
                    <a:pt x="5521" y="1044"/>
                    <a:pt x="5281" y="1579"/>
                  </a:cubicBezTo>
                  <a:lnTo>
                    <a:pt x="5281" y="647"/>
                  </a:lnTo>
                  <a:cubicBezTo>
                    <a:pt x="5281" y="500"/>
                    <a:pt x="5401" y="382"/>
                    <a:pt x="5547" y="382"/>
                  </a:cubicBezTo>
                  <a:cubicBezTo>
                    <a:pt x="5628" y="382"/>
                    <a:pt x="5695" y="317"/>
                    <a:pt x="5695" y="234"/>
                  </a:cubicBezTo>
                  <a:cubicBezTo>
                    <a:pt x="5695" y="153"/>
                    <a:pt x="5628" y="86"/>
                    <a:pt x="5547" y="86"/>
                  </a:cubicBezTo>
                  <a:cubicBezTo>
                    <a:pt x="5260" y="86"/>
                    <a:pt x="5021" y="304"/>
                    <a:pt x="4989" y="584"/>
                  </a:cubicBezTo>
                  <a:lnTo>
                    <a:pt x="2958" y="584"/>
                  </a:lnTo>
                  <a:lnTo>
                    <a:pt x="2958" y="374"/>
                  </a:lnTo>
                  <a:cubicBezTo>
                    <a:pt x="2958" y="169"/>
                    <a:pt x="2789" y="1"/>
                    <a:pt x="2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7"/>
            <p:cNvSpPr/>
            <p:nvPr/>
          </p:nvSpPr>
          <p:spPr>
            <a:xfrm>
              <a:off x="4583709" y="3049426"/>
              <a:ext cx="101477" cy="101450"/>
            </a:xfrm>
            <a:custGeom>
              <a:avLst/>
              <a:gdLst/>
              <a:ahLst/>
              <a:cxnLst/>
              <a:rect l="l" t="t" r="r" b="b"/>
              <a:pathLst>
                <a:path w="3757" h="3756" extrusionOk="0">
                  <a:moveTo>
                    <a:pt x="1878" y="296"/>
                  </a:moveTo>
                  <a:cubicBezTo>
                    <a:pt x="2749" y="296"/>
                    <a:pt x="3461" y="1006"/>
                    <a:pt x="3461" y="1879"/>
                  </a:cubicBezTo>
                  <a:cubicBezTo>
                    <a:pt x="3461" y="2751"/>
                    <a:pt x="2749" y="3460"/>
                    <a:pt x="1878" y="3460"/>
                  </a:cubicBezTo>
                  <a:cubicBezTo>
                    <a:pt x="1006" y="3460"/>
                    <a:pt x="297" y="2751"/>
                    <a:pt x="297" y="1879"/>
                  </a:cubicBezTo>
                  <a:cubicBezTo>
                    <a:pt x="297" y="1006"/>
                    <a:pt x="1006" y="296"/>
                    <a:pt x="1878" y="296"/>
                  </a:cubicBezTo>
                  <a:close/>
                  <a:moveTo>
                    <a:pt x="1878" y="0"/>
                  </a:moveTo>
                  <a:cubicBezTo>
                    <a:pt x="843" y="0"/>
                    <a:pt x="1" y="844"/>
                    <a:pt x="1" y="1879"/>
                  </a:cubicBezTo>
                  <a:cubicBezTo>
                    <a:pt x="1" y="2914"/>
                    <a:pt x="843" y="3756"/>
                    <a:pt x="1878" y="3756"/>
                  </a:cubicBezTo>
                  <a:cubicBezTo>
                    <a:pt x="2913" y="3756"/>
                    <a:pt x="3756" y="2914"/>
                    <a:pt x="3756" y="1879"/>
                  </a:cubicBezTo>
                  <a:cubicBezTo>
                    <a:pt x="3756" y="844"/>
                    <a:pt x="2913" y="0"/>
                    <a:pt x="1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7"/>
            <p:cNvSpPr/>
            <p:nvPr/>
          </p:nvSpPr>
          <p:spPr>
            <a:xfrm>
              <a:off x="4469970" y="3098530"/>
              <a:ext cx="81867" cy="55208"/>
            </a:xfrm>
            <a:custGeom>
              <a:avLst/>
              <a:gdLst/>
              <a:ahLst/>
              <a:cxnLst/>
              <a:rect l="l" t="t" r="r" b="b"/>
              <a:pathLst>
                <a:path w="3031" h="2044" extrusionOk="0">
                  <a:moveTo>
                    <a:pt x="148" y="0"/>
                  </a:moveTo>
                  <a:cubicBezTo>
                    <a:pt x="66" y="0"/>
                    <a:pt x="0" y="66"/>
                    <a:pt x="0" y="148"/>
                  </a:cubicBezTo>
                  <a:lnTo>
                    <a:pt x="0" y="1896"/>
                  </a:lnTo>
                  <a:cubicBezTo>
                    <a:pt x="0" y="1978"/>
                    <a:pt x="66" y="2044"/>
                    <a:pt x="148" y="2044"/>
                  </a:cubicBezTo>
                  <a:lnTo>
                    <a:pt x="2883" y="2044"/>
                  </a:lnTo>
                  <a:cubicBezTo>
                    <a:pt x="2965" y="2044"/>
                    <a:pt x="3031" y="1978"/>
                    <a:pt x="3031" y="1896"/>
                  </a:cubicBezTo>
                  <a:lnTo>
                    <a:pt x="3031" y="148"/>
                  </a:lnTo>
                  <a:cubicBezTo>
                    <a:pt x="3031" y="66"/>
                    <a:pt x="2965" y="0"/>
                    <a:pt x="2883" y="0"/>
                  </a:cubicBezTo>
                  <a:lnTo>
                    <a:pt x="895" y="0"/>
                  </a:lnTo>
                  <a:cubicBezTo>
                    <a:pt x="813" y="0"/>
                    <a:pt x="747" y="66"/>
                    <a:pt x="747" y="148"/>
                  </a:cubicBezTo>
                  <a:cubicBezTo>
                    <a:pt x="747" y="229"/>
                    <a:pt x="813" y="296"/>
                    <a:pt x="895" y="296"/>
                  </a:cubicBezTo>
                  <a:lnTo>
                    <a:pt x="2735" y="296"/>
                  </a:lnTo>
                  <a:lnTo>
                    <a:pt x="2735" y="1748"/>
                  </a:lnTo>
                  <a:lnTo>
                    <a:pt x="296" y="1748"/>
                  </a:lnTo>
                  <a:lnTo>
                    <a:pt x="296" y="148"/>
                  </a:lnTo>
                  <a:cubicBezTo>
                    <a:pt x="296" y="66"/>
                    <a:pt x="229" y="0"/>
                    <a:pt x="1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7"/>
            <p:cNvSpPr/>
            <p:nvPr/>
          </p:nvSpPr>
          <p:spPr>
            <a:xfrm>
              <a:off x="4492253" y="3163839"/>
              <a:ext cx="34492" cy="34519"/>
            </a:xfrm>
            <a:custGeom>
              <a:avLst/>
              <a:gdLst/>
              <a:ahLst/>
              <a:cxnLst/>
              <a:rect l="l" t="t" r="r" b="b"/>
              <a:pathLst>
                <a:path w="1277" h="1278" extrusionOk="0">
                  <a:moveTo>
                    <a:pt x="638" y="297"/>
                  </a:moveTo>
                  <a:cubicBezTo>
                    <a:pt x="827" y="297"/>
                    <a:pt x="981" y="449"/>
                    <a:pt x="981" y="639"/>
                  </a:cubicBezTo>
                  <a:cubicBezTo>
                    <a:pt x="979" y="827"/>
                    <a:pt x="827" y="981"/>
                    <a:pt x="638" y="981"/>
                  </a:cubicBezTo>
                  <a:cubicBezTo>
                    <a:pt x="450" y="981"/>
                    <a:pt x="296" y="827"/>
                    <a:pt x="296" y="639"/>
                  </a:cubicBezTo>
                  <a:cubicBezTo>
                    <a:pt x="296" y="449"/>
                    <a:pt x="448" y="297"/>
                    <a:pt x="638" y="297"/>
                  </a:cubicBezTo>
                  <a:close/>
                  <a:moveTo>
                    <a:pt x="638" y="1"/>
                  </a:moveTo>
                  <a:cubicBezTo>
                    <a:pt x="286" y="1"/>
                    <a:pt x="0" y="286"/>
                    <a:pt x="0" y="639"/>
                  </a:cubicBezTo>
                  <a:cubicBezTo>
                    <a:pt x="0" y="991"/>
                    <a:pt x="286" y="1277"/>
                    <a:pt x="638" y="1277"/>
                  </a:cubicBezTo>
                  <a:cubicBezTo>
                    <a:pt x="990" y="1277"/>
                    <a:pt x="1276" y="991"/>
                    <a:pt x="1276" y="639"/>
                  </a:cubicBezTo>
                  <a:cubicBezTo>
                    <a:pt x="1276" y="286"/>
                    <a:pt x="988" y="1"/>
                    <a:pt x="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7"/>
            <p:cNvSpPr/>
            <p:nvPr/>
          </p:nvSpPr>
          <p:spPr>
            <a:xfrm>
              <a:off x="4599050" y="3065605"/>
              <a:ext cx="69956" cy="69929"/>
            </a:xfrm>
            <a:custGeom>
              <a:avLst/>
              <a:gdLst/>
              <a:ahLst/>
              <a:cxnLst/>
              <a:rect l="l" t="t" r="r" b="b"/>
              <a:pathLst>
                <a:path w="2590" h="2589" extrusionOk="0">
                  <a:moveTo>
                    <a:pt x="1294" y="298"/>
                  </a:moveTo>
                  <a:cubicBezTo>
                    <a:pt x="1414" y="298"/>
                    <a:pt x="1526" y="320"/>
                    <a:pt x="1632" y="357"/>
                  </a:cubicBezTo>
                  <a:lnTo>
                    <a:pt x="356" y="1633"/>
                  </a:lnTo>
                  <a:cubicBezTo>
                    <a:pt x="318" y="1529"/>
                    <a:pt x="297" y="1415"/>
                    <a:pt x="297" y="1297"/>
                  </a:cubicBezTo>
                  <a:cubicBezTo>
                    <a:pt x="297" y="746"/>
                    <a:pt x="745" y="298"/>
                    <a:pt x="1294" y="298"/>
                  </a:cubicBezTo>
                  <a:close/>
                  <a:moveTo>
                    <a:pt x="1901" y="505"/>
                  </a:moveTo>
                  <a:cubicBezTo>
                    <a:pt x="1982" y="567"/>
                    <a:pt x="2052" y="639"/>
                    <a:pt x="2110" y="723"/>
                  </a:cubicBezTo>
                  <a:lnTo>
                    <a:pt x="718" y="2114"/>
                  </a:lnTo>
                  <a:cubicBezTo>
                    <a:pt x="637" y="2053"/>
                    <a:pt x="566" y="1983"/>
                    <a:pt x="504" y="1904"/>
                  </a:cubicBezTo>
                  <a:lnTo>
                    <a:pt x="1901" y="505"/>
                  </a:lnTo>
                  <a:close/>
                  <a:moveTo>
                    <a:pt x="2250" y="1001"/>
                  </a:moveTo>
                  <a:cubicBezTo>
                    <a:pt x="2280" y="1095"/>
                    <a:pt x="2295" y="1194"/>
                    <a:pt x="2295" y="1295"/>
                  </a:cubicBezTo>
                  <a:cubicBezTo>
                    <a:pt x="2294" y="1845"/>
                    <a:pt x="1845" y="2295"/>
                    <a:pt x="1294" y="2295"/>
                  </a:cubicBezTo>
                  <a:cubicBezTo>
                    <a:pt x="1192" y="2295"/>
                    <a:pt x="1095" y="2279"/>
                    <a:pt x="1002" y="2250"/>
                  </a:cubicBezTo>
                  <a:lnTo>
                    <a:pt x="2250" y="1001"/>
                  </a:lnTo>
                  <a:close/>
                  <a:moveTo>
                    <a:pt x="1294" y="1"/>
                  </a:moveTo>
                  <a:cubicBezTo>
                    <a:pt x="581" y="1"/>
                    <a:pt x="1" y="581"/>
                    <a:pt x="1" y="1295"/>
                  </a:cubicBezTo>
                  <a:cubicBezTo>
                    <a:pt x="1" y="2008"/>
                    <a:pt x="581" y="2589"/>
                    <a:pt x="1294" y="2589"/>
                  </a:cubicBezTo>
                  <a:cubicBezTo>
                    <a:pt x="2009" y="2589"/>
                    <a:pt x="2589" y="2008"/>
                    <a:pt x="2589" y="1295"/>
                  </a:cubicBezTo>
                  <a:cubicBezTo>
                    <a:pt x="2589" y="583"/>
                    <a:pt x="2009" y="1"/>
                    <a:pt x="1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7"/>
            <p:cNvSpPr/>
            <p:nvPr/>
          </p:nvSpPr>
          <p:spPr>
            <a:xfrm>
              <a:off x="4486608" y="3113736"/>
              <a:ext cx="48510" cy="23580"/>
            </a:xfrm>
            <a:custGeom>
              <a:avLst/>
              <a:gdLst/>
              <a:ahLst/>
              <a:cxnLst/>
              <a:rect l="l" t="t" r="r" b="b"/>
              <a:pathLst>
                <a:path w="1796" h="873" extrusionOk="0">
                  <a:moveTo>
                    <a:pt x="1499" y="296"/>
                  </a:moveTo>
                  <a:lnTo>
                    <a:pt x="1499" y="577"/>
                  </a:lnTo>
                  <a:lnTo>
                    <a:pt x="296" y="577"/>
                  </a:lnTo>
                  <a:lnTo>
                    <a:pt x="296" y="296"/>
                  </a:lnTo>
                  <a:close/>
                  <a:moveTo>
                    <a:pt x="148" y="1"/>
                  </a:moveTo>
                  <a:cubicBezTo>
                    <a:pt x="67" y="1"/>
                    <a:pt x="1" y="68"/>
                    <a:pt x="1" y="149"/>
                  </a:cubicBezTo>
                  <a:lnTo>
                    <a:pt x="1" y="724"/>
                  </a:lnTo>
                  <a:cubicBezTo>
                    <a:pt x="1" y="807"/>
                    <a:pt x="67" y="872"/>
                    <a:pt x="148" y="872"/>
                  </a:cubicBezTo>
                  <a:lnTo>
                    <a:pt x="1647" y="872"/>
                  </a:lnTo>
                  <a:cubicBezTo>
                    <a:pt x="1728" y="872"/>
                    <a:pt x="1795" y="807"/>
                    <a:pt x="1795" y="724"/>
                  </a:cubicBezTo>
                  <a:lnTo>
                    <a:pt x="1795" y="149"/>
                  </a:lnTo>
                  <a:cubicBezTo>
                    <a:pt x="1795" y="68"/>
                    <a:pt x="1728" y="1"/>
                    <a:pt x="16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7"/>
            <p:cNvSpPr/>
            <p:nvPr/>
          </p:nvSpPr>
          <p:spPr>
            <a:xfrm>
              <a:off x="4468107" y="3074086"/>
              <a:ext cx="81921" cy="7995"/>
            </a:xfrm>
            <a:custGeom>
              <a:avLst/>
              <a:gdLst/>
              <a:ahLst/>
              <a:cxnLst/>
              <a:rect l="l" t="t" r="r" b="b"/>
              <a:pathLst>
                <a:path w="3033" h="296" extrusionOk="0">
                  <a:moveTo>
                    <a:pt x="149" y="1"/>
                  </a:moveTo>
                  <a:cubicBezTo>
                    <a:pt x="68" y="1"/>
                    <a:pt x="1" y="66"/>
                    <a:pt x="1" y="149"/>
                  </a:cubicBezTo>
                  <a:cubicBezTo>
                    <a:pt x="1" y="230"/>
                    <a:pt x="66" y="295"/>
                    <a:pt x="149" y="295"/>
                  </a:cubicBezTo>
                  <a:lnTo>
                    <a:pt x="2885" y="295"/>
                  </a:lnTo>
                  <a:cubicBezTo>
                    <a:pt x="2966" y="295"/>
                    <a:pt x="3033" y="230"/>
                    <a:pt x="3033" y="149"/>
                  </a:cubicBezTo>
                  <a:cubicBezTo>
                    <a:pt x="3033" y="66"/>
                    <a:pt x="2966" y="1"/>
                    <a:pt x="28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4" name="Google Shape;2954;p47"/>
          <p:cNvGrpSpPr/>
          <p:nvPr/>
        </p:nvGrpSpPr>
        <p:grpSpPr>
          <a:xfrm>
            <a:off x="4456328" y="1769832"/>
            <a:ext cx="231449" cy="269099"/>
            <a:chOff x="4450928" y="2317707"/>
            <a:chExt cx="231449" cy="269099"/>
          </a:xfrm>
        </p:grpSpPr>
        <p:sp>
          <p:nvSpPr>
            <p:cNvPr id="2955" name="Google Shape;2955;p47"/>
            <p:cNvSpPr/>
            <p:nvPr/>
          </p:nvSpPr>
          <p:spPr>
            <a:xfrm>
              <a:off x="4500437" y="2467206"/>
              <a:ext cx="132457" cy="119573"/>
            </a:xfrm>
            <a:custGeom>
              <a:avLst/>
              <a:gdLst/>
              <a:ahLst/>
              <a:cxnLst/>
              <a:rect l="l" t="t" r="r" b="b"/>
              <a:pathLst>
                <a:path w="4904" h="4427" extrusionOk="0">
                  <a:moveTo>
                    <a:pt x="165" y="1"/>
                  </a:moveTo>
                  <a:cubicBezTo>
                    <a:pt x="124" y="1"/>
                    <a:pt x="84" y="17"/>
                    <a:pt x="55" y="50"/>
                  </a:cubicBezTo>
                  <a:cubicBezTo>
                    <a:pt x="1" y="109"/>
                    <a:pt x="4" y="202"/>
                    <a:pt x="64" y="257"/>
                  </a:cubicBezTo>
                  <a:lnTo>
                    <a:pt x="4640" y="4388"/>
                  </a:lnTo>
                  <a:cubicBezTo>
                    <a:pt x="4670" y="4412"/>
                    <a:pt x="4704" y="4426"/>
                    <a:pt x="4740" y="4426"/>
                  </a:cubicBezTo>
                  <a:cubicBezTo>
                    <a:pt x="4780" y="4426"/>
                    <a:pt x="4819" y="4411"/>
                    <a:pt x="4849" y="4378"/>
                  </a:cubicBezTo>
                  <a:cubicBezTo>
                    <a:pt x="4903" y="4319"/>
                    <a:pt x="4899" y="4226"/>
                    <a:pt x="4839" y="4170"/>
                  </a:cubicBezTo>
                  <a:lnTo>
                    <a:pt x="264" y="39"/>
                  </a:lnTo>
                  <a:cubicBezTo>
                    <a:pt x="235" y="13"/>
                    <a:pt x="200" y="1"/>
                    <a:pt x="1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7"/>
            <p:cNvSpPr/>
            <p:nvPr/>
          </p:nvSpPr>
          <p:spPr>
            <a:xfrm>
              <a:off x="4500410" y="2467260"/>
              <a:ext cx="132484" cy="119546"/>
            </a:xfrm>
            <a:custGeom>
              <a:avLst/>
              <a:gdLst/>
              <a:ahLst/>
              <a:cxnLst/>
              <a:rect l="l" t="t" r="r" b="b"/>
              <a:pathLst>
                <a:path w="4905" h="4426" extrusionOk="0">
                  <a:moveTo>
                    <a:pt x="4740" y="0"/>
                  </a:moveTo>
                  <a:cubicBezTo>
                    <a:pt x="4705" y="0"/>
                    <a:pt x="4670" y="13"/>
                    <a:pt x="4641" y="40"/>
                  </a:cubicBezTo>
                  <a:lnTo>
                    <a:pt x="65" y="4169"/>
                  </a:lnTo>
                  <a:cubicBezTo>
                    <a:pt x="5" y="4224"/>
                    <a:pt x="0" y="4317"/>
                    <a:pt x="56" y="4378"/>
                  </a:cubicBezTo>
                  <a:cubicBezTo>
                    <a:pt x="86" y="4410"/>
                    <a:pt x="126" y="4426"/>
                    <a:pt x="165" y="4426"/>
                  </a:cubicBezTo>
                  <a:cubicBezTo>
                    <a:pt x="199" y="4426"/>
                    <a:pt x="235" y="4415"/>
                    <a:pt x="265" y="4387"/>
                  </a:cubicBezTo>
                  <a:lnTo>
                    <a:pt x="4840" y="258"/>
                  </a:lnTo>
                  <a:cubicBezTo>
                    <a:pt x="4900" y="203"/>
                    <a:pt x="4904" y="110"/>
                    <a:pt x="4850" y="49"/>
                  </a:cubicBezTo>
                  <a:cubicBezTo>
                    <a:pt x="4821" y="17"/>
                    <a:pt x="4781" y="0"/>
                    <a:pt x="47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7"/>
            <p:cNvSpPr/>
            <p:nvPr/>
          </p:nvSpPr>
          <p:spPr>
            <a:xfrm>
              <a:off x="4450928" y="2317707"/>
              <a:ext cx="231449" cy="269074"/>
            </a:xfrm>
            <a:custGeom>
              <a:avLst/>
              <a:gdLst/>
              <a:ahLst/>
              <a:cxnLst/>
              <a:rect l="l" t="t" r="r" b="b"/>
              <a:pathLst>
                <a:path w="8569" h="9962" extrusionOk="0">
                  <a:moveTo>
                    <a:pt x="7743" y="298"/>
                  </a:moveTo>
                  <a:cubicBezTo>
                    <a:pt x="7798" y="298"/>
                    <a:pt x="7843" y="343"/>
                    <a:pt x="7843" y="397"/>
                  </a:cubicBezTo>
                  <a:lnTo>
                    <a:pt x="7843" y="4489"/>
                  </a:lnTo>
                  <a:lnTo>
                    <a:pt x="7840" y="4489"/>
                  </a:lnTo>
                  <a:cubicBezTo>
                    <a:pt x="7779" y="4505"/>
                    <a:pt x="7712" y="4520"/>
                    <a:pt x="7645" y="4534"/>
                  </a:cubicBezTo>
                  <a:lnTo>
                    <a:pt x="7645" y="3009"/>
                  </a:lnTo>
                  <a:lnTo>
                    <a:pt x="7645" y="654"/>
                  </a:lnTo>
                  <a:lnTo>
                    <a:pt x="7645" y="397"/>
                  </a:lnTo>
                  <a:cubicBezTo>
                    <a:pt x="7645" y="343"/>
                    <a:pt x="7689" y="298"/>
                    <a:pt x="7743" y="298"/>
                  </a:cubicBezTo>
                  <a:close/>
                  <a:moveTo>
                    <a:pt x="839" y="296"/>
                  </a:moveTo>
                  <a:cubicBezTo>
                    <a:pt x="893" y="296"/>
                    <a:pt x="939" y="341"/>
                    <a:pt x="939" y="396"/>
                  </a:cubicBezTo>
                  <a:lnTo>
                    <a:pt x="939" y="653"/>
                  </a:lnTo>
                  <a:lnTo>
                    <a:pt x="939" y="3007"/>
                  </a:lnTo>
                  <a:lnTo>
                    <a:pt x="939" y="4561"/>
                  </a:lnTo>
                  <a:cubicBezTo>
                    <a:pt x="869" y="4547"/>
                    <a:pt x="802" y="4531"/>
                    <a:pt x="739" y="4519"/>
                  </a:cubicBezTo>
                  <a:lnTo>
                    <a:pt x="739" y="396"/>
                  </a:lnTo>
                  <a:cubicBezTo>
                    <a:pt x="739" y="341"/>
                    <a:pt x="785" y="296"/>
                    <a:pt x="839" y="296"/>
                  </a:cubicBezTo>
                  <a:close/>
                  <a:moveTo>
                    <a:pt x="7351" y="3157"/>
                  </a:moveTo>
                  <a:lnTo>
                    <a:pt x="7351" y="4586"/>
                  </a:lnTo>
                  <a:cubicBezTo>
                    <a:pt x="6555" y="4715"/>
                    <a:pt x="5387" y="4788"/>
                    <a:pt x="4181" y="4788"/>
                  </a:cubicBezTo>
                  <a:cubicBezTo>
                    <a:pt x="3678" y="4788"/>
                    <a:pt x="3169" y="4776"/>
                    <a:pt x="2677" y="4749"/>
                  </a:cubicBezTo>
                  <a:cubicBezTo>
                    <a:pt x="2675" y="4749"/>
                    <a:pt x="2673" y="4749"/>
                    <a:pt x="2671" y="4749"/>
                  </a:cubicBezTo>
                  <a:cubicBezTo>
                    <a:pt x="2593" y="4749"/>
                    <a:pt x="2526" y="4810"/>
                    <a:pt x="2521" y="4889"/>
                  </a:cubicBezTo>
                  <a:cubicBezTo>
                    <a:pt x="2518" y="4972"/>
                    <a:pt x="2581" y="5042"/>
                    <a:pt x="2662" y="5045"/>
                  </a:cubicBezTo>
                  <a:cubicBezTo>
                    <a:pt x="3124" y="5070"/>
                    <a:pt x="3642" y="5084"/>
                    <a:pt x="4174" y="5084"/>
                  </a:cubicBezTo>
                  <a:cubicBezTo>
                    <a:pt x="5571" y="5084"/>
                    <a:pt x="7068" y="4991"/>
                    <a:pt x="7913" y="4775"/>
                  </a:cubicBezTo>
                  <a:cubicBezTo>
                    <a:pt x="7937" y="4769"/>
                    <a:pt x="7962" y="4766"/>
                    <a:pt x="7987" y="4766"/>
                  </a:cubicBezTo>
                  <a:cubicBezTo>
                    <a:pt x="8050" y="4766"/>
                    <a:pt x="8112" y="4786"/>
                    <a:pt x="8162" y="4827"/>
                  </a:cubicBezTo>
                  <a:cubicBezTo>
                    <a:pt x="8232" y="4881"/>
                    <a:pt x="8272" y="4965"/>
                    <a:pt x="8272" y="5054"/>
                  </a:cubicBezTo>
                  <a:lnTo>
                    <a:pt x="8271" y="5143"/>
                  </a:lnTo>
                  <a:cubicBezTo>
                    <a:pt x="8154" y="5221"/>
                    <a:pt x="7827" y="5356"/>
                    <a:pt x="6909" y="5465"/>
                  </a:cubicBezTo>
                  <a:cubicBezTo>
                    <a:pt x="6185" y="5554"/>
                    <a:pt x="5251" y="5602"/>
                    <a:pt x="4280" y="5605"/>
                  </a:cubicBezTo>
                  <a:cubicBezTo>
                    <a:pt x="4233" y="5605"/>
                    <a:pt x="4186" y="5605"/>
                    <a:pt x="4139" y="5605"/>
                  </a:cubicBezTo>
                  <a:cubicBezTo>
                    <a:pt x="3217" y="5605"/>
                    <a:pt x="2341" y="5562"/>
                    <a:pt x="1651" y="5485"/>
                  </a:cubicBezTo>
                  <a:cubicBezTo>
                    <a:pt x="739" y="5381"/>
                    <a:pt x="413" y="5250"/>
                    <a:pt x="296" y="5174"/>
                  </a:cubicBezTo>
                  <a:lnTo>
                    <a:pt x="296" y="5087"/>
                  </a:lnTo>
                  <a:cubicBezTo>
                    <a:pt x="296" y="4995"/>
                    <a:pt x="339" y="4911"/>
                    <a:pt x="411" y="4855"/>
                  </a:cubicBezTo>
                  <a:cubicBezTo>
                    <a:pt x="463" y="4813"/>
                    <a:pt x="526" y="4792"/>
                    <a:pt x="590" y="4792"/>
                  </a:cubicBezTo>
                  <a:cubicBezTo>
                    <a:pt x="614" y="4792"/>
                    <a:pt x="638" y="4794"/>
                    <a:pt x="662" y="4800"/>
                  </a:cubicBezTo>
                  <a:cubicBezTo>
                    <a:pt x="970" y="4875"/>
                    <a:pt x="1379" y="4937"/>
                    <a:pt x="1882" y="4984"/>
                  </a:cubicBezTo>
                  <a:cubicBezTo>
                    <a:pt x="1887" y="4984"/>
                    <a:pt x="1891" y="4985"/>
                    <a:pt x="1896" y="4985"/>
                  </a:cubicBezTo>
                  <a:cubicBezTo>
                    <a:pt x="1971" y="4985"/>
                    <a:pt x="2036" y="4928"/>
                    <a:pt x="2044" y="4852"/>
                  </a:cubicBezTo>
                  <a:cubicBezTo>
                    <a:pt x="2051" y="4771"/>
                    <a:pt x="1991" y="4699"/>
                    <a:pt x="1911" y="4691"/>
                  </a:cubicBezTo>
                  <a:cubicBezTo>
                    <a:pt x="1662" y="4668"/>
                    <a:pt x="1437" y="4640"/>
                    <a:pt x="1236" y="4609"/>
                  </a:cubicBezTo>
                  <a:lnTo>
                    <a:pt x="1236" y="3157"/>
                  </a:lnTo>
                  <a:close/>
                  <a:moveTo>
                    <a:pt x="6192" y="5831"/>
                  </a:moveTo>
                  <a:lnTo>
                    <a:pt x="4285" y="7551"/>
                  </a:lnTo>
                  <a:lnTo>
                    <a:pt x="2397" y="5846"/>
                  </a:lnTo>
                  <a:lnTo>
                    <a:pt x="2397" y="5846"/>
                  </a:lnTo>
                  <a:cubicBezTo>
                    <a:pt x="3147" y="5896"/>
                    <a:pt x="3860" y="5901"/>
                    <a:pt x="4193" y="5901"/>
                  </a:cubicBezTo>
                  <a:lnTo>
                    <a:pt x="4283" y="5901"/>
                  </a:lnTo>
                  <a:cubicBezTo>
                    <a:pt x="4564" y="5899"/>
                    <a:pt x="5357" y="5891"/>
                    <a:pt x="6192" y="5831"/>
                  </a:cubicBezTo>
                  <a:close/>
                  <a:moveTo>
                    <a:pt x="839" y="0"/>
                  </a:moveTo>
                  <a:cubicBezTo>
                    <a:pt x="621" y="0"/>
                    <a:pt x="444" y="178"/>
                    <a:pt x="444" y="396"/>
                  </a:cubicBezTo>
                  <a:lnTo>
                    <a:pt x="444" y="4519"/>
                  </a:lnTo>
                  <a:cubicBezTo>
                    <a:pt x="367" y="4537"/>
                    <a:pt x="294" y="4575"/>
                    <a:pt x="230" y="4623"/>
                  </a:cubicBezTo>
                  <a:cubicBezTo>
                    <a:pt x="86" y="4737"/>
                    <a:pt x="2" y="4905"/>
                    <a:pt x="2" y="5087"/>
                  </a:cubicBezTo>
                  <a:lnTo>
                    <a:pt x="0" y="5244"/>
                  </a:lnTo>
                  <a:cubicBezTo>
                    <a:pt x="0" y="5283"/>
                    <a:pt x="16" y="5322"/>
                    <a:pt x="44" y="5348"/>
                  </a:cubicBezTo>
                  <a:cubicBezTo>
                    <a:pt x="290" y="5596"/>
                    <a:pt x="1076" y="5734"/>
                    <a:pt x="1913" y="5810"/>
                  </a:cubicBezTo>
                  <a:lnTo>
                    <a:pt x="4062" y="7750"/>
                  </a:lnTo>
                  <a:lnTo>
                    <a:pt x="1896" y="9705"/>
                  </a:lnTo>
                  <a:cubicBezTo>
                    <a:pt x="1835" y="9759"/>
                    <a:pt x="1829" y="9852"/>
                    <a:pt x="1885" y="9913"/>
                  </a:cubicBezTo>
                  <a:cubicBezTo>
                    <a:pt x="1914" y="9946"/>
                    <a:pt x="1957" y="9961"/>
                    <a:pt x="1995" y="9961"/>
                  </a:cubicBezTo>
                  <a:cubicBezTo>
                    <a:pt x="2030" y="9961"/>
                    <a:pt x="2065" y="9951"/>
                    <a:pt x="2093" y="9923"/>
                  </a:cubicBezTo>
                  <a:lnTo>
                    <a:pt x="4283" y="7946"/>
                  </a:lnTo>
                  <a:lnTo>
                    <a:pt x="6472" y="9923"/>
                  </a:lnTo>
                  <a:cubicBezTo>
                    <a:pt x="6501" y="9947"/>
                    <a:pt x="6535" y="9961"/>
                    <a:pt x="6571" y="9961"/>
                  </a:cubicBezTo>
                  <a:cubicBezTo>
                    <a:pt x="6612" y="9961"/>
                    <a:pt x="6651" y="9946"/>
                    <a:pt x="6680" y="9913"/>
                  </a:cubicBezTo>
                  <a:cubicBezTo>
                    <a:pt x="6735" y="9852"/>
                    <a:pt x="6730" y="9759"/>
                    <a:pt x="6669" y="9705"/>
                  </a:cubicBezTo>
                  <a:lnTo>
                    <a:pt x="4503" y="7750"/>
                  </a:lnTo>
                  <a:lnTo>
                    <a:pt x="6669" y="5795"/>
                  </a:lnTo>
                  <a:lnTo>
                    <a:pt x="6676" y="5789"/>
                  </a:lnTo>
                  <a:cubicBezTo>
                    <a:pt x="7502" y="5706"/>
                    <a:pt x="8276" y="5563"/>
                    <a:pt x="8521" y="5316"/>
                  </a:cubicBezTo>
                  <a:cubicBezTo>
                    <a:pt x="8549" y="5288"/>
                    <a:pt x="8565" y="5252"/>
                    <a:pt x="8565" y="5213"/>
                  </a:cubicBezTo>
                  <a:lnTo>
                    <a:pt x="8567" y="5054"/>
                  </a:lnTo>
                  <a:cubicBezTo>
                    <a:pt x="8568" y="4874"/>
                    <a:pt x="8487" y="4705"/>
                    <a:pt x="8342" y="4593"/>
                  </a:cubicBezTo>
                  <a:cubicBezTo>
                    <a:pt x="8280" y="4545"/>
                    <a:pt x="8210" y="4511"/>
                    <a:pt x="8139" y="4491"/>
                  </a:cubicBezTo>
                  <a:lnTo>
                    <a:pt x="8139" y="396"/>
                  </a:lnTo>
                  <a:cubicBezTo>
                    <a:pt x="8139" y="178"/>
                    <a:pt x="7961" y="0"/>
                    <a:pt x="7743" y="0"/>
                  </a:cubicBezTo>
                  <a:cubicBezTo>
                    <a:pt x="7525" y="0"/>
                    <a:pt x="7348" y="178"/>
                    <a:pt x="7348" y="396"/>
                  </a:cubicBezTo>
                  <a:lnTo>
                    <a:pt x="7348" y="505"/>
                  </a:lnTo>
                  <a:lnTo>
                    <a:pt x="2045" y="505"/>
                  </a:lnTo>
                  <a:cubicBezTo>
                    <a:pt x="1963" y="505"/>
                    <a:pt x="1897" y="570"/>
                    <a:pt x="1897" y="653"/>
                  </a:cubicBezTo>
                  <a:cubicBezTo>
                    <a:pt x="1897" y="733"/>
                    <a:pt x="1963" y="800"/>
                    <a:pt x="2045" y="800"/>
                  </a:cubicBezTo>
                  <a:lnTo>
                    <a:pt x="7348" y="800"/>
                  </a:lnTo>
                  <a:lnTo>
                    <a:pt x="7348" y="2860"/>
                  </a:lnTo>
                  <a:lnTo>
                    <a:pt x="1234" y="2860"/>
                  </a:lnTo>
                  <a:lnTo>
                    <a:pt x="1234" y="653"/>
                  </a:lnTo>
                  <a:lnTo>
                    <a:pt x="1234" y="396"/>
                  </a:lnTo>
                  <a:cubicBezTo>
                    <a:pt x="1234" y="178"/>
                    <a:pt x="1057" y="0"/>
                    <a:pt x="8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7"/>
            <p:cNvSpPr/>
            <p:nvPr/>
          </p:nvSpPr>
          <p:spPr>
            <a:xfrm>
              <a:off x="4495900" y="2353900"/>
              <a:ext cx="16503" cy="25714"/>
            </a:xfrm>
            <a:custGeom>
              <a:avLst/>
              <a:gdLst/>
              <a:ahLst/>
              <a:cxnLst/>
              <a:rect l="l" t="t" r="r" b="b"/>
              <a:pathLst>
                <a:path w="611" h="952" extrusionOk="0">
                  <a:moveTo>
                    <a:pt x="304" y="148"/>
                  </a:moveTo>
                  <a:cubicBezTo>
                    <a:pt x="390" y="148"/>
                    <a:pt x="441" y="197"/>
                    <a:pt x="441" y="298"/>
                  </a:cubicBezTo>
                  <a:lnTo>
                    <a:pt x="441" y="653"/>
                  </a:lnTo>
                  <a:cubicBezTo>
                    <a:pt x="441" y="754"/>
                    <a:pt x="390" y="802"/>
                    <a:pt x="304" y="802"/>
                  </a:cubicBezTo>
                  <a:lnTo>
                    <a:pt x="170" y="802"/>
                  </a:lnTo>
                  <a:lnTo>
                    <a:pt x="170" y="148"/>
                  </a:lnTo>
                  <a:close/>
                  <a:moveTo>
                    <a:pt x="75" y="0"/>
                  </a:moveTo>
                  <a:cubicBezTo>
                    <a:pt x="30" y="0"/>
                    <a:pt x="0" y="27"/>
                    <a:pt x="0" y="53"/>
                  </a:cubicBezTo>
                  <a:lnTo>
                    <a:pt x="0" y="900"/>
                  </a:lnTo>
                  <a:cubicBezTo>
                    <a:pt x="0" y="927"/>
                    <a:pt x="30" y="951"/>
                    <a:pt x="75" y="951"/>
                  </a:cubicBezTo>
                  <a:lnTo>
                    <a:pt x="304" y="951"/>
                  </a:lnTo>
                  <a:cubicBezTo>
                    <a:pt x="475" y="951"/>
                    <a:pt x="611" y="872"/>
                    <a:pt x="611" y="654"/>
                  </a:cubicBezTo>
                  <a:lnTo>
                    <a:pt x="611" y="299"/>
                  </a:lnTo>
                  <a:cubicBezTo>
                    <a:pt x="611" y="83"/>
                    <a:pt x="475" y="0"/>
                    <a:pt x="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7"/>
            <p:cNvSpPr/>
            <p:nvPr/>
          </p:nvSpPr>
          <p:spPr>
            <a:xfrm>
              <a:off x="4516238" y="2353900"/>
              <a:ext cx="4619" cy="25660"/>
            </a:xfrm>
            <a:custGeom>
              <a:avLst/>
              <a:gdLst/>
              <a:ahLst/>
              <a:cxnLst/>
              <a:rect l="l" t="t" r="r" b="b"/>
              <a:pathLst>
                <a:path w="171" h="950" extrusionOk="0">
                  <a:moveTo>
                    <a:pt x="85" y="0"/>
                  </a:moveTo>
                  <a:cubicBezTo>
                    <a:pt x="41" y="0"/>
                    <a:pt x="1" y="16"/>
                    <a:pt x="1" y="53"/>
                  </a:cubicBezTo>
                  <a:lnTo>
                    <a:pt x="1" y="897"/>
                  </a:lnTo>
                  <a:cubicBezTo>
                    <a:pt x="1" y="933"/>
                    <a:pt x="41" y="950"/>
                    <a:pt x="85" y="950"/>
                  </a:cubicBezTo>
                  <a:cubicBezTo>
                    <a:pt x="125" y="950"/>
                    <a:pt x="169" y="933"/>
                    <a:pt x="169" y="897"/>
                  </a:cubicBezTo>
                  <a:lnTo>
                    <a:pt x="169" y="53"/>
                  </a:lnTo>
                  <a:cubicBezTo>
                    <a:pt x="170" y="16"/>
                    <a:pt x="127" y="0"/>
                    <a:pt x="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7"/>
            <p:cNvSpPr/>
            <p:nvPr/>
          </p:nvSpPr>
          <p:spPr>
            <a:xfrm>
              <a:off x="4525043" y="2353846"/>
              <a:ext cx="16908" cy="25903"/>
            </a:xfrm>
            <a:custGeom>
              <a:avLst/>
              <a:gdLst/>
              <a:ahLst/>
              <a:cxnLst/>
              <a:rect l="l" t="t" r="r" b="b"/>
              <a:pathLst>
                <a:path w="626" h="959" extrusionOk="0">
                  <a:moveTo>
                    <a:pt x="311" y="150"/>
                  </a:moveTo>
                  <a:cubicBezTo>
                    <a:pt x="395" y="150"/>
                    <a:pt x="450" y="188"/>
                    <a:pt x="450" y="289"/>
                  </a:cubicBezTo>
                  <a:cubicBezTo>
                    <a:pt x="450" y="392"/>
                    <a:pt x="395" y="427"/>
                    <a:pt x="311" y="427"/>
                  </a:cubicBezTo>
                  <a:lnTo>
                    <a:pt x="170" y="427"/>
                  </a:lnTo>
                  <a:lnTo>
                    <a:pt x="170" y="150"/>
                  </a:lnTo>
                  <a:close/>
                  <a:moveTo>
                    <a:pt x="55" y="1"/>
                  </a:moveTo>
                  <a:cubicBezTo>
                    <a:pt x="22" y="1"/>
                    <a:pt x="0" y="26"/>
                    <a:pt x="0" y="54"/>
                  </a:cubicBezTo>
                  <a:lnTo>
                    <a:pt x="0" y="897"/>
                  </a:lnTo>
                  <a:cubicBezTo>
                    <a:pt x="0" y="933"/>
                    <a:pt x="42" y="950"/>
                    <a:pt x="84" y="950"/>
                  </a:cubicBezTo>
                  <a:cubicBezTo>
                    <a:pt x="126" y="950"/>
                    <a:pt x="167" y="933"/>
                    <a:pt x="167" y="897"/>
                  </a:cubicBezTo>
                  <a:lnTo>
                    <a:pt x="167" y="560"/>
                  </a:lnTo>
                  <a:lnTo>
                    <a:pt x="276" y="560"/>
                  </a:lnTo>
                  <a:lnTo>
                    <a:pt x="461" y="918"/>
                  </a:lnTo>
                  <a:cubicBezTo>
                    <a:pt x="475" y="943"/>
                    <a:pt x="497" y="958"/>
                    <a:pt x="520" y="958"/>
                  </a:cubicBezTo>
                  <a:cubicBezTo>
                    <a:pt x="568" y="958"/>
                    <a:pt x="624" y="913"/>
                    <a:pt x="624" y="871"/>
                  </a:cubicBezTo>
                  <a:cubicBezTo>
                    <a:pt x="626" y="866"/>
                    <a:pt x="624" y="857"/>
                    <a:pt x="618" y="849"/>
                  </a:cubicBezTo>
                  <a:lnTo>
                    <a:pt x="450" y="535"/>
                  </a:lnTo>
                  <a:cubicBezTo>
                    <a:pt x="546" y="505"/>
                    <a:pt x="618" y="423"/>
                    <a:pt x="618" y="273"/>
                  </a:cubicBezTo>
                  <a:cubicBezTo>
                    <a:pt x="618" y="68"/>
                    <a:pt x="479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7"/>
            <p:cNvSpPr/>
            <p:nvPr/>
          </p:nvSpPr>
          <p:spPr>
            <a:xfrm>
              <a:off x="4545004" y="2353900"/>
              <a:ext cx="15963" cy="25632"/>
            </a:xfrm>
            <a:custGeom>
              <a:avLst/>
              <a:gdLst/>
              <a:ahLst/>
              <a:cxnLst/>
              <a:rect l="l" t="t" r="r" b="b"/>
              <a:pathLst>
                <a:path w="591" h="949" extrusionOk="0">
                  <a:moveTo>
                    <a:pt x="74" y="0"/>
                  </a:moveTo>
                  <a:cubicBezTo>
                    <a:pt x="38" y="0"/>
                    <a:pt x="0" y="19"/>
                    <a:pt x="0" y="53"/>
                  </a:cubicBezTo>
                  <a:lnTo>
                    <a:pt x="0" y="895"/>
                  </a:lnTo>
                  <a:cubicBezTo>
                    <a:pt x="0" y="931"/>
                    <a:pt x="36" y="948"/>
                    <a:pt x="74" y="948"/>
                  </a:cubicBezTo>
                  <a:lnTo>
                    <a:pt x="537" y="948"/>
                  </a:lnTo>
                  <a:cubicBezTo>
                    <a:pt x="575" y="948"/>
                    <a:pt x="590" y="911"/>
                    <a:pt x="590" y="877"/>
                  </a:cubicBezTo>
                  <a:cubicBezTo>
                    <a:pt x="590" y="838"/>
                    <a:pt x="570" y="802"/>
                    <a:pt x="537" y="802"/>
                  </a:cubicBezTo>
                  <a:lnTo>
                    <a:pt x="170" y="802"/>
                  </a:lnTo>
                  <a:lnTo>
                    <a:pt x="170" y="542"/>
                  </a:lnTo>
                  <a:lnTo>
                    <a:pt x="366" y="542"/>
                  </a:lnTo>
                  <a:cubicBezTo>
                    <a:pt x="403" y="542"/>
                    <a:pt x="419" y="506"/>
                    <a:pt x="419" y="477"/>
                  </a:cubicBezTo>
                  <a:cubicBezTo>
                    <a:pt x="419" y="442"/>
                    <a:pt x="399" y="410"/>
                    <a:pt x="366" y="410"/>
                  </a:cubicBezTo>
                  <a:lnTo>
                    <a:pt x="170" y="410"/>
                  </a:lnTo>
                  <a:lnTo>
                    <a:pt x="170" y="148"/>
                  </a:lnTo>
                  <a:lnTo>
                    <a:pt x="537" y="148"/>
                  </a:lnTo>
                  <a:cubicBezTo>
                    <a:pt x="570" y="148"/>
                    <a:pt x="590" y="114"/>
                    <a:pt x="590" y="72"/>
                  </a:cubicBezTo>
                  <a:cubicBezTo>
                    <a:pt x="590" y="38"/>
                    <a:pt x="572" y="0"/>
                    <a:pt x="5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7"/>
            <p:cNvSpPr/>
            <p:nvPr/>
          </p:nvSpPr>
          <p:spPr>
            <a:xfrm>
              <a:off x="4563046" y="2353846"/>
              <a:ext cx="16503" cy="25903"/>
            </a:xfrm>
            <a:custGeom>
              <a:avLst/>
              <a:gdLst/>
              <a:ahLst/>
              <a:cxnLst/>
              <a:rect l="l" t="t" r="r" b="b"/>
              <a:pathLst>
                <a:path w="611" h="959" extrusionOk="0">
                  <a:moveTo>
                    <a:pt x="299" y="1"/>
                  </a:moveTo>
                  <a:cubicBezTo>
                    <a:pt x="135" y="1"/>
                    <a:pt x="0" y="80"/>
                    <a:pt x="0" y="298"/>
                  </a:cubicBezTo>
                  <a:lnTo>
                    <a:pt x="0" y="661"/>
                  </a:lnTo>
                  <a:cubicBezTo>
                    <a:pt x="0" y="879"/>
                    <a:pt x="134" y="958"/>
                    <a:pt x="299" y="958"/>
                  </a:cubicBezTo>
                  <a:cubicBezTo>
                    <a:pt x="479" y="958"/>
                    <a:pt x="610" y="858"/>
                    <a:pt x="610" y="701"/>
                  </a:cubicBezTo>
                  <a:cubicBezTo>
                    <a:pt x="610" y="637"/>
                    <a:pt x="584" y="620"/>
                    <a:pt x="525" y="620"/>
                  </a:cubicBezTo>
                  <a:cubicBezTo>
                    <a:pt x="479" y="620"/>
                    <a:pt x="445" y="633"/>
                    <a:pt x="441" y="672"/>
                  </a:cubicBezTo>
                  <a:cubicBezTo>
                    <a:pt x="437" y="726"/>
                    <a:pt x="428" y="810"/>
                    <a:pt x="308" y="810"/>
                  </a:cubicBezTo>
                  <a:cubicBezTo>
                    <a:pt x="220" y="810"/>
                    <a:pt x="170" y="762"/>
                    <a:pt x="170" y="661"/>
                  </a:cubicBezTo>
                  <a:lnTo>
                    <a:pt x="170" y="301"/>
                  </a:lnTo>
                  <a:cubicBezTo>
                    <a:pt x="170" y="200"/>
                    <a:pt x="220" y="150"/>
                    <a:pt x="307" y="150"/>
                  </a:cubicBezTo>
                  <a:cubicBezTo>
                    <a:pt x="430" y="150"/>
                    <a:pt x="439" y="239"/>
                    <a:pt x="441" y="279"/>
                  </a:cubicBezTo>
                  <a:cubicBezTo>
                    <a:pt x="442" y="318"/>
                    <a:pt x="478" y="332"/>
                    <a:pt x="525" y="332"/>
                  </a:cubicBezTo>
                  <a:cubicBezTo>
                    <a:pt x="581" y="332"/>
                    <a:pt x="609" y="315"/>
                    <a:pt x="609" y="248"/>
                  </a:cubicBezTo>
                  <a:cubicBezTo>
                    <a:pt x="609" y="99"/>
                    <a:pt x="479" y="1"/>
                    <a:pt x="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7"/>
            <p:cNvSpPr/>
            <p:nvPr/>
          </p:nvSpPr>
          <p:spPr>
            <a:xfrm>
              <a:off x="4580981" y="2353900"/>
              <a:ext cx="17692" cy="25660"/>
            </a:xfrm>
            <a:custGeom>
              <a:avLst/>
              <a:gdLst/>
              <a:ahLst/>
              <a:cxnLst/>
              <a:rect l="l" t="t" r="r" b="b"/>
              <a:pathLst>
                <a:path w="655" h="950" extrusionOk="0">
                  <a:moveTo>
                    <a:pt x="54" y="0"/>
                  </a:moveTo>
                  <a:cubicBezTo>
                    <a:pt x="16" y="0"/>
                    <a:pt x="1" y="39"/>
                    <a:pt x="1" y="77"/>
                  </a:cubicBezTo>
                  <a:cubicBezTo>
                    <a:pt x="1" y="117"/>
                    <a:pt x="21" y="153"/>
                    <a:pt x="54" y="153"/>
                  </a:cubicBezTo>
                  <a:lnTo>
                    <a:pt x="243" y="153"/>
                  </a:lnTo>
                  <a:lnTo>
                    <a:pt x="243" y="899"/>
                  </a:lnTo>
                  <a:cubicBezTo>
                    <a:pt x="243" y="933"/>
                    <a:pt x="285" y="950"/>
                    <a:pt x="328" y="950"/>
                  </a:cubicBezTo>
                  <a:cubicBezTo>
                    <a:pt x="368" y="950"/>
                    <a:pt x="412" y="933"/>
                    <a:pt x="412" y="899"/>
                  </a:cubicBezTo>
                  <a:lnTo>
                    <a:pt x="412" y="153"/>
                  </a:lnTo>
                  <a:lnTo>
                    <a:pt x="600" y="153"/>
                  </a:lnTo>
                  <a:cubicBezTo>
                    <a:pt x="633" y="153"/>
                    <a:pt x="653" y="116"/>
                    <a:pt x="653" y="77"/>
                  </a:cubicBezTo>
                  <a:cubicBezTo>
                    <a:pt x="654" y="39"/>
                    <a:pt x="639" y="0"/>
                    <a:pt x="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7"/>
            <p:cNvSpPr/>
            <p:nvPr/>
          </p:nvSpPr>
          <p:spPr>
            <a:xfrm>
              <a:off x="4600482" y="2353900"/>
              <a:ext cx="16476" cy="25876"/>
            </a:xfrm>
            <a:custGeom>
              <a:avLst/>
              <a:gdLst/>
              <a:ahLst/>
              <a:cxnLst/>
              <a:rect l="l" t="t" r="r" b="b"/>
              <a:pathLst>
                <a:path w="610" h="958" extrusionOk="0">
                  <a:moveTo>
                    <a:pt x="304" y="148"/>
                  </a:moveTo>
                  <a:cubicBezTo>
                    <a:pt x="388" y="148"/>
                    <a:pt x="440" y="195"/>
                    <a:pt x="440" y="299"/>
                  </a:cubicBezTo>
                  <a:lnTo>
                    <a:pt x="440" y="660"/>
                  </a:lnTo>
                  <a:cubicBezTo>
                    <a:pt x="440" y="763"/>
                    <a:pt x="388" y="810"/>
                    <a:pt x="304" y="810"/>
                  </a:cubicBezTo>
                  <a:cubicBezTo>
                    <a:pt x="219" y="810"/>
                    <a:pt x="170" y="763"/>
                    <a:pt x="170" y="660"/>
                  </a:cubicBezTo>
                  <a:lnTo>
                    <a:pt x="170" y="299"/>
                  </a:lnTo>
                  <a:cubicBezTo>
                    <a:pt x="170" y="195"/>
                    <a:pt x="219" y="148"/>
                    <a:pt x="304" y="148"/>
                  </a:cubicBezTo>
                  <a:close/>
                  <a:moveTo>
                    <a:pt x="304" y="0"/>
                  </a:moveTo>
                  <a:cubicBezTo>
                    <a:pt x="133" y="0"/>
                    <a:pt x="1" y="80"/>
                    <a:pt x="1" y="299"/>
                  </a:cubicBezTo>
                  <a:lnTo>
                    <a:pt x="1" y="660"/>
                  </a:lnTo>
                  <a:cubicBezTo>
                    <a:pt x="1" y="878"/>
                    <a:pt x="133" y="958"/>
                    <a:pt x="304" y="958"/>
                  </a:cubicBezTo>
                  <a:cubicBezTo>
                    <a:pt x="476" y="958"/>
                    <a:pt x="609" y="878"/>
                    <a:pt x="609" y="660"/>
                  </a:cubicBezTo>
                  <a:lnTo>
                    <a:pt x="609" y="299"/>
                  </a:lnTo>
                  <a:cubicBezTo>
                    <a:pt x="608" y="83"/>
                    <a:pt x="476" y="0"/>
                    <a:pt x="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7"/>
            <p:cNvSpPr/>
            <p:nvPr/>
          </p:nvSpPr>
          <p:spPr>
            <a:xfrm>
              <a:off x="4620847" y="2353846"/>
              <a:ext cx="16881" cy="25903"/>
            </a:xfrm>
            <a:custGeom>
              <a:avLst/>
              <a:gdLst/>
              <a:ahLst/>
              <a:cxnLst/>
              <a:rect l="l" t="t" r="r" b="b"/>
              <a:pathLst>
                <a:path w="625" h="959" extrusionOk="0">
                  <a:moveTo>
                    <a:pt x="311" y="150"/>
                  </a:moveTo>
                  <a:cubicBezTo>
                    <a:pt x="394" y="150"/>
                    <a:pt x="448" y="188"/>
                    <a:pt x="448" y="289"/>
                  </a:cubicBezTo>
                  <a:cubicBezTo>
                    <a:pt x="448" y="392"/>
                    <a:pt x="394" y="427"/>
                    <a:pt x="311" y="427"/>
                  </a:cubicBezTo>
                  <a:lnTo>
                    <a:pt x="168" y="427"/>
                  </a:lnTo>
                  <a:lnTo>
                    <a:pt x="168" y="150"/>
                  </a:lnTo>
                  <a:close/>
                  <a:moveTo>
                    <a:pt x="55" y="1"/>
                  </a:moveTo>
                  <a:cubicBezTo>
                    <a:pt x="20" y="1"/>
                    <a:pt x="0" y="26"/>
                    <a:pt x="0" y="54"/>
                  </a:cubicBezTo>
                  <a:lnTo>
                    <a:pt x="0" y="897"/>
                  </a:lnTo>
                  <a:cubicBezTo>
                    <a:pt x="0" y="933"/>
                    <a:pt x="42" y="950"/>
                    <a:pt x="83" y="950"/>
                  </a:cubicBezTo>
                  <a:cubicBezTo>
                    <a:pt x="126" y="950"/>
                    <a:pt x="167" y="933"/>
                    <a:pt x="167" y="897"/>
                  </a:cubicBezTo>
                  <a:lnTo>
                    <a:pt x="167" y="560"/>
                  </a:lnTo>
                  <a:lnTo>
                    <a:pt x="276" y="560"/>
                  </a:lnTo>
                  <a:lnTo>
                    <a:pt x="461" y="918"/>
                  </a:lnTo>
                  <a:cubicBezTo>
                    <a:pt x="475" y="943"/>
                    <a:pt x="495" y="958"/>
                    <a:pt x="518" y="958"/>
                  </a:cubicBezTo>
                  <a:cubicBezTo>
                    <a:pt x="568" y="958"/>
                    <a:pt x="624" y="913"/>
                    <a:pt x="624" y="871"/>
                  </a:cubicBezTo>
                  <a:cubicBezTo>
                    <a:pt x="624" y="866"/>
                    <a:pt x="624" y="857"/>
                    <a:pt x="618" y="849"/>
                  </a:cubicBezTo>
                  <a:lnTo>
                    <a:pt x="448" y="535"/>
                  </a:lnTo>
                  <a:cubicBezTo>
                    <a:pt x="546" y="505"/>
                    <a:pt x="618" y="423"/>
                    <a:pt x="618" y="273"/>
                  </a:cubicBezTo>
                  <a:cubicBezTo>
                    <a:pt x="618" y="68"/>
                    <a:pt x="480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0" name="Google Shape;2970;p48"/>
          <p:cNvCxnSpPr>
            <a:stCxn id="2971" idx="2"/>
            <a:endCxn id="2972" idx="0"/>
          </p:cNvCxnSpPr>
          <p:nvPr/>
        </p:nvCxnSpPr>
        <p:spPr>
          <a:xfrm>
            <a:off x="2646125" y="1381500"/>
            <a:ext cx="0" cy="51570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3" name="Google Shape;2973;p48"/>
          <p:cNvSpPr txBox="1">
            <a:spLocks noGrp="1"/>
          </p:cNvSpPr>
          <p:nvPr>
            <p:ph type="subTitle" idx="1"/>
          </p:nvPr>
        </p:nvSpPr>
        <p:spPr>
          <a:xfrm>
            <a:off x="1188725" y="3577200"/>
            <a:ext cx="29148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reveal large amounts of data, so remember: use an image instead of a long text. Your audience will appreciate it</a:t>
            </a:r>
            <a:endParaRPr/>
          </a:p>
        </p:txBody>
      </p:sp>
      <p:sp>
        <p:nvSpPr>
          <p:cNvPr id="2972" name="Google Shape;2972;p48"/>
          <p:cNvSpPr txBox="1">
            <a:spLocks noGrp="1"/>
          </p:cNvSpPr>
          <p:nvPr>
            <p:ph type="title"/>
          </p:nvPr>
        </p:nvSpPr>
        <p:spPr>
          <a:xfrm>
            <a:off x="1039050" y="1897150"/>
            <a:ext cx="3213900" cy="16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974" name="Google Shape;2974;p48"/>
          <p:cNvPicPr preferRelativeResize="0"/>
          <p:nvPr/>
        </p:nvPicPr>
        <p:blipFill rotWithShape="1">
          <a:blip r:embed="rId3">
            <a:alphaModFix/>
          </a:blip>
          <a:srcRect l="17361" r="28739"/>
          <a:stretch/>
        </p:blipFill>
        <p:spPr>
          <a:xfrm>
            <a:off x="4819650" y="540000"/>
            <a:ext cx="3285300" cy="4063500"/>
          </a:xfrm>
          <a:prstGeom prst="plus">
            <a:avLst>
              <a:gd name="adj" fmla="val 5389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975" name="Google Shape;2975;p48"/>
          <p:cNvCxnSpPr/>
          <p:nvPr/>
        </p:nvCxnSpPr>
        <p:spPr>
          <a:xfrm>
            <a:off x="2453675" y="3531601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1" name="Google Shape;2971;p48"/>
          <p:cNvSpPr/>
          <p:nvPr/>
        </p:nvSpPr>
        <p:spPr>
          <a:xfrm>
            <a:off x="2225375" y="540000"/>
            <a:ext cx="841500" cy="84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2976" name="Google Shape;2976;p48"/>
          <p:cNvGrpSpPr/>
          <p:nvPr/>
        </p:nvGrpSpPr>
        <p:grpSpPr>
          <a:xfrm>
            <a:off x="2453506" y="767477"/>
            <a:ext cx="385154" cy="386668"/>
            <a:chOff x="5112399" y="1645733"/>
            <a:chExt cx="268101" cy="269155"/>
          </a:xfrm>
        </p:grpSpPr>
        <p:sp>
          <p:nvSpPr>
            <p:cNvPr id="2977" name="Google Shape;2977;p48"/>
            <p:cNvSpPr/>
            <p:nvPr/>
          </p:nvSpPr>
          <p:spPr>
            <a:xfrm>
              <a:off x="5198750" y="1732029"/>
              <a:ext cx="96075" cy="9607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1779" y="301"/>
                  </a:moveTo>
                  <a:cubicBezTo>
                    <a:pt x="2593" y="301"/>
                    <a:pt x="3255" y="962"/>
                    <a:pt x="3255" y="1778"/>
                  </a:cubicBezTo>
                  <a:cubicBezTo>
                    <a:pt x="3253" y="2593"/>
                    <a:pt x="2592" y="3255"/>
                    <a:pt x="1779" y="3255"/>
                  </a:cubicBezTo>
                  <a:cubicBezTo>
                    <a:pt x="965" y="3255"/>
                    <a:pt x="302" y="2593"/>
                    <a:pt x="302" y="1778"/>
                  </a:cubicBezTo>
                  <a:cubicBezTo>
                    <a:pt x="302" y="965"/>
                    <a:pt x="964" y="301"/>
                    <a:pt x="1779" y="301"/>
                  </a:cubicBezTo>
                  <a:close/>
                  <a:moveTo>
                    <a:pt x="1779" y="0"/>
                  </a:moveTo>
                  <a:cubicBezTo>
                    <a:pt x="799" y="0"/>
                    <a:pt x="0" y="797"/>
                    <a:pt x="0" y="1778"/>
                  </a:cubicBezTo>
                  <a:cubicBezTo>
                    <a:pt x="0" y="2758"/>
                    <a:pt x="799" y="3557"/>
                    <a:pt x="1779" y="3557"/>
                  </a:cubicBezTo>
                  <a:cubicBezTo>
                    <a:pt x="2760" y="3557"/>
                    <a:pt x="3557" y="2758"/>
                    <a:pt x="3557" y="1778"/>
                  </a:cubicBezTo>
                  <a:cubicBezTo>
                    <a:pt x="3557" y="797"/>
                    <a:pt x="2760" y="0"/>
                    <a:pt x="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8"/>
            <p:cNvSpPr/>
            <p:nvPr/>
          </p:nvSpPr>
          <p:spPr>
            <a:xfrm>
              <a:off x="5182895" y="1716256"/>
              <a:ext cx="127703" cy="127622"/>
            </a:xfrm>
            <a:custGeom>
              <a:avLst/>
              <a:gdLst/>
              <a:ahLst/>
              <a:cxnLst/>
              <a:rect l="l" t="t" r="r" b="b"/>
              <a:pathLst>
                <a:path w="4728" h="4725" extrusionOk="0">
                  <a:moveTo>
                    <a:pt x="2366" y="1"/>
                  </a:moveTo>
                  <a:cubicBezTo>
                    <a:pt x="1893" y="1"/>
                    <a:pt x="1435" y="141"/>
                    <a:pt x="1045" y="402"/>
                  </a:cubicBezTo>
                  <a:cubicBezTo>
                    <a:pt x="975" y="449"/>
                    <a:pt x="958" y="545"/>
                    <a:pt x="1004" y="612"/>
                  </a:cubicBezTo>
                  <a:cubicBezTo>
                    <a:pt x="1034" y="656"/>
                    <a:pt x="1082" y="680"/>
                    <a:pt x="1131" y="680"/>
                  </a:cubicBezTo>
                  <a:cubicBezTo>
                    <a:pt x="1160" y="680"/>
                    <a:pt x="1189" y="672"/>
                    <a:pt x="1214" y="654"/>
                  </a:cubicBezTo>
                  <a:cubicBezTo>
                    <a:pt x="1554" y="424"/>
                    <a:pt x="1954" y="301"/>
                    <a:pt x="2366" y="301"/>
                  </a:cubicBezTo>
                  <a:cubicBezTo>
                    <a:pt x="3502" y="301"/>
                    <a:pt x="4425" y="1226"/>
                    <a:pt x="4425" y="2362"/>
                  </a:cubicBezTo>
                  <a:cubicBezTo>
                    <a:pt x="4425" y="3498"/>
                    <a:pt x="3502" y="4423"/>
                    <a:pt x="2366" y="4423"/>
                  </a:cubicBezTo>
                  <a:cubicBezTo>
                    <a:pt x="1230" y="4423"/>
                    <a:pt x="305" y="3498"/>
                    <a:pt x="305" y="2362"/>
                  </a:cubicBezTo>
                  <a:cubicBezTo>
                    <a:pt x="305" y="1893"/>
                    <a:pt x="467" y="1433"/>
                    <a:pt x="763" y="1068"/>
                  </a:cubicBezTo>
                  <a:cubicBezTo>
                    <a:pt x="814" y="1005"/>
                    <a:pt x="805" y="907"/>
                    <a:pt x="740" y="854"/>
                  </a:cubicBezTo>
                  <a:cubicBezTo>
                    <a:pt x="712" y="832"/>
                    <a:pt x="678" y="821"/>
                    <a:pt x="644" y="821"/>
                  </a:cubicBezTo>
                  <a:cubicBezTo>
                    <a:pt x="599" y="821"/>
                    <a:pt x="555" y="840"/>
                    <a:pt x="525" y="877"/>
                  </a:cubicBezTo>
                  <a:cubicBezTo>
                    <a:pt x="187" y="1296"/>
                    <a:pt x="0" y="1823"/>
                    <a:pt x="0" y="2362"/>
                  </a:cubicBezTo>
                  <a:cubicBezTo>
                    <a:pt x="0" y="3666"/>
                    <a:pt x="1060" y="4724"/>
                    <a:pt x="2361" y="4724"/>
                  </a:cubicBezTo>
                  <a:cubicBezTo>
                    <a:pt x="3663" y="4724"/>
                    <a:pt x="4723" y="3663"/>
                    <a:pt x="4723" y="2362"/>
                  </a:cubicBezTo>
                  <a:cubicBezTo>
                    <a:pt x="4727" y="1061"/>
                    <a:pt x="3667" y="1"/>
                    <a:pt x="23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8"/>
            <p:cNvSpPr/>
            <p:nvPr/>
          </p:nvSpPr>
          <p:spPr>
            <a:xfrm>
              <a:off x="5112399" y="1645733"/>
              <a:ext cx="268101" cy="269155"/>
            </a:xfrm>
            <a:custGeom>
              <a:avLst/>
              <a:gdLst/>
              <a:ahLst/>
              <a:cxnLst/>
              <a:rect l="l" t="t" r="r" b="b"/>
              <a:pathLst>
                <a:path w="9926" h="9965" extrusionOk="0">
                  <a:moveTo>
                    <a:pt x="9619" y="1309"/>
                  </a:moveTo>
                  <a:lnTo>
                    <a:pt x="9619" y="8584"/>
                  </a:lnTo>
                  <a:lnTo>
                    <a:pt x="8002" y="7745"/>
                  </a:lnTo>
                  <a:lnTo>
                    <a:pt x="8002" y="2148"/>
                  </a:lnTo>
                  <a:lnTo>
                    <a:pt x="9619" y="1309"/>
                  </a:lnTo>
                  <a:close/>
                  <a:moveTo>
                    <a:pt x="7759" y="8013"/>
                  </a:moveTo>
                  <a:lnTo>
                    <a:pt x="8612" y="9656"/>
                  </a:lnTo>
                  <a:lnTo>
                    <a:pt x="1337" y="9656"/>
                  </a:lnTo>
                  <a:lnTo>
                    <a:pt x="2192" y="8013"/>
                  </a:lnTo>
                  <a:close/>
                  <a:moveTo>
                    <a:pt x="1919" y="0"/>
                  </a:moveTo>
                  <a:cubicBezTo>
                    <a:pt x="1835" y="0"/>
                    <a:pt x="1767" y="69"/>
                    <a:pt x="1767" y="153"/>
                  </a:cubicBezTo>
                  <a:cubicBezTo>
                    <a:pt x="1767" y="235"/>
                    <a:pt x="1835" y="304"/>
                    <a:pt x="1919" y="304"/>
                  </a:cubicBezTo>
                  <a:lnTo>
                    <a:pt x="8610" y="304"/>
                  </a:lnTo>
                  <a:lnTo>
                    <a:pt x="7765" y="1932"/>
                  </a:lnTo>
                  <a:lnTo>
                    <a:pt x="7751" y="1939"/>
                  </a:lnTo>
                  <a:cubicBezTo>
                    <a:pt x="7747" y="1942"/>
                    <a:pt x="7742" y="1946"/>
                    <a:pt x="7736" y="1950"/>
                  </a:cubicBezTo>
                  <a:lnTo>
                    <a:pt x="3602" y="1950"/>
                  </a:lnTo>
                  <a:cubicBezTo>
                    <a:pt x="3518" y="1950"/>
                    <a:pt x="3451" y="2017"/>
                    <a:pt x="3451" y="2101"/>
                  </a:cubicBezTo>
                  <a:cubicBezTo>
                    <a:pt x="3451" y="2185"/>
                    <a:pt x="3518" y="2254"/>
                    <a:pt x="3602" y="2254"/>
                  </a:cubicBezTo>
                  <a:lnTo>
                    <a:pt x="7672" y="2254"/>
                  </a:lnTo>
                  <a:lnTo>
                    <a:pt x="7672" y="7701"/>
                  </a:lnTo>
                  <a:lnTo>
                    <a:pt x="2252" y="7701"/>
                  </a:lnTo>
                  <a:lnTo>
                    <a:pt x="2252" y="2254"/>
                  </a:lnTo>
                  <a:lnTo>
                    <a:pt x="2685" y="2254"/>
                  </a:lnTo>
                  <a:cubicBezTo>
                    <a:pt x="2769" y="2254"/>
                    <a:pt x="2838" y="2185"/>
                    <a:pt x="2838" y="2101"/>
                  </a:cubicBezTo>
                  <a:cubicBezTo>
                    <a:pt x="2838" y="2017"/>
                    <a:pt x="2769" y="1950"/>
                    <a:pt x="2685" y="1950"/>
                  </a:cubicBezTo>
                  <a:lnTo>
                    <a:pt x="2193" y="1950"/>
                  </a:lnTo>
                  <a:lnTo>
                    <a:pt x="1225" y="84"/>
                  </a:lnTo>
                  <a:cubicBezTo>
                    <a:pt x="1198" y="32"/>
                    <a:pt x="1146" y="3"/>
                    <a:pt x="1091" y="3"/>
                  </a:cubicBezTo>
                  <a:cubicBezTo>
                    <a:pt x="1067" y="3"/>
                    <a:pt x="1043" y="8"/>
                    <a:pt x="1020" y="20"/>
                  </a:cubicBezTo>
                  <a:cubicBezTo>
                    <a:pt x="947" y="59"/>
                    <a:pt x="917" y="150"/>
                    <a:pt x="956" y="224"/>
                  </a:cubicBezTo>
                  <a:lnTo>
                    <a:pt x="1728" y="1712"/>
                  </a:lnTo>
                  <a:lnTo>
                    <a:pt x="1728" y="1712"/>
                  </a:lnTo>
                  <a:lnTo>
                    <a:pt x="221" y="931"/>
                  </a:lnTo>
                  <a:cubicBezTo>
                    <a:pt x="199" y="918"/>
                    <a:pt x="175" y="912"/>
                    <a:pt x="150" y="912"/>
                  </a:cubicBezTo>
                  <a:cubicBezTo>
                    <a:pt x="123" y="912"/>
                    <a:pt x="96" y="920"/>
                    <a:pt x="73" y="935"/>
                  </a:cubicBezTo>
                  <a:cubicBezTo>
                    <a:pt x="28" y="964"/>
                    <a:pt x="0" y="1012"/>
                    <a:pt x="0" y="1066"/>
                  </a:cubicBezTo>
                  <a:lnTo>
                    <a:pt x="0" y="1633"/>
                  </a:lnTo>
                  <a:cubicBezTo>
                    <a:pt x="0" y="1715"/>
                    <a:pt x="69" y="1784"/>
                    <a:pt x="153" y="1784"/>
                  </a:cubicBezTo>
                  <a:cubicBezTo>
                    <a:pt x="237" y="1784"/>
                    <a:pt x="304" y="1715"/>
                    <a:pt x="304" y="1633"/>
                  </a:cubicBezTo>
                  <a:lnTo>
                    <a:pt x="304" y="1315"/>
                  </a:lnTo>
                  <a:lnTo>
                    <a:pt x="1949" y="2170"/>
                  </a:lnTo>
                  <a:lnTo>
                    <a:pt x="1949" y="7737"/>
                  </a:lnTo>
                  <a:lnTo>
                    <a:pt x="304" y="8591"/>
                  </a:lnTo>
                  <a:lnTo>
                    <a:pt x="304" y="2453"/>
                  </a:lnTo>
                  <a:cubicBezTo>
                    <a:pt x="304" y="2371"/>
                    <a:pt x="237" y="2302"/>
                    <a:pt x="153" y="2302"/>
                  </a:cubicBezTo>
                  <a:cubicBezTo>
                    <a:pt x="69" y="2302"/>
                    <a:pt x="0" y="2371"/>
                    <a:pt x="0" y="2453"/>
                  </a:cubicBezTo>
                  <a:lnTo>
                    <a:pt x="0" y="8841"/>
                  </a:lnTo>
                  <a:cubicBezTo>
                    <a:pt x="0" y="8893"/>
                    <a:pt x="28" y="8942"/>
                    <a:pt x="73" y="8971"/>
                  </a:cubicBezTo>
                  <a:cubicBezTo>
                    <a:pt x="97" y="8987"/>
                    <a:pt x="123" y="8993"/>
                    <a:pt x="151" y="8993"/>
                  </a:cubicBezTo>
                  <a:cubicBezTo>
                    <a:pt x="175" y="8993"/>
                    <a:pt x="200" y="8987"/>
                    <a:pt x="221" y="8974"/>
                  </a:cubicBezTo>
                  <a:lnTo>
                    <a:pt x="1773" y="8170"/>
                  </a:lnTo>
                  <a:lnTo>
                    <a:pt x="956" y="9745"/>
                  </a:lnTo>
                  <a:cubicBezTo>
                    <a:pt x="931" y="9791"/>
                    <a:pt x="933" y="9848"/>
                    <a:pt x="962" y="9893"/>
                  </a:cubicBezTo>
                  <a:cubicBezTo>
                    <a:pt x="989" y="9938"/>
                    <a:pt x="1038" y="9964"/>
                    <a:pt x="1093" y="9964"/>
                  </a:cubicBezTo>
                  <a:lnTo>
                    <a:pt x="8864" y="9964"/>
                  </a:lnTo>
                  <a:cubicBezTo>
                    <a:pt x="8917" y="9964"/>
                    <a:pt x="8965" y="9938"/>
                    <a:pt x="8995" y="9893"/>
                  </a:cubicBezTo>
                  <a:cubicBezTo>
                    <a:pt x="9023" y="9848"/>
                    <a:pt x="9024" y="9791"/>
                    <a:pt x="9001" y="9745"/>
                  </a:cubicBezTo>
                  <a:lnTo>
                    <a:pt x="8195" y="8193"/>
                  </a:lnTo>
                  <a:lnTo>
                    <a:pt x="9705" y="8977"/>
                  </a:lnTo>
                  <a:cubicBezTo>
                    <a:pt x="9726" y="8988"/>
                    <a:pt x="9751" y="8995"/>
                    <a:pt x="9775" y="8995"/>
                  </a:cubicBezTo>
                  <a:cubicBezTo>
                    <a:pt x="9803" y="8995"/>
                    <a:pt x="9829" y="8987"/>
                    <a:pt x="9852" y="8973"/>
                  </a:cubicBezTo>
                  <a:cubicBezTo>
                    <a:pt x="9898" y="8946"/>
                    <a:pt x="9926" y="8897"/>
                    <a:pt x="9926" y="8842"/>
                  </a:cubicBezTo>
                  <a:lnTo>
                    <a:pt x="9926" y="1071"/>
                  </a:lnTo>
                  <a:cubicBezTo>
                    <a:pt x="9922" y="1009"/>
                    <a:pt x="9894" y="959"/>
                    <a:pt x="9849" y="932"/>
                  </a:cubicBezTo>
                  <a:cubicBezTo>
                    <a:pt x="9825" y="917"/>
                    <a:pt x="9798" y="910"/>
                    <a:pt x="9770" y="910"/>
                  </a:cubicBezTo>
                  <a:cubicBezTo>
                    <a:pt x="9747" y="910"/>
                    <a:pt x="9723" y="915"/>
                    <a:pt x="9701" y="926"/>
                  </a:cubicBezTo>
                  <a:lnTo>
                    <a:pt x="8237" y="1687"/>
                  </a:lnTo>
                  <a:lnTo>
                    <a:pt x="8996" y="220"/>
                  </a:lnTo>
                  <a:cubicBezTo>
                    <a:pt x="9023" y="173"/>
                    <a:pt x="9020" y="117"/>
                    <a:pt x="8992" y="72"/>
                  </a:cubicBezTo>
                  <a:cubicBezTo>
                    <a:pt x="8964" y="28"/>
                    <a:pt x="8915" y="0"/>
                    <a:pt x="8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9"/>
          <p:cNvSpPr txBox="1">
            <a:spLocks noGrp="1"/>
          </p:cNvSpPr>
          <p:nvPr>
            <p:ph type="subTitle" idx="1"/>
          </p:nvPr>
        </p:nvSpPr>
        <p:spPr>
          <a:xfrm rot="-224">
            <a:off x="720000" y="2053208"/>
            <a:ext cx="4596900" cy="20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p50"/>
          <p:cNvSpPr txBox="1">
            <a:spLocks noGrp="1"/>
          </p:cNvSpPr>
          <p:nvPr>
            <p:ph type="title" idx="2"/>
          </p:nvPr>
        </p:nvSpPr>
        <p:spPr>
          <a:xfrm>
            <a:off x="2391900" y="2283750"/>
            <a:ext cx="4360200" cy="15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2991" name="Google Shape;2991;p50"/>
          <p:cNvSpPr txBox="1">
            <a:spLocks noGrp="1"/>
          </p:cNvSpPr>
          <p:nvPr>
            <p:ph type="subTitle" idx="1"/>
          </p:nvPr>
        </p:nvSpPr>
        <p:spPr>
          <a:xfrm rot="473">
            <a:off x="2391975" y="3986087"/>
            <a:ext cx="43602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 HERE</a:t>
            </a:r>
            <a:endParaRPr/>
          </a:p>
        </p:txBody>
      </p:sp>
      <p:grpSp>
        <p:nvGrpSpPr>
          <p:cNvPr id="2992" name="Google Shape;2992;p50"/>
          <p:cNvGrpSpPr/>
          <p:nvPr/>
        </p:nvGrpSpPr>
        <p:grpSpPr>
          <a:xfrm>
            <a:off x="6571138" y="923682"/>
            <a:ext cx="1890846" cy="2539053"/>
            <a:chOff x="2725875" y="3350400"/>
            <a:chExt cx="893088" cy="1199250"/>
          </a:xfrm>
        </p:grpSpPr>
        <p:sp>
          <p:nvSpPr>
            <p:cNvPr id="2993" name="Google Shape;2993;p50"/>
            <p:cNvSpPr/>
            <p:nvPr/>
          </p:nvSpPr>
          <p:spPr>
            <a:xfrm>
              <a:off x="2727479" y="4028203"/>
              <a:ext cx="90926" cy="129820"/>
            </a:xfrm>
            <a:custGeom>
              <a:avLst/>
              <a:gdLst/>
              <a:ahLst/>
              <a:cxnLst/>
              <a:rect l="l" t="t" r="r" b="b"/>
              <a:pathLst>
                <a:path w="2097" h="2994" extrusionOk="0">
                  <a:moveTo>
                    <a:pt x="268" y="0"/>
                  </a:moveTo>
                  <a:lnTo>
                    <a:pt x="0" y="37"/>
                  </a:lnTo>
                  <a:lnTo>
                    <a:pt x="1873" y="2994"/>
                  </a:lnTo>
                  <a:lnTo>
                    <a:pt x="2096" y="2836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0"/>
            <p:cNvSpPr/>
            <p:nvPr/>
          </p:nvSpPr>
          <p:spPr>
            <a:xfrm>
              <a:off x="2735371" y="3992301"/>
              <a:ext cx="99078" cy="34384"/>
            </a:xfrm>
            <a:custGeom>
              <a:avLst/>
              <a:gdLst/>
              <a:ahLst/>
              <a:cxnLst/>
              <a:rect l="l" t="t" r="r" b="b"/>
              <a:pathLst>
                <a:path w="2285" h="793" extrusionOk="0">
                  <a:moveTo>
                    <a:pt x="2259" y="1"/>
                  </a:moveTo>
                  <a:lnTo>
                    <a:pt x="0" y="536"/>
                  </a:lnTo>
                  <a:lnTo>
                    <a:pt x="162" y="792"/>
                  </a:lnTo>
                  <a:lnTo>
                    <a:pt x="2285" y="372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0"/>
            <p:cNvSpPr/>
            <p:nvPr/>
          </p:nvSpPr>
          <p:spPr>
            <a:xfrm>
              <a:off x="2763295" y="4098706"/>
              <a:ext cx="255130" cy="276247"/>
            </a:xfrm>
            <a:custGeom>
              <a:avLst/>
              <a:gdLst/>
              <a:ahLst/>
              <a:cxnLst/>
              <a:rect l="l" t="t" r="r" b="b"/>
              <a:pathLst>
                <a:path w="5884" h="6371" extrusionOk="0">
                  <a:moveTo>
                    <a:pt x="2558" y="0"/>
                  </a:moveTo>
                  <a:lnTo>
                    <a:pt x="0" y="2650"/>
                  </a:lnTo>
                  <a:lnTo>
                    <a:pt x="4126" y="6371"/>
                  </a:lnTo>
                  <a:lnTo>
                    <a:pt x="5884" y="4762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0"/>
            <p:cNvSpPr/>
            <p:nvPr/>
          </p:nvSpPr>
          <p:spPr>
            <a:xfrm>
              <a:off x="2874210" y="4098706"/>
              <a:ext cx="144302" cy="276333"/>
            </a:xfrm>
            <a:custGeom>
              <a:avLst/>
              <a:gdLst/>
              <a:ahLst/>
              <a:cxnLst/>
              <a:rect l="l" t="t" r="r" b="b"/>
              <a:pathLst>
                <a:path w="3328" h="6373" extrusionOk="0">
                  <a:moveTo>
                    <a:pt x="0" y="0"/>
                  </a:moveTo>
                  <a:lnTo>
                    <a:pt x="482" y="690"/>
                  </a:lnTo>
                  <a:lnTo>
                    <a:pt x="482" y="690"/>
                  </a:lnTo>
                  <a:cubicBezTo>
                    <a:pt x="338" y="471"/>
                    <a:pt x="178" y="242"/>
                    <a:pt x="0" y="0"/>
                  </a:cubicBezTo>
                  <a:close/>
                  <a:moveTo>
                    <a:pt x="482" y="690"/>
                  </a:moveTo>
                  <a:lnTo>
                    <a:pt x="482" y="690"/>
                  </a:lnTo>
                  <a:cubicBezTo>
                    <a:pt x="3081" y="4628"/>
                    <a:pt x="484" y="4879"/>
                    <a:pt x="1568" y="6372"/>
                  </a:cubicBezTo>
                  <a:lnTo>
                    <a:pt x="3327" y="4765"/>
                  </a:lnTo>
                  <a:lnTo>
                    <a:pt x="482" y="6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0"/>
            <p:cNvSpPr/>
            <p:nvPr/>
          </p:nvSpPr>
          <p:spPr>
            <a:xfrm>
              <a:off x="2913061" y="4245957"/>
              <a:ext cx="31566" cy="45918"/>
            </a:xfrm>
            <a:custGeom>
              <a:avLst/>
              <a:gdLst/>
              <a:ahLst/>
              <a:cxnLst/>
              <a:rect l="l" t="t" r="r" b="b"/>
              <a:pathLst>
                <a:path w="728" h="1059" extrusionOk="0">
                  <a:moveTo>
                    <a:pt x="423" y="1"/>
                  </a:moveTo>
                  <a:cubicBezTo>
                    <a:pt x="133" y="1"/>
                    <a:pt x="1" y="915"/>
                    <a:pt x="284" y="1047"/>
                  </a:cubicBezTo>
                  <a:cubicBezTo>
                    <a:pt x="302" y="1055"/>
                    <a:pt x="320" y="1059"/>
                    <a:pt x="337" y="1059"/>
                  </a:cubicBezTo>
                  <a:cubicBezTo>
                    <a:pt x="481" y="1059"/>
                    <a:pt x="611" y="799"/>
                    <a:pt x="665" y="561"/>
                  </a:cubicBezTo>
                  <a:cubicBezTo>
                    <a:pt x="728" y="295"/>
                    <a:pt x="633" y="44"/>
                    <a:pt x="456" y="4"/>
                  </a:cubicBezTo>
                  <a:cubicBezTo>
                    <a:pt x="445" y="2"/>
                    <a:pt x="434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0"/>
            <p:cNvSpPr/>
            <p:nvPr/>
          </p:nvSpPr>
          <p:spPr>
            <a:xfrm>
              <a:off x="2929451" y="4227485"/>
              <a:ext cx="10016" cy="13702"/>
            </a:xfrm>
            <a:custGeom>
              <a:avLst/>
              <a:gdLst/>
              <a:ahLst/>
              <a:cxnLst/>
              <a:rect l="l" t="t" r="r" b="b"/>
              <a:pathLst>
                <a:path w="231" h="316" extrusionOk="0">
                  <a:moveTo>
                    <a:pt x="114" y="1"/>
                  </a:moveTo>
                  <a:cubicBezTo>
                    <a:pt x="51" y="2"/>
                    <a:pt x="0" y="72"/>
                    <a:pt x="2" y="160"/>
                  </a:cubicBezTo>
                  <a:cubicBezTo>
                    <a:pt x="5" y="246"/>
                    <a:pt x="56" y="316"/>
                    <a:pt x="119" y="316"/>
                  </a:cubicBezTo>
                  <a:cubicBezTo>
                    <a:pt x="181" y="316"/>
                    <a:pt x="231" y="244"/>
                    <a:pt x="230" y="157"/>
                  </a:cubicBezTo>
                  <a:cubicBezTo>
                    <a:pt x="228" y="71"/>
                    <a:pt x="177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0"/>
            <p:cNvSpPr/>
            <p:nvPr/>
          </p:nvSpPr>
          <p:spPr>
            <a:xfrm>
              <a:off x="2915836" y="4231431"/>
              <a:ext cx="6808" cy="9149"/>
            </a:xfrm>
            <a:custGeom>
              <a:avLst/>
              <a:gdLst/>
              <a:ahLst/>
              <a:cxnLst/>
              <a:rect l="l" t="t" r="r" b="b"/>
              <a:pathLst>
                <a:path w="157" h="211" extrusionOk="0">
                  <a:moveTo>
                    <a:pt x="78" y="0"/>
                  </a:moveTo>
                  <a:cubicBezTo>
                    <a:pt x="35" y="0"/>
                    <a:pt x="1" y="47"/>
                    <a:pt x="1" y="107"/>
                  </a:cubicBezTo>
                  <a:cubicBezTo>
                    <a:pt x="1" y="165"/>
                    <a:pt x="36" y="211"/>
                    <a:pt x="78" y="211"/>
                  </a:cubicBezTo>
                  <a:cubicBezTo>
                    <a:pt x="78" y="211"/>
                    <a:pt x="79" y="211"/>
                    <a:pt x="80" y="211"/>
                  </a:cubicBezTo>
                  <a:cubicBezTo>
                    <a:pt x="123" y="211"/>
                    <a:pt x="157" y="162"/>
                    <a:pt x="157" y="103"/>
                  </a:cubicBezTo>
                  <a:cubicBezTo>
                    <a:pt x="156" y="46"/>
                    <a:pt x="121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0"/>
            <p:cNvSpPr/>
            <p:nvPr/>
          </p:nvSpPr>
          <p:spPr>
            <a:xfrm>
              <a:off x="2904996" y="4288840"/>
              <a:ext cx="6808" cy="9149"/>
            </a:xfrm>
            <a:custGeom>
              <a:avLst/>
              <a:gdLst/>
              <a:ahLst/>
              <a:cxnLst/>
              <a:rect l="l" t="t" r="r" b="b"/>
              <a:pathLst>
                <a:path w="157" h="211" extrusionOk="0">
                  <a:moveTo>
                    <a:pt x="81" y="0"/>
                  </a:moveTo>
                  <a:cubicBezTo>
                    <a:pt x="80" y="0"/>
                    <a:pt x="79" y="0"/>
                    <a:pt x="78" y="0"/>
                  </a:cubicBezTo>
                  <a:cubicBezTo>
                    <a:pt x="35" y="0"/>
                    <a:pt x="0" y="47"/>
                    <a:pt x="0" y="108"/>
                  </a:cubicBezTo>
                  <a:cubicBezTo>
                    <a:pt x="0" y="165"/>
                    <a:pt x="35" y="211"/>
                    <a:pt x="77" y="211"/>
                  </a:cubicBezTo>
                  <a:cubicBezTo>
                    <a:pt x="78" y="211"/>
                    <a:pt x="79" y="211"/>
                    <a:pt x="79" y="211"/>
                  </a:cubicBezTo>
                  <a:cubicBezTo>
                    <a:pt x="122" y="209"/>
                    <a:pt x="156" y="162"/>
                    <a:pt x="156" y="103"/>
                  </a:cubicBezTo>
                  <a:cubicBezTo>
                    <a:pt x="156" y="48"/>
                    <a:pt x="123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0"/>
            <p:cNvSpPr/>
            <p:nvPr/>
          </p:nvSpPr>
          <p:spPr>
            <a:xfrm>
              <a:off x="2944801" y="4288926"/>
              <a:ext cx="7111" cy="10233"/>
            </a:xfrm>
            <a:custGeom>
              <a:avLst/>
              <a:gdLst/>
              <a:ahLst/>
              <a:cxnLst/>
              <a:rect l="l" t="t" r="r" b="b"/>
              <a:pathLst>
                <a:path w="164" h="236" extrusionOk="0">
                  <a:moveTo>
                    <a:pt x="89" y="1"/>
                  </a:moveTo>
                  <a:cubicBezTo>
                    <a:pt x="50" y="1"/>
                    <a:pt x="15" y="49"/>
                    <a:pt x="9" y="110"/>
                  </a:cubicBezTo>
                  <a:cubicBezTo>
                    <a:pt x="0" y="174"/>
                    <a:pt x="27" y="230"/>
                    <a:pt x="69" y="236"/>
                  </a:cubicBezTo>
                  <a:cubicBezTo>
                    <a:pt x="70" y="236"/>
                    <a:pt x="71" y="236"/>
                    <a:pt x="72" y="236"/>
                  </a:cubicBezTo>
                  <a:cubicBezTo>
                    <a:pt x="112" y="236"/>
                    <a:pt x="149" y="190"/>
                    <a:pt x="156" y="127"/>
                  </a:cubicBezTo>
                  <a:cubicBezTo>
                    <a:pt x="163" y="63"/>
                    <a:pt x="137" y="7"/>
                    <a:pt x="96" y="1"/>
                  </a:cubicBezTo>
                  <a:cubicBezTo>
                    <a:pt x="94" y="1"/>
                    <a:pt x="92" y="1"/>
                    <a:pt x="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0"/>
            <p:cNvSpPr/>
            <p:nvPr/>
          </p:nvSpPr>
          <p:spPr>
            <a:xfrm>
              <a:off x="2952302" y="4300113"/>
              <a:ext cx="3902" cy="5593"/>
            </a:xfrm>
            <a:custGeom>
              <a:avLst/>
              <a:gdLst/>
              <a:ahLst/>
              <a:cxnLst/>
              <a:rect l="l" t="t" r="r" b="b"/>
              <a:pathLst>
                <a:path w="90" h="129" extrusionOk="0">
                  <a:moveTo>
                    <a:pt x="50" y="1"/>
                  </a:moveTo>
                  <a:cubicBezTo>
                    <a:pt x="29" y="1"/>
                    <a:pt x="9" y="25"/>
                    <a:pt x="3" y="59"/>
                  </a:cubicBezTo>
                  <a:cubicBezTo>
                    <a:pt x="0" y="95"/>
                    <a:pt x="15" y="124"/>
                    <a:pt x="36" y="128"/>
                  </a:cubicBezTo>
                  <a:cubicBezTo>
                    <a:pt x="37" y="128"/>
                    <a:pt x="37" y="128"/>
                    <a:pt x="38" y="128"/>
                  </a:cubicBezTo>
                  <a:cubicBezTo>
                    <a:pt x="59" y="128"/>
                    <a:pt x="79" y="102"/>
                    <a:pt x="83" y="70"/>
                  </a:cubicBezTo>
                  <a:cubicBezTo>
                    <a:pt x="89" y="34"/>
                    <a:pt x="73" y="2"/>
                    <a:pt x="52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0"/>
            <p:cNvSpPr/>
            <p:nvPr/>
          </p:nvSpPr>
          <p:spPr>
            <a:xfrm>
              <a:off x="2921430" y="4346508"/>
              <a:ext cx="4293" cy="5463"/>
            </a:xfrm>
            <a:custGeom>
              <a:avLst/>
              <a:gdLst/>
              <a:ahLst/>
              <a:cxnLst/>
              <a:rect l="l" t="t" r="r" b="b"/>
              <a:pathLst>
                <a:path w="99" h="126" extrusionOk="0">
                  <a:moveTo>
                    <a:pt x="40" y="0"/>
                  </a:moveTo>
                  <a:cubicBezTo>
                    <a:pt x="38" y="0"/>
                    <a:pt x="35" y="1"/>
                    <a:pt x="32" y="2"/>
                  </a:cubicBezTo>
                  <a:cubicBezTo>
                    <a:pt x="11" y="9"/>
                    <a:pt x="1" y="40"/>
                    <a:pt x="12" y="75"/>
                  </a:cubicBezTo>
                  <a:cubicBezTo>
                    <a:pt x="20" y="105"/>
                    <a:pt x="41" y="126"/>
                    <a:pt x="61" y="126"/>
                  </a:cubicBezTo>
                  <a:cubicBezTo>
                    <a:pt x="63" y="126"/>
                    <a:pt x="66" y="125"/>
                    <a:pt x="68" y="125"/>
                  </a:cubicBezTo>
                  <a:cubicBezTo>
                    <a:pt x="90" y="118"/>
                    <a:pt x="98" y="85"/>
                    <a:pt x="87" y="52"/>
                  </a:cubicBezTo>
                  <a:cubicBezTo>
                    <a:pt x="79" y="22"/>
                    <a:pt x="60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0"/>
            <p:cNvSpPr/>
            <p:nvPr/>
          </p:nvSpPr>
          <p:spPr>
            <a:xfrm>
              <a:off x="2933614" y="4304493"/>
              <a:ext cx="21030" cy="37810"/>
            </a:xfrm>
            <a:custGeom>
              <a:avLst/>
              <a:gdLst/>
              <a:ahLst/>
              <a:cxnLst/>
              <a:rect l="l" t="t" r="r" b="b"/>
              <a:pathLst>
                <a:path w="485" h="872" extrusionOk="0">
                  <a:moveTo>
                    <a:pt x="302" y="0"/>
                  </a:moveTo>
                  <a:cubicBezTo>
                    <a:pt x="194" y="0"/>
                    <a:pt x="80" y="175"/>
                    <a:pt x="42" y="405"/>
                  </a:cubicBezTo>
                  <a:cubicBezTo>
                    <a:pt x="0" y="644"/>
                    <a:pt x="59" y="853"/>
                    <a:pt x="169" y="870"/>
                  </a:cubicBezTo>
                  <a:cubicBezTo>
                    <a:pt x="174" y="871"/>
                    <a:pt x="179" y="872"/>
                    <a:pt x="184" y="872"/>
                  </a:cubicBezTo>
                  <a:cubicBezTo>
                    <a:pt x="290" y="872"/>
                    <a:pt x="406" y="697"/>
                    <a:pt x="446" y="467"/>
                  </a:cubicBezTo>
                  <a:cubicBezTo>
                    <a:pt x="484" y="229"/>
                    <a:pt x="427" y="20"/>
                    <a:pt x="317" y="1"/>
                  </a:cubicBezTo>
                  <a:cubicBezTo>
                    <a:pt x="312" y="1"/>
                    <a:pt x="307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0"/>
            <p:cNvSpPr/>
            <p:nvPr/>
          </p:nvSpPr>
          <p:spPr>
            <a:xfrm>
              <a:off x="2925679" y="4208494"/>
              <a:ext cx="8108" cy="8976"/>
            </a:xfrm>
            <a:custGeom>
              <a:avLst/>
              <a:gdLst/>
              <a:ahLst/>
              <a:cxnLst/>
              <a:rect l="l" t="t" r="r" b="b"/>
              <a:pathLst>
                <a:path w="187" h="207" extrusionOk="0">
                  <a:moveTo>
                    <a:pt x="78" y="0"/>
                  </a:moveTo>
                  <a:cubicBezTo>
                    <a:pt x="71" y="0"/>
                    <a:pt x="64" y="1"/>
                    <a:pt x="57" y="4"/>
                  </a:cubicBezTo>
                  <a:cubicBezTo>
                    <a:pt x="16" y="21"/>
                    <a:pt x="0" y="75"/>
                    <a:pt x="22" y="131"/>
                  </a:cubicBezTo>
                  <a:cubicBezTo>
                    <a:pt x="38" y="178"/>
                    <a:pt x="74" y="206"/>
                    <a:pt x="109" y="206"/>
                  </a:cubicBezTo>
                  <a:cubicBezTo>
                    <a:pt x="116" y="206"/>
                    <a:pt x="123" y="205"/>
                    <a:pt x="130" y="203"/>
                  </a:cubicBezTo>
                  <a:cubicBezTo>
                    <a:pt x="170" y="187"/>
                    <a:pt x="186" y="131"/>
                    <a:pt x="166" y="75"/>
                  </a:cubicBezTo>
                  <a:cubicBezTo>
                    <a:pt x="149" y="30"/>
                    <a:pt x="114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0"/>
            <p:cNvSpPr/>
            <p:nvPr/>
          </p:nvSpPr>
          <p:spPr>
            <a:xfrm>
              <a:off x="2856129" y="4098706"/>
              <a:ext cx="159998" cy="233927"/>
            </a:xfrm>
            <a:custGeom>
              <a:avLst/>
              <a:gdLst/>
              <a:ahLst/>
              <a:cxnLst/>
              <a:rect l="l" t="t" r="r" b="b"/>
              <a:pathLst>
                <a:path w="3690" h="5395" extrusionOk="0">
                  <a:moveTo>
                    <a:pt x="417" y="0"/>
                  </a:moveTo>
                  <a:lnTo>
                    <a:pt x="1" y="739"/>
                  </a:lnTo>
                  <a:lnTo>
                    <a:pt x="2841" y="5394"/>
                  </a:lnTo>
                  <a:lnTo>
                    <a:pt x="3690" y="4686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0"/>
            <p:cNvSpPr/>
            <p:nvPr/>
          </p:nvSpPr>
          <p:spPr>
            <a:xfrm>
              <a:off x="2784455" y="4126587"/>
              <a:ext cx="195554" cy="226860"/>
            </a:xfrm>
            <a:custGeom>
              <a:avLst/>
              <a:gdLst/>
              <a:ahLst/>
              <a:cxnLst/>
              <a:rect l="l" t="t" r="r" b="b"/>
              <a:pathLst>
                <a:path w="4510" h="5232" extrusionOk="0">
                  <a:moveTo>
                    <a:pt x="2420" y="0"/>
                  </a:moveTo>
                  <a:lnTo>
                    <a:pt x="0" y="2110"/>
                  </a:lnTo>
                  <a:lnTo>
                    <a:pt x="45" y="2487"/>
                  </a:lnTo>
                  <a:lnTo>
                    <a:pt x="523" y="2296"/>
                  </a:lnTo>
                  <a:lnTo>
                    <a:pt x="4055" y="5231"/>
                  </a:lnTo>
                  <a:lnTo>
                    <a:pt x="4510" y="4776"/>
                  </a:lnTo>
                  <a:lnTo>
                    <a:pt x="2183" y="969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0"/>
            <p:cNvSpPr/>
            <p:nvPr/>
          </p:nvSpPr>
          <p:spPr>
            <a:xfrm>
              <a:off x="2751631" y="4095368"/>
              <a:ext cx="119804" cy="114861"/>
            </a:xfrm>
            <a:custGeom>
              <a:avLst/>
              <a:gdLst/>
              <a:ahLst/>
              <a:cxnLst/>
              <a:rect l="l" t="t" r="r" b="b"/>
              <a:pathLst>
                <a:path w="2763" h="2649" extrusionOk="0">
                  <a:moveTo>
                    <a:pt x="2356" y="0"/>
                  </a:moveTo>
                  <a:lnTo>
                    <a:pt x="0" y="2107"/>
                  </a:lnTo>
                  <a:lnTo>
                    <a:pt x="407" y="2649"/>
                  </a:lnTo>
                  <a:lnTo>
                    <a:pt x="2763" y="387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0"/>
            <p:cNvSpPr/>
            <p:nvPr/>
          </p:nvSpPr>
          <p:spPr>
            <a:xfrm>
              <a:off x="2751631" y="4133784"/>
              <a:ext cx="93137" cy="76444"/>
            </a:xfrm>
            <a:custGeom>
              <a:avLst/>
              <a:gdLst/>
              <a:ahLst/>
              <a:cxnLst/>
              <a:rect l="l" t="t" r="r" b="b"/>
              <a:pathLst>
                <a:path w="2148" h="1763" extrusionOk="0">
                  <a:moveTo>
                    <a:pt x="1447" y="0"/>
                  </a:moveTo>
                  <a:lnTo>
                    <a:pt x="0" y="1221"/>
                  </a:lnTo>
                  <a:lnTo>
                    <a:pt x="407" y="1763"/>
                  </a:lnTo>
                  <a:lnTo>
                    <a:pt x="2147" y="221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0"/>
            <p:cNvSpPr/>
            <p:nvPr/>
          </p:nvSpPr>
          <p:spPr>
            <a:xfrm>
              <a:off x="2751631" y="4161015"/>
              <a:ext cx="49084" cy="49214"/>
            </a:xfrm>
            <a:custGeom>
              <a:avLst/>
              <a:gdLst/>
              <a:ahLst/>
              <a:cxnLst/>
              <a:rect l="l" t="t" r="r" b="b"/>
              <a:pathLst>
                <a:path w="1132" h="1135" extrusionOk="0">
                  <a:moveTo>
                    <a:pt x="710" y="1"/>
                  </a:moveTo>
                  <a:lnTo>
                    <a:pt x="0" y="593"/>
                  </a:lnTo>
                  <a:lnTo>
                    <a:pt x="407" y="1135"/>
                  </a:lnTo>
                  <a:lnTo>
                    <a:pt x="1131" y="18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0"/>
            <p:cNvSpPr/>
            <p:nvPr/>
          </p:nvSpPr>
          <p:spPr>
            <a:xfrm>
              <a:off x="2761734" y="4158066"/>
              <a:ext cx="50644" cy="67858"/>
            </a:xfrm>
            <a:custGeom>
              <a:avLst/>
              <a:gdLst/>
              <a:ahLst/>
              <a:cxnLst/>
              <a:rect l="l" t="t" r="r" b="b"/>
              <a:pathLst>
                <a:path w="1168" h="1565" extrusionOk="0">
                  <a:moveTo>
                    <a:pt x="814" y="0"/>
                  </a:moveTo>
                  <a:lnTo>
                    <a:pt x="0" y="963"/>
                  </a:lnTo>
                  <a:lnTo>
                    <a:pt x="440" y="1565"/>
                  </a:lnTo>
                  <a:lnTo>
                    <a:pt x="1167" y="613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0"/>
            <p:cNvSpPr/>
            <p:nvPr/>
          </p:nvSpPr>
          <p:spPr>
            <a:xfrm>
              <a:off x="2749940" y="4086609"/>
              <a:ext cx="151673" cy="156530"/>
            </a:xfrm>
            <a:custGeom>
              <a:avLst/>
              <a:gdLst/>
              <a:ahLst/>
              <a:cxnLst/>
              <a:rect l="l" t="t" r="r" b="b"/>
              <a:pathLst>
                <a:path w="3498" h="3610" extrusionOk="0">
                  <a:moveTo>
                    <a:pt x="2845" y="0"/>
                  </a:moveTo>
                  <a:lnTo>
                    <a:pt x="0" y="3128"/>
                  </a:lnTo>
                  <a:lnTo>
                    <a:pt x="655" y="3609"/>
                  </a:lnTo>
                  <a:lnTo>
                    <a:pt x="3498" y="763"/>
                  </a:lnTo>
                  <a:lnTo>
                    <a:pt x="28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0"/>
            <p:cNvSpPr/>
            <p:nvPr/>
          </p:nvSpPr>
          <p:spPr>
            <a:xfrm>
              <a:off x="2725875" y="4021742"/>
              <a:ext cx="20206" cy="11881"/>
            </a:xfrm>
            <a:custGeom>
              <a:avLst/>
              <a:gdLst/>
              <a:ahLst/>
              <a:cxnLst/>
              <a:rect l="l" t="t" r="r" b="b"/>
              <a:pathLst>
                <a:path w="466" h="274" extrusionOk="0">
                  <a:moveTo>
                    <a:pt x="143" y="0"/>
                  </a:moveTo>
                  <a:lnTo>
                    <a:pt x="0" y="71"/>
                  </a:lnTo>
                  <a:lnTo>
                    <a:pt x="302" y="274"/>
                  </a:lnTo>
                  <a:lnTo>
                    <a:pt x="465" y="36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0"/>
            <p:cNvSpPr/>
            <p:nvPr/>
          </p:nvSpPr>
          <p:spPr>
            <a:xfrm>
              <a:off x="2726048" y="4017103"/>
              <a:ext cx="17214" cy="14482"/>
            </a:xfrm>
            <a:custGeom>
              <a:avLst/>
              <a:gdLst/>
              <a:ahLst/>
              <a:cxnLst/>
              <a:rect l="l" t="t" r="r" b="b"/>
              <a:pathLst>
                <a:path w="397" h="334" extrusionOk="0">
                  <a:moveTo>
                    <a:pt x="166" y="0"/>
                  </a:moveTo>
                  <a:lnTo>
                    <a:pt x="0" y="34"/>
                  </a:lnTo>
                  <a:lnTo>
                    <a:pt x="287" y="334"/>
                  </a:lnTo>
                  <a:lnTo>
                    <a:pt x="397" y="22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0"/>
            <p:cNvSpPr/>
            <p:nvPr/>
          </p:nvSpPr>
          <p:spPr>
            <a:xfrm>
              <a:off x="2730818" y="4012073"/>
              <a:ext cx="13658" cy="16217"/>
            </a:xfrm>
            <a:custGeom>
              <a:avLst/>
              <a:gdLst/>
              <a:ahLst/>
              <a:cxnLst/>
              <a:rect l="l" t="t" r="r" b="b"/>
              <a:pathLst>
                <a:path w="315" h="374" extrusionOk="0">
                  <a:moveTo>
                    <a:pt x="1" y="0"/>
                  </a:moveTo>
                  <a:lnTo>
                    <a:pt x="115" y="374"/>
                  </a:lnTo>
                  <a:lnTo>
                    <a:pt x="314" y="325"/>
                  </a:lnTo>
                  <a:lnTo>
                    <a:pt x="191" y="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0"/>
            <p:cNvSpPr/>
            <p:nvPr/>
          </p:nvSpPr>
          <p:spPr>
            <a:xfrm>
              <a:off x="2930318" y="4295777"/>
              <a:ext cx="94958" cy="88801"/>
            </a:xfrm>
            <a:custGeom>
              <a:avLst/>
              <a:gdLst/>
              <a:ahLst/>
              <a:cxnLst/>
              <a:rect l="l" t="t" r="r" b="b"/>
              <a:pathLst>
                <a:path w="2190" h="2048" extrusionOk="0">
                  <a:moveTo>
                    <a:pt x="2049" y="1"/>
                  </a:moveTo>
                  <a:lnTo>
                    <a:pt x="1" y="1810"/>
                  </a:lnTo>
                  <a:lnTo>
                    <a:pt x="218" y="2048"/>
                  </a:lnTo>
                  <a:lnTo>
                    <a:pt x="2189" y="142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0"/>
            <p:cNvSpPr/>
            <p:nvPr/>
          </p:nvSpPr>
          <p:spPr>
            <a:xfrm>
              <a:off x="2749940" y="4171247"/>
              <a:ext cx="78308" cy="71891"/>
            </a:xfrm>
            <a:custGeom>
              <a:avLst/>
              <a:gdLst/>
              <a:ahLst/>
              <a:cxnLst/>
              <a:rect l="l" t="t" r="r" b="b"/>
              <a:pathLst>
                <a:path w="1806" h="1658" extrusionOk="0">
                  <a:moveTo>
                    <a:pt x="1064" y="1"/>
                  </a:moveTo>
                  <a:lnTo>
                    <a:pt x="0" y="1176"/>
                  </a:lnTo>
                  <a:lnTo>
                    <a:pt x="655" y="1657"/>
                  </a:lnTo>
                  <a:lnTo>
                    <a:pt x="1806" y="508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0"/>
            <p:cNvSpPr/>
            <p:nvPr/>
          </p:nvSpPr>
          <p:spPr>
            <a:xfrm>
              <a:off x="2748812" y="4222152"/>
              <a:ext cx="38590" cy="21550"/>
            </a:xfrm>
            <a:custGeom>
              <a:avLst/>
              <a:gdLst/>
              <a:ahLst/>
              <a:cxnLst/>
              <a:rect l="l" t="t" r="r" b="b"/>
              <a:pathLst>
                <a:path w="890" h="497" extrusionOk="0">
                  <a:moveTo>
                    <a:pt x="1" y="1"/>
                  </a:moveTo>
                  <a:lnTo>
                    <a:pt x="674" y="496"/>
                  </a:lnTo>
                  <a:lnTo>
                    <a:pt x="890" y="2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0"/>
            <p:cNvSpPr/>
            <p:nvPr/>
          </p:nvSpPr>
          <p:spPr>
            <a:xfrm>
              <a:off x="2801842" y="4129362"/>
              <a:ext cx="71457" cy="63609"/>
            </a:xfrm>
            <a:custGeom>
              <a:avLst/>
              <a:gdLst/>
              <a:ahLst/>
              <a:cxnLst/>
              <a:rect l="l" t="t" r="r" b="b"/>
              <a:pathLst>
                <a:path w="1648" h="1467" extrusionOk="0">
                  <a:moveTo>
                    <a:pt x="1084" y="1"/>
                  </a:moveTo>
                  <a:lnTo>
                    <a:pt x="0" y="1154"/>
                  </a:lnTo>
                  <a:lnTo>
                    <a:pt x="445" y="1467"/>
                  </a:lnTo>
                  <a:lnTo>
                    <a:pt x="1648" y="26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0"/>
            <p:cNvSpPr/>
            <p:nvPr/>
          </p:nvSpPr>
          <p:spPr>
            <a:xfrm>
              <a:off x="2850536" y="4099010"/>
              <a:ext cx="23978" cy="25105"/>
            </a:xfrm>
            <a:custGeom>
              <a:avLst/>
              <a:gdLst/>
              <a:ahLst/>
              <a:cxnLst/>
              <a:rect l="l" t="t" r="r" b="b"/>
              <a:pathLst>
                <a:path w="553" h="579" extrusionOk="0">
                  <a:moveTo>
                    <a:pt x="380" y="1"/>
                  </a:moveTo>
                  <a:lnTo>
                    <a:pt x="1" y="427"/>
                  </a:lnTo>
                  <a:lnTo>
                    <a:pt x="173" y="579"/>
                  </a:lnTo>
                  <a:lnTo>
                    <a:pt x="552" y="15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FF8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0"/>
            <p:cNvSpPr/>
            <p:nvPr/>
          </p:nvSpPr>
          <p:spPr>
            <a:xfrm>
              <a:off x="2822872" y="3992821"/>
              <a:ext cx="18775" cy="15783"/>
            </a:xfrm>
            <a:custGeom>
              <a:avLst/>
              <a:gdLst/>
              <a:ahLst/>
              <a:cxnLst/>
              <a:rect l="l" t="t" r="r" b="b"/>
              <a:pathLst>
                <a:path w="433" h="364" extrusionOk="0">
                  <a:moveTo>
                    <a:pt x="210" y="0"/>
                  </a:moveTo>
                  <a:lnTo>
                    <a:pt x="210" y="0"/>
                  </a:lnTo>
                  <a:cubicBezTo>
                    <a:pt x="1" y="282"/>
                    <a:pt x="268" y="364"/>
                    <a:pt x="268" y="364"/>
                  </a:cubicBezTo>
                  <a:cubicBezTo>
                    <a:pt x="433" y="152"/>
                    <a:pt x="210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0"/>
            <p:cNvSpPr/>
            <p:nvPr/>
          </p:nvSpPr>
          <p:spPr>
            <a:xfrm>
              <a:off x="2936779" y="3397836"/>
              <a:ext cx="398739" cy="108747"/>
            </a:xfrm>
            <a:custGeom>
              <a:avLst/>
              <a:gdLst/>
              <a:ahLst/>
              <a:cxnLst/>
              <a:rect l="l" t="t" r="r" b="b"/>
              <a:pathLst>
                <a:path w="9196" h="2508" extrusionOk="0">
                  <a:moveTo>
                    <a:pt x="2821" y="0"/>
                  </a:moveTo>
                  <a:cubicBezTo>
                    <a:pt x="1621" y="0"/>
                    <a:pt x="661" y="571"/>
                    <a:pt x="0" y="2508"/>
                  </a:cubicBezTo>
                  <a:cubicBezTo>
                    <a:pt x="1030" y="1357"/>
                    <a:pt x="877" y="147"/>
                    <a:pt x="2779" y="147"/>
                  </a:cubicBezTo>
                  <a:cubicBezTo>
                    <a:pt x="3443" y="147"/>
                    <a:pt x="4358" y="295"/>
                    <a:pt x="5662" y="644"/>
                  </a:cubicBezTo>
                  <a:cubicBezTo>
                    <a:pt x="7240" y="1066"/>
                    <a:pt x="8246" y="1216"/>
                    <a:pt x="9195" y="1282"/>
                  </a:cubicBezTo>
                  <a:lnTo>
                    <a:pt x="9191" y="1171"/>
                  </a:lnTo>
                  <a:cubicBezTo>
                    <a:pt x="6704" y="1147"/>
                    <a:pt x="4522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0"/>
            <p:cNvSpPr/>
            <p:nvPr/>
          </p:nvSpPr>
          <p:spPr>
            <a:xfrm>
              <a:off x="2941115" y="3395841"/>
              <a:ext cx="398739" cy="108747"/>
            </a:xfrm>
            <a:custGeom>
              <a:avLst/>
              <a:gdLst/>
              <a:ahLst/>
              <a:cxnLst/>
              <a:rect l="l" t="t" r="r" b="b"/>
              <a:pathLst>
                <a:path w="9196" h="2508" extrusionOk="0">
                  <a:moveTo>
                    <a:pt x="2822" y="0"/>
                  </a:moveTo>
                  <a:cubicBezTo>
                    <a:pt x="1622" y="0"/>
                    <a:pt x="661" y="571"/>
                    <a:pt x="1" y="2508"/>
                  </a:cubicBezTo>
                  <a:cubicBezTo>
                    <a:pt x="1030" y="1358"/>
                    <a:pt x="877" y="148"/>
                    <a:pt x="2780" y="148"/>
                  </a:cubicBezTo>
                  <a:cubicBezTo>
                    <a:pt x="3445" y="148"/>
                    <a:pt x="4359" y="296"/>
                    <a:pt x="5662" y="644"/>
                  </a:cubicBezTo>
                  <a:cubicBezTo>
                    <a:pt x="7241" y="1066"/>
                    <a:pt x="8246" y="1217"/>
                    <a:pt x="9195" y="1284"/>
                  </a:cubicBezTo>
                  <a:lnTo>
                    <a:pt x="9191" y="1172"/>
                  </a:lnTo>
                  <a:cubicBezTo>
                    <a:pt x="6705" y="1147"/>
                    <a:pt x="4523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0"/>
            <p:cNvSpPr/>
            <p:nvPr/>
          </p:nvSpPr>
          <p:spPr>
            <a:xfrm>
              <a:off x="2875034" y="3693941"/>
              <a:ext cx="73625" cy="86113"/>
            </a:xfrm>
            <a:custGeom>
              <a:avLst/>
              <a:gdLst/>
              <a:ahLst/>
              <a:cxnLst/>
              <a:rect l="l" t="t" r="r" b="b"/>
              <a:pathLst>
                <a:path w="1698" h="1986" extrusionOk="0">
                  <a:moveTo>
                    <a:pt x="21" y="0"/>
                  </a:moveTo>
                  <a:lnTo>
                    <a:pt x="0" y="1899"/>
                  </a:lnTo>
                  <a:lnTo>
                    <a:pt x="1698" y="1986"/>
                  </a:lnTo>
                  <a:lnTo>
                    <a:pt x="1698" y="1986"/>
                  </a:lnTo>
                  <a:lnTo>
                    <a:pt x="1556" y="13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0"/>
            <p:cNvSpPr/>
            <p:nvPr/>
          </p:nvSpPr>
          <p:spPr>
            <a:xfrm>
              <a:off x="2874687" y="3693941"/>
              <a:ext cx="75967" cy="35165"/>
            </a:xfrm>
            <a:custGeom>
              <a:avLst/>
              <a:gdLst/>
              <a:ahLst/>
              <a:cxnLst/>
              <a:rect l="l" t="t" r="r" b="b"/>
              <a:pathLst>
                <a:path w="1752" h="811" extrusionOk="0">
                  <a:moveTo>
                    <a:pt x="29" y="0"/>
                  </a:moveTo>
                  <a:lnTo>
                    <a:pt x="1" y="675"/>
                  </a:lnTo>
                  <a:lnTo>
                    <a:pt x="1752" y="811"/>
                  </a:lnTo>
                  <a:lnTo>
                    <a:pt x="1566" y="12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0"/>
            <p:cNvSpPr/>
            <p:nvPr/>
          </p:nvSpPr>
          <p:spPr>
            <a:xfrm>
              <a:off x="2871088" y="3755946"/>
              <a:ext cx="76053" cy="26233"/>
            </a:xfrm>
            <a:custGeom>
              <a:avLst/>
              <a:gdLst/>
              <a:ahLst/>
              <a:cxnLst/>
              <a:rect l="l" t="t" r="r" b="b"/>
              <a:pathLst>
                <a:path w="1754" h="605" extrusionOk="0">
                  <a:moveTo>
                    <a:pt x="22" y="1"/>
                  </a:moveTo>
                  <a:lnTo>
                    <a:pt x="1" y="484"/>
                  </a:lnTo>
                  <a:lnTo>
                    <a:pt x="1753" y="605"/>
                  </a:lnTo>
                  <a:lnTo>
                    <a:pt x="1558" y="11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0"/>
            <p:cNvSpPr/>
            <p:nvPr/>
          </p:nvSpPr>
          <p:spPr>
            <a:xfrm>
              <a:off x="2908031" y="3663545"/>
              <a:ext cx="55457" cy="175478"/>
            </a:xfrm>
            <a:custGeom>
              <a:avLst/>
              <a:gdLst/>
              <a:ahLst/>
              <a:cxnLst/>
              <a:rect l="l" t="t" r="r" b="b"/>
              <a:pathLst>
                <a:path w="1279" h="4047" extrusionOk="0">
                  <a:moveTo>
                    <a:pt x="121" y="0"/>
                  </a:moveTo>
                  <a:lnTo>
                    <a:pt x="1" y="3971"/>
                  </a:lnTo>
                  <a:lnTo>
                    <a:pt x="1279" y="4047"/>
                  </a:lnTo>
                  <a:lnTo>
                    <a:pt x="1273" y="185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0"/>
            <p:cNvSpPr/>
            <p:nvPr/>
          </p:nvSpPr>
          <p:spPr>
            <a:xfrm>
              <a:off x="2909159" y="3735783"/>
              <a:ext cx="61528" cy="81213"/>
            </a:xfrm>
            <a:custGeom>
              <a:avLst/>
              <a:gdLst/>
              <a:ahLst/>
              <a:cxnLst/>
              <a:rect l="l" t="t" r="r" b="b"/>
              <a:pathLst>
                <a:path w="1419" h="1873" extrusionOk="0">
                  <a:moveTo>
                    <a:pt x="50" y="0"/>
                  </a:moveTo>
                  <a:lnTo>
                    <a:pt x="0" y="1697"/>
                  </a:lnTo>
                  <a:lnTo>
                    <a:pt x="1419" y="1873"/>
                  </a:lnTo>
                  <a:lnTo>
                    <a:pt x="1189" y="9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0"/>
            <p:cNvSpPr/>
            <p:nvPr/>
          </p:nvSpPr>
          <p:spPr>
            <a:xfrm>
              <a:off x="2911023" y="3663545"/>
              <a:ext cx="56498" cy="75360"/>
            </a:xfrm>
            <a:custGeom>
              <a:avLst/>
              <a:gdLst/>
              <a:ahLst/>
              <a:cxnLst/>
              <a:rect l="l" t="t" r="r" b="b"/>
              <a:pathLst>
                <a:path w="1303" h="1738" extrusionOk="0">
                  <a:moveTo>
                    <a:pt x="52" y="0"/>
                  </a:moveTo>
                  <a:lnTo>
                    <a:pt x="0" y="1671"/>
                  </a:lnTo>
                  <a:lnTo>
                    <a:pt x="1303" y="1738"/>
                  </a:lnTo>
                  <a:lnTo>
                    <a:pt x="1207" y="10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0"/>
            <p:cNvSpPr/>
            <p:nvPr/>
          </p:nvSpPr>
          <p:spPr>
            <a:xfrm>
              <a:off x="2976324" y="3467645"/>
              <a:ext cx="50558" cy="174004"/>
            </a:xfrm>
            <a:custGeom>
              <a:avLst/>
              <a:gdLst/>
              <a:ahLst/>
              <a:cxnLst/>
              <a:rect l="l" t="t" r="r" b="b"/>
              <a:pathLst>
                <a:path w="1166" h="4013" extrusionOk="0">
                  <a:moveTo>
                    <a:pt x="958" y="0"/>
                  </a:moveTo>
                  <a:lnTo>
                    <a:pt x="471" y="79"/>
                  </a:lnTo>
                  <a:lnTo>
                    <a:pt x="0" y="4013"/>
                  </a:lnTo>
                  <a:lnTo>
                    <a:pt x="0" y="4013"/>
                  </a:lnTo>
                  <a:lnTo>
                    <a:pt x="1166" y="3882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0"/>
            <p:cNvSpPr/>
            <p:nvPr/>
          </p:nvSpPr>
          <p:spPr>
            <a:xfrm>
              <a:off x="2902134" y="3405424"/>
              <a:ext cx="215066" cy="175348"/>
            </a:xfrm>
            <a:custGeom>
              <a:avLst/>
              <a:gdLst/>
              <a:ahLst/>
              <a:cxnLst/>
              <a:rect l="l" t="t" r="r" b="b"/>
              <a:pathLst>
                <a:path w="4960" h="4044" extrusionOk="0">
                  <a:moveTo>
                    <a:pt x="2524" y="1"/>
                  </a:moveTo>
                  <a:cubicBezTo>
                    <a:pt x="2463" y="1"/>
                    <a:pt x="2402" y="3"/>
                    <a:pt x="2340" y="6"/>
                  </a:cubicBezTo>
                  <a:cubicBezTo>
                    <a:pt x="1014" y="91"/>
                    <a:pt x="1" y="1063"/>
                    <a:pt x="78" y="2175"/>
                  </a:cubicBezTo>
                  <a:cubicBezTo>
                    <a:pt x="152" y="3237"/>
                    <a:pt x="1189" y="4044"/>
                    <a:pt x="2433" y="4044"/>
                  </a:cubicBezTo>
                  <a:cubicBezTo>
                    <a:pt x="2495" y="4044"/>
                    <a:pt x="2557" y="4042"/>
                    <a:pt x="2620" y="4038"/>
                  </a:cubicBezTo>
                  <a:cubicBezTo>
                    <a:pt x="3949" y="3955"/>
                    <a:pt x="4959" y="2983"/>
                    <a:pt x="4882" y="1869"/>
                  </a:cubicBezTo>
                  <a:cubicBezTo>
                    <a:pt x="4808" y="809"/>
                    <a:pt x="3769" y="1"/>
                    <a:pt x="2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0"/>
            <p:cNvSpPr/>
            <p:nvPr/>
          </p:nvSpPr>
          <p:spPr>
            <a:xfrm>
              <a:off x="2903565" y="3397662"/>
              <a:ext cx="214979" cy="175348"/>
            </a:xfrm>
            <a:custGeom>
              <a:avLst/>
              <a:gdLst/>
              <a:ahLst/>
              <a:cxnLst/>
              <a:rect l="l" t="t" r="r" b="b"/>
              <a:pathLst>
                <a:path w="4958" h="4044" extrusionOk="0">
                  <a:moveTo>
                    <a:pt x="2523" y="1"/>
                  </a:moveTo>
                  <a:cubicBezTo>
                    <a:pt x="2462" y="1"/>
                    <a:pt x="2400" y="3"/>
                    <a:pt x="2338" y="7"/>
                  </a:cubicBezTo>
                  <a:cubicBezTo>
                    <a:pt x="1013" y="91"/>
                    <a:pt x="1" y="1063"/>
                    <a:pt x="76" y="2175"/>
                  </a:cubicBezTo>
                  <a:cubicBezTo>
                    <a:pt x="151" y="3237"/>
                    <a:pt x="1189" y="4044"/>
                    <a:pt x="2435" y="4044"/>
                  </a:cubicBezTo>
                  <a:cubicBezTo>
                    <a:pt x="2496" y="4044"/>
                    <a:pt x="2558" y="4042"/>
                    <a:pt x="2620" y="4038"/>
                  </a:cubicBezTo>
                  <a:cubicBezTo>
                    <a:pt x="3946" y="3955"/>
                    <a:pt x="4958" y="2983"/>
                    <a:pt x="4882" y="1869"/>
                  </a:cubicBezTo>
                  <a:cubicBezTo>
                    <a:pt x="4808" y="809"/>
                    <a:pt x="3771" y="1"/>
                    <a:pt x="2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0"/>
            <p:cNvSpPr/>
            <p:nvPr/>
          </p:nvSpPr>
          <p:spPr>
            <a:xfrm>
              <a:off x="2906123" y="3422117"/>
              <a:ext cx="212551" cy="150849"/>
            </a:xfrm>
            <a:custGeom>
              <a:avLst/>
              <a:gdLst/>
              <a:ahLst/>
              <a:cxnLst/>
              <a:rect l="l" t="t" r="r" b="b"/>
              <a:pathLst>
                <a:path w="4902" h="3479" extrusionOk="0">
                  <a:moveTo>
                    <a:pt x="4117" y="1"/>
                  </a:moveTo>
                  <a:cubicBezTo>
                    <a:pt x="3800" y="744"/>
                    <a:pt x="2985" y="1302"/>
                    <a:pt x="1993" y="1365"/>
                  </a:cubicBezTo>
                  <a:cubicBezTo>
                    <a:pt x="1932" y="1369"/>
                    <a:pt x="1872" y="1371"/>
                    <a:pt x="1812" y="1371"/>
                  </a:cubicBezTo>
                  <a:cubicBezTo>
                    <a:pt x="1171" y="1371"/>
                    <a:pt x="585" y="1156"/>
                    <a:pt x="159" y="804"/>
                  </a:cubicBezTo>
                  <a:cubicBezTo>
                    <a:pt x="52" y="1054"/>
                    <a:pt x="0" y="1326"/>
                    <a:pt x="20" y="1610"/>
                  </a:cubicBezTo>
                  <a:cubicBezTo>
                    <a:pt x="93" y="2670"/>
                    <a:pt x="1130" y="3478"/>
                    <a:pt x="2378" y="3478"/>
                  </a:cubicBezTo>
                  <a:cubicBezTo>
                    <a:pt x="2439" y="3478"/>
                    <a:pt x="2501" y="3476"/>
                    <a:pt x="2563" y="3472"/>
                  </a:cubicBezTo>
                  <a:cubicBezTo>
                    <a:pt x="3888" y="3388"/>
                    <a:pt x="4902" y="2417"/>
                    <a:pt x="4824" y="1303"/>
                  </a:cubicBezTo>
                  <a:cubicBezTo>
                    <a:pt x="4789" y="788"/>
                    <a:pt x="4524" y="334"/>
                    <a:pt x="4117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0"/>
            <p:cNvSpPr/>
            <p:nvPr/>
          </p:nvSpPr>
          <p:spPr>
            <a:xfrm>
              <a:off x="2903565" y="3397619"/>
              <a:ext cx="158091" cy="174654"/>
            </a:xfrm>
            <a:custGeom>
              <a:avLst/>
              <a:gdLst/>
              <a:ahLst/>
              <a:cxnLst/>
              <a:rect l="l" t="t" r="r" b="b"/>
              <a:pathLst>
                <a:path w="3646" h="4028" extrusionOk="0">
                  <a:moveTo>
                    <a:pt x="2521" y="0"/>
                  </a:moveTo>
                  <a:cubicBezTo>
                    <a:pt x="2461" y="0"/>
                    <a:pt x="2400" y="2"/>
                    <a:pt x="2338" y="6"/>
                  </a:cubicBezTo>
                  <a:cubicBezTo>
                    <a:pt x="1013" y="92"/>
                    <a:pt x="1" y="1061"/>
                    <a:pt x="78" y="2175"/>
                  </a:cubicBezTo>
                  <a:cubicBezTo>
                    <a:pt x="147" y="3148"/>
                    <a:pt x="1025" y="3908"/>
                    <a:pt x="2132" y="4027"/>
                  </a:cubicBezTo>
                  <a:cubicBezTo>
                    <a:pt x="1435" y="3714"/>
                    <a:pt x="945" y="3114"/>
                    <a:pt x="895" y="2397"/>
                  </a:cubicBezTo>
                  <a:cubicBezTo>
                    <a:pt x="818" y="1283"/>
                    <a:pt x="1830" y="312"/>
                    <a:pt x="3157" y="228"/>
                  </a:cubicBezTo>
                  <a:cubicBezTo>
                    <a:pt x="3220" y="224"/>
                    <a:pt x="3282" y="222"/>
                    <a:pt x="3343" y="222"/>
                  </a:cubicBezTo>
                  <a:cubicBezTo>
                    <a:pt x="3445" y="222"/>
                    <a:pt x="3546" y="227"/>
                    <a:pt x="3645" y="238"/>
                  </a:cubicBezTo>
                  <a:cubicBezTo>
                    <a:pt x="3309" y="86"/>
                    <a:pt x="2926" y="0"/>
                    <a:pt x="252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0"/>
            <p:cNvSpPr/>
            <p:nvPr/>
          </p:nvSpPr>
          <p:spPr>
            <a:xfrm>
              <a:off x="2960974" y="3452035"/>
              <a:ext cx="117679" cy="95912"/>
            </a:xfrm>
            <a:custGeom>
              <a:avLst/>
              <a:gdLst/>
              <a:ahLst/>
              <a:cxnLst/>
              <a:rect l="l" t="t" r="r" b="b"/>
              <a:pathLst>
                <a:path w="2714" h="2212" extrusionOk="0">
                  <a:moveTo>
                    <a:pt x="1382" y="0"/>
                  </a:moveTo>
                  <a:cubicBezTo>
                    <a:pt x="1348" y="0"/>
                    <a:pt x="1314" y="1"/>
                    <a:pt x="1279" y="4"/>
                  </a:cubicBezTo>
                  <a:cubicBezTo>
                    <a:pt x="555" y="49"/>
                    <a:pt x="1" y="582"/>
                    <a:pt x="44" y="1190"/>
                  </a:cubicBezTo>
                  <a:cubicBezTo>
                    <a:pt x="82" y="1770"/>
                    <a:pt x="647" y="2212"/>
                    <a:pt x="1328" y="2212"/>
                  </a:cubicBezTo>
                  <a:cubicBezTo>
                    <a:pt x="1363" y="2212"/>
                    <a:pt x="1398" y="2211"/>
                    <a:pt x="1434" y="2208"/>
                  </a:cubicBezTo>
                  <a:cubicBezTo>
                    <a:pt x="2158" y="2161"/>
                    <a:pt x="2713" y="1630"/>
                    <a:pt x="2669" y="1021"/>
                  </a:cubicBezTo>
                  <a:cubicBezTo>
                    <a:pt x="2630" y="442"/>
                    <a:pt x="2064" y="0"/>
                    <a:pt x="13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0"/>
            <p:cNvSpPr/>
            <p:nvPr/>
          </p:nvSpPr>
          <p:spPr>
            <a:xfrm>
              <a:off x="3352040" y="3485206"/>
              <a:ext cx="201320" cy="434164"/>
            </a:xfrm>
            <a:custGeom>
              <a:avLst/>
              <a:gdLst/>
              <a:ahLst/>
              <a:cxnLst/>
              <a:rect l="l" t="t" r="r" b="b"/>
              <a:pathLst>
                <a:path w="4643" h="10013" extrusionOk="0">
                  <a:moveTo>
                    <a:pt x="3027" y="0"/>
                  </a:moveTo>
                  <a:lnTo>
                    <a:pt x="3027" y="0"/>
                  </a:lnTo>
                  <a:cubicBezTo>
                    <a:pt x="3496" y="1194"/>
                    <a:pt x="3644" y="2813"/>
                    <a:pt x="2531" y="4872"/>
                  </a:cubicBezTo>
                  <a:cubicBezTo>
                    <a:pt x="388" y="8846"/>
                    <a:pt x="0" y="9155"/>
                    <a:pt x="211" y="10012"/>
                  </a:cubicBezTo>
                  <a:cubicBezTo>
                    <a:pt x="796" y="7182"/>
                    <a:pt x="4643" y="3652"/>
                    <a:pt x="3319" y="22"/>
                  </a:cubicBezTo>
                  <a:lnTo>
                    <a:pt x="30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0"/>
            <p:cNvSpPr/>
            <p:nvPr/>
          </p:nvSpPr>
          <p:spPr>
            <a:xfrm>
              <a:off x="3322121" y="3504371"/>
              <a:ext cx="91576" cy="175131"/>
            </a:xfrm>
            <a:custGeom>
              <a:avLst/>
              <a:gdLst/>
              <a:ahLst/>
              <a:cxnLst/>
              <a:rect l="l" t="t" r="r" b="b"/>
              <a:pathLst>
                <a:path w="2112" h="4039" extrusionOk="0">
                  <a:moveTo>
                    <a:pt x="2112" y="1"/>
                  </a:moveTo>
                  <a:lnTo>
                    <a:pt x="1632" y="86"/>
                  </a:lnTo>
                  <a:lnTo>
                    <a:pt x="0" y="3796"/>
                  </a:lnTo>
                  <a:lnTo>
                    <a:pt x="1837" y="4039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0"/>
            <p:cNvSpPr/>
            <p:nvPr/>
          </p:nvSpPr>
          <p:spPr>
            <a:xfrm>
              <a:off x="3287780" y="3837636"/>
              <a:ext cx="113647" cy="103804"/>
            </a:xfrm>
            <a:custGeom>
              <a:avLst/>
              <a:gdLst/>
              <a:ahLst/>
              <a:cxnLst/>
              <a:rect l="l" t="t" r="r" b="b"/>
              <a:pathLst>
                <a:path w="2621" h="2394" extrusionOk="0">
                  <a:moveTo>
                    <a:pt x="968" y="0"/>
                  </a:moveTo>
                  <a:lnTo>
                    <a:pt x="1" y="2272"/>
                  </a:lnTo>
                  <a:lnTo>
                    <a:pt x="1687" y="2394"/>
                  </a:lnTo>
                  <a:lnTo>
                    <a:pt x="2620" y="267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0"/>
            <p:cNvSpPr/>
            <p:nvPr/>
          </p:nvSpPr>
          <p:spPr>
            <a:xfrm>
              <a:off x="2918524" y="3574831"/>
              <a:ext cx="500765" cy="365655"/>
            </a:xfrm>
            <a:custGeom>
              <a:avLst/>
              <a:gdLst/>
              <a:ahLst/>
              <a:cxnLst/>
              <a:rect l="l" t="t" r="r" b="b"/>
              <a:pathLst>
                <a:path w="11549" h="8433" extrusionOk="0">
                  <a:moveTo>
                    <a:pt x="235" y="0"/>
                  </a:moveTo>
                  <a:lnTo>
                    <a:pt x="1" y="7713"/>
                  </a:lnTo>
                  <a:lnTo>
                    <a:pt x="9887" y="8432"/>
                  </a:lnTo>
                  <a:lnTo>
                    <a:pt x="11549" y="155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0"/>
            <p:cNvSpPr/>
            <p:nvPr/>
          </p:nvSpPr>
          <p:spPr>
            <a:xfrm>
              <a:off x="2926676" y="3571796"/>
              <a:ext cx="494347" cy="146253"/>
            </a:xfrm>
            <a:custGeom>
              <a:avLst/>
              <a:gdLst/>
              <a:ahLst/>
              <a:cxnLst/>
              <a:rect l="l" t="t" r="r" b="b"/>
              <a:pathLst>
                <a:path w="11401" h="3373" extrusionOk="0">
                  <a:moveTo>
                    <a:pt x="43" y="0"/>
                  </a:moveTo>
                  <a:lnTo>
                    <a:pt x="37" y="388"/>
                  </a:lnTo>
                  <a:lnTo>
                    <a:pt x="36" y="388"/>
                  </a:lnTo>
                  <a:lnTo>
                    <a:pt x="0" y="1559"/>
                  </a:lnTo>
                  <a:cubicBezTo>
                    <a:pt x="457" y="1755"/>
                    <a:pt x="982" y="1887"/>
                    <a:pt x="1546" y="1927"/>
                  </a:cubicBezTo>
                  <a:cubicBezTo>
                    <a:pt x="1673" y="1936"/>
                    <a:pt x="1798" y="1941"/>
                    <a:pt x="1922" y="1941"/>
                  </a:cubicBezTo>
                  <a:cubicBezTo>
                    <a:pt x="2916" y="1941"/>
                    <a:pt x="3798" y="1646"/>
                    <a:pt x="4378" y="1171"/>
                  </a:cubicBezTo>
                  <a:lnTo>
                    <a:pt x="6843" y="1575"/>
                  </a:lnTo>
                  <a:cubicBezTo>
                    <a:pt x="7351" y="2520"/>
                    <a:pt x="8611" y="3247"/>
                    <a:pt x="10127" y="3357"/>
                  </a:cubicBezTo>
                  <a:cubicBezTo>
                    <a:pt x="10263" y="3367"/>
                    <a:pt x="10393" y="3372"/>
                    <a:pt x="10522" y="3372"/>
                  </a:cubicBezTo>
                  <a:cubicBezTo>
                    <a:pt x="10663" y="3372"/>
                    <a:pt x="10802" y="3366"/>
                    <a:pt x="10944" y="3354"/>
                  </a:cubicBezTo>
                  <a:lnTo>
                    <a:pt x="11213" y="2291"/>
                  </a:lnTo>
                  <a:lnTo>
                    <a:pt x="11401" y="157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0"/>
            <p:cNvSpPr/>
            <p:nvPr/>
          </p:nvSpPr>
          <p:spPr>
            <a:xfrm>
              <a:off x="2937950" y="3589487"/>
              <a:ext cx="461177" cy="336690"/>
            </a:xfrm>
            <a:custGeom>
              <a:avLst/>
              <a:gdLst/>
              <a:ahLst/>
              <a:cxnLst/>
              <a:rect l="l" t="t" r="r" b="b"/>
              <a:pathLst>
                <a:path w="10636" h="7765" extrusionOk="0">
                  <a:moveTo>
                    <a:pt x="449" y="183"/>
                  </a:moveTo>
                  <a:lnTo>
                    <a:pt x="10384" y="1545"/>
                  </a:lnTo>
                  <a:lnTo>
                    <a:pt x="8923" y="7587"/>
                  </a:lnTo>
                  <a:lnTo>
                    <a:pt x="241" y="6955"/>
                  </a:lnTo>
                  <a:lnTo>
                    <a:pt x="449" y="183"/>
                  </a:lnTo>
                  <a:close/>
                  <a:moveTo>
                    <a:pt x="218" y="0"/>
                  </a:moveTo>
                  <a:lnTo>
                    <a:pt x="1" y="7101"/>
                  </a:lnTo>
                  <a:lnTo>
                    <a:pt x="9104" y="7765"/>
                  </a:lnTo>
                  <a:lnTo>
                    <a:pt x="10635" y="142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0"/>
            <p:cNvSpPr/>
            <p:nvPr/>
          </p:nvSpPr>
          <p:spPr>
            <a:xfrm>
              <a:off x="2924465" y="3574831"/>
              <a:ext cx="494824" cy="233927"/>
            </a:xfrm>
            <a:custGeom>
              <a:avLst/>
              <a:gdLst/>
              <a:ahLst/>
              <a:cxnLst/>
              <a:rect l="l" t="t" r="r" b="b"/>
              <a:pathLst>
                <a:path w="11412" h="5395" extrusionOk="0">
                  <a:moveTo>
                    <a:pt x="98" y="0"/>
                  </a:moveTo>
                  <a:lnTo>
                    <a:pt x="1" y="5394"/>
                  </a:lnTo>
                  <a:lnTo>
                    <a:pt x="1" y="5394"/>
                  </a:lnTo>
                  <a:lnTo>
                    <a:pt x="10567" y="4285"/>
                  </a:lnTo>
                  <a:lnTo>
                    <a:pt x="11412" y="155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0"/>
            <p:cNvSpPr/>
            <p:nvPr/>
          </p:nvSpPr>
          <p:spPr>
            <a:xfrm>
              <a:off x="3365135" y="3493661"/>
              <a:ext cx="72368" cy="59186"/>
            </a:xfrm>
            <a:custGeom>
              <a:avLst/>
              <a:gdLst/>
              <a:ahLst/>
              <a:cxnLst/>
              <a:rect l="l" t="t" r="r" b="b"/>
              <a:pathLst>
                <a:path w="1669" h="1365" extrusionOk="0">
                  <a:moveTo>
                    <a:pt x="871" y="0"/>
                  </a:moveTo>
                  <a:cubicBezTo>
                    <a:pt x="815" y="0"/>
                    <a:pt x="758" y="6"/>
                    <a:pt x="700" y="17"/>
                  </a:cubicBezTo>
                  <a:cubicBezTo>
                    <a:pt x="280" y="99"/>
                    <a:pt x="0" y="464"/>
                    <a:pt x="73" y="832"/>
                  </a:cubicBezTo>
                  <a:cubicBezTo>
                    <a:pt x="137" y="1149"/>
                    <a:pt x="445" y="1365"/>
                    <a:pt x="799" y="1365"/>
                  </a:cubicBezTo>
                  <a:cubicBezTo>
                    <a:pt x="855" y="1365"/>
                    <a:pt x="911" y="1359"/>
                    <a:pt x="968" y="1348"/>
                  </a:cubicBezTo>
                  <a:cubicBezTo>
                    <a:pt x="1389" y="1265"/>
                    <a:pt x="1668" y="900"/>
                    <a:pt x="1595" y="534"/>
                  </a:cubicBezTo>
                  <a:cubicBezTo>
                    <a:pt x="1530" y="216"/>
                    <a:pt x="1222" y="0"/>
                    <a:pt x="871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0"/>
            <p:cNvSpPr/>
            <p:nvPr/>
          </p:nvSpPr>
          <p:spPr>
            <a:xfrm>
              <a:off x="3373763" y="3500729"/>
              <a:ext cx="54980" cy="45051"/>
            </a:xfrm>
            <a:custGeom>
              <a:avLst/>
              <a:gdLst/>
              <a:ahLst/>
              <a:cxnLst/>
              <a:rect l="l" t="t" r="r" b="b"/>
              <a:pathLst>
                <a:path w="1268" h="1039" extrusionOk="0">
                  <a:moveTo>
                    <a:pt x="661" y="0"/>
                  </a:moveTo>
                  <a:cubicBezTo>
                    <a:pt x="619" y="0"/>
                    <a:pt x="575" y="4"/>
                    <a:pt x="531" y="13"/>
                  </a:cubicBezTo>
                  <a:cubicBezTo>
                    <a:pt x="212" y="76"/>
                    <a:pt x="0" y="354"/>
                    <a:pt x="55" y="633"/>
                  </a:cubicBezTo>
                  <a:cubicBezTo>
                    <a:pt x="104" y="874"/>
                    <a:pt x="339" y="1039"/>
                    <a:pt x="608" y="1039"/>
                  </a:cubicBezTo>
                  <a:cubicBezTo>
                    <a:pt x="649" y="1039"/>
                    <a:pt x="692" y="1035"/>
                    <a:pt x="735" y="1027"/>
                  </a:cubicBezTo>
                  <a:cubicBezTo>
                    <a:pt x="1054" y="964"/>
                    <a:pt x="1267" y="686"/>
                    <a:pt x="1211" y="407"/>
                  </a:cubicBezTo>
                  <a:cubicBezTo>
                    <a:pt x="1163" y="166"/>
                    <a:pt x="930" y="0"/>
                    <a:pt x="661" y="0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0"/>
            <p:cNvSpPr/>
            <p:nvPr/>
          </p:nvSpPr>
          <p:spPr>
            <a:xfrm>
              <a:off x="2776303" y="3586668"/>
              <a:ext cx="102980" cy="262415"/>
            </a:xfrm>
            <a:custGeom>
              <a:avLst/>
              <a:gdLst/>
              <a:ahLst/>
              <a:cxnLst/>
              <a:rect l="l" t="t" r="r" b="b"/>
              <a:pathLst>
                <a:path w="2375" h="6052" extrusionOk="0">
                  <a:moveTo>
                    <a:pt x="1" y="1"/>
                  </a:moveTo>
                  <a:lnTo>
                    <a:pt x="44" y="6052"/>
                  </a:lnTo>
                  <a:lnTo>
                    <a:pt x="2277" y="4363"/>
                  </a:lnTo>
                  <a:lnTo>
                    <a:pt x="2374" y="25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0"/>
            <p:cNvSpPr/>
            <p:nvPr/>
          </p:nvSpPr>
          <p:spPr>
            <a:xfrm>
              <a:off x="2776303" y="3586668"/>
              <a:ext cx="102980" cy="129733"/>
            </a:xfrm>
            <a:custGeom>
              <a:avLst/>
              <a:gdLst/>
              <a:ahLst/>
              <a:cxnLst/>
              <a:rect l="l" t="t" r="r" b="b"/>
              <a:pathLst>
                <a:path w="2375" h="2992" extrusionOk="0">
                  <a:moveTo>
                    <a:pt x="1" y="1"/>
                  </a:moveTo>
                  <a:lnTo>
                    <a:pt x="47" y="2850"/>
                  </a:lnTo>
                  <a:lnTo>
                    <a:pt x="2343" y="2991"/>
                  </a:lnTo>
                  <a:lnTo>
                    <a:pt x="2374" y="25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0"/>
            <p:cNvSpPr/>
            <p:nvPr/>
          </p:nvSpPr>
          <p:spPr>
            <a:xfrm>
              <a:off x="2775392" y="3663155"/>
              <a:ext cx="103587" cy="53246"/>
            </a:xfrm>
            <a:custGeom>
              <a:avLst/>
              <a:gdLst/>
              <a:ahLst/>
              <a:cxnLst/>
              <a:rect l="l" t="t" r="r" b="b"/>
              <a:pathLst>
                <a:path w="2389" h="1228" extrusionOk="0">
                  <a:moveTo>
                    <a:pt x="0" y="0"/>
                  </a:moveTo>
                  <a:lnTo>
                    <a:pt x="68" y="1086"/>
                  </a:lnTo>
                  <a:lnTo>
                    <a:pt x="2364" y="1227"/>
                  </a:lnTo>
                  <a:lnTo>
                    <a:pt x="2388" y="9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0"/>
            <p:cNvSpPr/>
            <p:nvPr/>
          </p:nvSpPr>
          <p:spPr>
            <a:xfrm>
              <a:off x="2776303" y="3586668"/>
              <a:ext cx="41626" cy="262415"/>
            </a:xfrm>
            <a:custGeom>
              <a:avLst/>
              <a:gdLst/>
              <a:ahLst/>
              <a:cxnLst/>
              <a:rect l="l" t="t" r="r" b="b"/>
              <a:pathLst>
                <a:path w="960" h="6052" extrusionOk="0">
                  <a:moveTo>
                    <a:pt x="1" y="1"/>
                  </a:moveTo>
                  <a:lnTo>
                    <a:pt x="44" y="6052"/>
                  </a:lnTo>
                  <a:lnTo>
                    <a:pt x="960" y="5295"/>
                  </a:lnTo>
                  <a:lnTo>
                    <a:pt x="419" y="4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0"/>
            <p:cNvSpPr/>
            <p:nvPr/>
          </p:nvSpPr>
          <p:spPr>
            <a:xfrm>
              <a:off x="3283487" y="3439244"/>
              <a:ext cx="227813" cy="185754"/>
            </a:xfrm>
            <a:custGeom>
              <a:avLst/>
              <a:gdLst/>
              <a:ahLst/>
              <a:cxnLst/>
              <a:rect l="l" t="t" r="r" b="b"/>
              <a:pathLst>
                <a:path w="5254" h="4284" extrusionOk="0">
                  <a:moveTo>
                    <a:pt x="2672" y="0"/>
                  </a:moveTo>
                  <a:cubicBezTo>
                    <a:pt x="2608" y="0"/>
                    <a:pt x="2543" y="3"/>
                    <a:pt x="2477" y="7"/>
                  </a:cubicBezTo>
                  <a:cubicBezTo>
                    <a:pt x="1073" y="97"/>
                    <a:pt x="1" y="1125"/>
                    <a:pt x="83" y="2304"/>
                  </a:cubicBezTo>
                  <a:cubicBezTo>
                    <a:pt x="162" y="3428"/>
                    <a:pt x="1260" y="4283"/>
                    <a:pt x="2580" y="4283"/>
                  </a:cubicBezTo>
                  <a:cubicBezTo>
                    <a:pt x="2645" y="4283"/>
                    <a:pt x="2710" y="4281"/>
                    <a:pt x="2777" y="4277"/>
                  </a:cubicBezTo>
                  <a:cubicBezTo>
                    <a:pt x="4181" y="4187"/>
                    <a:pt x="5253" y="3157"/>
                    <a:pt x="5170" y="1979"/>
                  </a:cubicBezTo>
                  <a:cubicBezTo>
                    <a:pt x="5092" y="855"/>
                    <a:pt x="3992" y="0"/>
                    <a:pt x="26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0"/>
            <p:cNvSpPr/>
            <p:nvPr/>
          </p:nvSpPr>
          <p:spPr>
            <a:xfrm>
              <a:off x="3283184" y="3432350"/>
              <a:ext cx="227813" cy="185711"/>
            </a:xfrm>
            <a:custGeom>
              <a:avLst/>
              <a:gdLst/>
              <a:ahLst/>
              <a:cxnLst/>
              <a:rect l="l" t="t" r="r" b="b"/>
              <a:pathLst>
                <a:path w="5254" h="4283" extrusionOk="0">
                  <a:moveTo>
                    <a:pt x="2674" y="0"/>
                  </a:moveTo>
                  <a:cubicBezTo>
                    <a:pt x="2609" y="0"/>
                    <a:pt x="2543" y="2"/>
                    <a:pt x="2477" y="7"/>
                  </a:cubicBezTo>
                  <a:cubicBezTo>
                    <a:pt x="1072" y="95"/>
                    <a:pt x="1" y="1125"/>
                    <a:pt x="82" y="2304"/>
                  </a:cubicBezTo>
                  <a:cubicBezTo>
                    <a:pt x="161" y="3428"/>
                    <a:pt x="1258" y="4282"/>
                    <a:pt x="2575" y="4282"/>
                  </a:cubicBezTo>
                  <a:cubicBezTo>
                    <a:pt x="2641" y="4282"/>
                    <a:pt x="2708" y="4280"/>
                    <a:pt x="2775" y="4276"/>
                  </a:cubicBezTo>
                  <a:cubicBezTo>
                    <a:pt x="4181" y="4187"/>
                    <a:pt x="5253" y="3158"/>
                    <a:pt x="5170" y="1978"/>
                  </a:cubicBezTo>
                  <a:cubicBezTo>
                    <a:pt x="5091" y="855"/>
                    <a:pt x="3993" y="0"/>
                    <a:pt x="2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0"/>
            <p:cNvSpPr/>
            <p:nvPr/>
          </p:nvSpPr>
          <p:spPr>
            <a:xfrm>
              <a:off x="3286306" y="3463916"/>
              <a:ext cx="224692" cy="154275"/>
            </a:xfrm>
            <a:custGeom>
              <a:avLst/>
              <a:gdLst/>
              <a:ahLst/>
              <a:cxnLst/>
              <a:rect l="l" t="t" r="r" b="b"/>
              <a:pathLst>
                <a:path w="5182" h="3558" extrusionOk="0">
                  <a:moveTo>
                    <a:pt x="4495" y="0"/>
                  </a:moveTo>
                  <a:cubicBezTo>
                    <a:pt x="4302" y="964"/>
                    <a:pt x="3342" y="1737"/>
                    <a:pt x="2132" y="1814"/>
                  </a:cubicBezTo>
                  <a:cubicBezTo>
                    <a:pt x="2068" y="1818"/>
                    <a:pt x="2004" y="1820"/>
                    <a:pt x="1940" y="1820"/>
                  </a:cubicBezTo>
                  <a:cubicBezTo>
                    <a:pt x="1187" y="1820"/>
                    <a:pt x="505" y="1542"/>
                    <a:pt x="43" y="1098"/>
                  </a:cubicBezTo>
                  <a:cubicBezTo>
                    <a:pt x="10" y="1254"/>
                    <a:pt x="0" y="1415"/>
                    <a:pt x="10" y="1579"/>
                  </a:cubicBezTo>
                  <a:cubicBezTo>
                    <a:pt x="90" y="2704"/>
                    <a:pt x="1189" y="3558"/>
                    <a:pt x="2510" y="3558"/>
                  </a:cubicBezTo>
                  <a:cubicBezTo>
                    <a:pt x="2574" y="3558"/>
                    <a:pt x="2639" y="3556"/>
                    <a:pt x="2705" y="3552"/>
                  </a:cubicBezTo>
                  <a:cubicBezTo>
                    <a:pt x="4109" y="3462"/>
                    <a:pt x="5181" y="2434"/>
                    <a:pt x="5098" y="1254"/>
                  </a:cubicBezTo>
                  <a:cubicBezTo>
                    <a:pt x="5067" y="770"/>
                    <a:pt x="4842" y="337"/>
                    <a:pt x="4495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0"/>
            <p:cNvSpPr/>
            <p:nvPr/>
          </p:nvSpPr>
          <p:spPr>
            <a:xfrm>
              <a:off x="3283271" y="3432393"/>
              <a:ext cx="176302" cy="181635"/>
            </a:xfrm>
            <a:custGeom>
              <a:avLst/>
              <a:gdLst/>
              <a:ahLst/>
              <a:cxnLst/>
              <a:rect l="l" t="t" r="r" b="b"/>
              <a:pathLst>
                <a:path w="4066" h="4189" extrusionOk="0">
                  <a:moveTo>
                    <a:pt x="2672" y="1"/>
                  </a:moveTo>
                  <a:cubicBezTo>
                    <a:pt x="2608" y="1"/>
                    <a:pt x="2542" y="3"/>
                    <a:pt x="2477" y="7"/>
                  </a:cubicBezTo>
                  <a:cubicBezTo>
                    <a:pt x="1072" y="97"/>
                    <a:pt x="0" y="1124"/>
                    <a:pt x="85" y="2306"/>
                  </a:cubicBezTo>
                  <a:cubicBezTo>
                    <a:pt x="148" y="3208"/>
                    <a:pt x="868" y="3937"/>
                    <a:pt x="1833" y="4189"/>
                  </a:cubicBezTo>
                  <a:cubicBezTo>
                    <a:pt x="1207" y="3837"/>
                    <a:pt x="778" y="3251"/>
                    <a:pt x="729" y="2564"/>
                  </a:cubicBezTo>
                  <a:cubicBezTo>
                    <a:pt x="646" y="1386"/>
                    <a:pt x="1718" y="356"/>
                    <a:pt x="3122" y="266"/>
                  </a:cubicBezTo>
                  <a:cubicBezTo>
                    <a:pt x="3187" y="262"/>
                    <a:pt x="3252" y="260"/>
                    <a:pt x="3315" y="260"/>
                  </a:cubicBezTo>
                  <a:cubicBezTo>
                    <a:pt x="3576" y="260"/>
                    <a:pt x="3829" y="294"/>
                    <a:pt x="4066" y="356"/>
                  </a:cubicBezTo>
                  <a:cubicBezTo>
                    <a:pt x="3665" y="130"/>
                    <a:pt x="3186" y="1"/>
                    <a:pt x="267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0"/>
            <p:cNvSpPr/>
            <p:nvPr/>
          </p:nvSpPr>
          <p:spPr>
            <a:xfrm>
              <a:off x="3346013" y="3492620"/>
              <a:ext cx="116985" cy="95349"/>
            </a:xfrm>
            <a:custGeom>
              <a:avLst/>
              <a:gdLst/>
              <a:ahLst/>
              <a:cxnLst/>
              <a:rect l="l" t="t" r="r" b="b"/>
              <a:pathLst>
                <a:path w="2698" h="2199" extrusionOk="0">
                  <a:moveTo>
                    <a:pt x="1376" y="0"/>
                  </a:moveTo>
                  <a:cubicBezTo>
                    <a:pt x="1342" y="0"/>
                    <a:pt x="1308" y="2"/>
                    <a:pt x="1273" y="4"/>
                  </a:cubicBezTo>
                  <a:cubicBezTo>
                    <a:pt x="552" y="50"/>
                    <a:pt x="0" y="578"/>
                    <a:pt x="43" y="1182"/>
                  </a:cubicBezTo>
                  <a:cubicBezTo>
                    <a:pt x="84" y="1759"/>
                    <a:pt x="648" y="2199"/>
                    <a:pt x="1325" y="2199"/>
                  </a:cubicBezTo>
                  <a:cubicBezTo>
                    <a:pt x="1358" y="2199"/>
                    <a:pt x="1391" y="2198"/>
                    <a:pt x="1425" y="2196"/>
                  </a:cubicBezTo>
                  <a:cubicBezTo>
                    <a:pt x="2146" y="2148"/>
                    <a:pt x="2698" y="1622"/>
                    <a:pt x="2655" y="1016"/>
                  </a:cubicBezTo>
                  <a:cubicBezTo>
                    <a:pt x="2615" y="438"/>
                    <a:pt x="2053" y="0"/>
                    <a:pt x="13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0"/>
            <p:cNvSpPr/>
            <p:nvPr/>
          </p:nvSpPr>
          <p:spPr>
            <a:xfrm>
              <a:off x="3227596" y="3376372"/>
              <a:ext cx="347617" cy="290685"/>
            </a:xfrm>
            <a:custGeom>
              <a:avLst/>
              <a:gdLst/>
              <a:ahLst/>
              <a:cxnLst/>
              <a:rect l="l" t="t" r="r" b="b"/>
              <a:pathLst>
                <a:path w="8017" h="6704" extrusionOk="0">
                  <a:moveTo>
                    <a:pt x="4013" y="319"/>
                  </a:moveTo>
                  <a:cubicBezTo>
                    <a:pt x="4442" y="319"/>
                    <a:pt x="4791" y="784"/>
                    <a:pt x="4796" y="1356"/>
                  </a:cubicBezTo>
                  <a:cubicBezTo>
                    <a:pt x="4799" y="1930"/>
                    <a:pt x="4454" y="2396"/>
                    <a:pt x="4026" y="2396"/>
                  </a:cubicBezTo>
                  <a:cubicBezTo>
                    <a:pt x="3598" y="2396"/>
                    <a:pt x="3247" y="1933"/>
                    <a:pt x="3244" y="1358"/>
                  </a:cubicBezTo>
                  <a:cubicBezTo>
                    <a:pt x="3240" y="784"/>
                    <a:pt x="3586" y="319"/>
                    <a:pt x="4013" y="319"/>
                  </a:cubicBezTo>
                  <a:close/>
                  <a:moveTo>
                    <a:pt x="1787" y="1380"/>
                  </a:moveTo>
                  <a:cubicBezTo>
                    <a:pt x="2019" y="1380"/>
                    <a:pt x="2277" y="1462"/>
                    <a:pt x="2505" y="1628"/>
                  </a:cubicBezTo>
                  <a:cubicBezTo>
                    <a:pt x="2971" y="1965"/>
                    <a:pt x="3145" y="2520"/>
                    <a:pt x="2896" y="2867"/>
                  </a:cubicBezTo>
                  <a:cubicBezTo>
                    <a:pt x="2769" y="3043"/>
                    <a:pt x="2556" y="3131"/>
                    <a:pt x="2316" y="3131"/>
                  </a:cubicBezTo>
                  <a:cubicBezTo>
                    <a:pt x="2085" y="3131"/>
                    <a:pt x="1828" y="3049"/>
                    <a:pt x="1599" y="2882"/>
                  </a:cubicBezTo>
                  <a:cubicBezTo>
                    <a:pt x="1134" y="2545"/>
                    <a:pt x="956" y="1991"/>
                    <a:pt x="1207" y="1644"/>
                  </a:cubicBezTo>
                  <a:cubicBezTo>
                    <a:pt x="1334" y="1468"/>
                    <a:pt x="1547" y="1380"/>
                    <a:pt x="1787" y="1380"/>
                  </a:cubicBezTo>
                  <a:close/>
                  <a:moveTo>
                    <a:pt x="6225" y="1636"/>
                  </a:moveTo>
                  <a:cubicBezTo>
                    <a:pt x="6565" y="1636"/>
                    <a:pt x="6860" y="1785"/>
                    <a:pt x="6975" y="2051"/>
                  </a:cubicBezTo>
                  <a:cubicBezTo>
                    <a:pt x="7145" y="2444"/>
                    <a:pt x="6857" y="2945"/>
                    <a:pt x="6329" y="3172"/>
                  </a:cubicBezTo>
                  <a:cubicBezTo>
                    <a:pt x="6157" y="3245"/>
                    <a:pt x="5982" y="3280"/>
                    <a:pt x="5817" y="3280"/>
                  </a:cubicBezTo>
                  <a:cubicBezTo>
                    <a:pt x="5476" y="3280"/>
                    <a:pt x="5182" y="3131"/>
                    <a:pt x="5068" y="2865"/>
                  </a:cubicBezTo>
                  <a:cubicBezTo>
                    <a:pt x="4897" y="2472"/>
                    <a:pt x="5187" y="1969"/>
                    <a:pt x="5713" y="1744"/>
                  </a:cubicBezTo>
                  <a:cubicBezTo>
                    <a:pt x="5885" y="1671"/>
                    <a:pt x="6060" y="1636"/>
                    <a:pt x="6225" y="1636"/>
                  </a:cubicBezTo>
                  <a:close/>
                  <a:moveTo>
                    <a:pt x="2179" y="3607"/>
                  </a:moveTo>
                  <a:cubicBezTo>
                    <a:pt x="2519" y="3607"/>
                    <a:pt x="2813" y="3755"/>
                    <a:pt x="2928" y="4020"/>
                  </a:cubicBezTo>
                  <a:cubicBezTo>
                    <a:pt x="3097" y="4414"/>
                    <a:pt x="2807" y="4915"/>
                    <a:pt x="2281" y="5141"/>
                  </a:cubicBezTo>
                  <a:cubicBezTo>
                    <a:pt x="2109" y="5215"/>
                    <a:pt x="1934" y="5249"/>
                    <a:pt x="1769" y="5249"/>
                  </a:cubicBezTo>
                  <a:cubicBezTo>
                    <a:pt x="1429" y="5249"/>
                    <a:pt x="1134" y="5100"/>
                    <a:pt x="1019" y="4835"/>
                  </a:cubicBezTo>
                  <a:cubicBezTo>
                    <a:pt x="849" y="4441"/>
                    <a:pt x="1140" y="3940"/>
                    <a:pt x="1665" y="3716"/>
                  </a:cubicBezTo>
                  <a:cubicBezTo>
                    <a:pt x="1837" y="3642"/>
                    <a:pt x="2013" y="3607"/>
                    <a:pt x="2179" y="3607"/>
                  </a:cubicBezTo>
                  <a:close/>
                  <a:moveTo>
                    <a:pt x="5559" y="3665"/>
                  </a:moveTo>
                  <a:cubicBezTo>
                    <a:pt x="5791" y="3665"/>
                    <a:pt x="6048" y="3747"/>
                    <a:pt x="6277" y="3913"/>
                  </a:cubicBezTo>
                  <a:cubicBezTo>
                    <a:pt x="6744" y="4252"/>
                    <a:pt x="6919" y="4806"/>
                    <a:pt x="6668" y="5151"/>
                  </a:cubicBezTo>
                  <a:cubicBezTo>
                    <a:pt x="6541" y="5328"/>
                    <a:pt x="6328" y="5417"/>
                    <a:pt x="6088" y="5417"/>
                  </a:cubicBezTo>
                  <a:cubicBezTo>
                    <a:pt x="5857" y="5417"/>
                    <a:pt x="5600" y="5335"/>
                    <a:pt x="5371" y="5169"/>
                  </a:cubicBezTo>
                  <a:cubicBezTo>
                    <a:pt x="4905" y="4829"/>
                    <a:pt x="4731" y="4277"/>
                    <a:pt x="4982" y="3930"/>
                  </a:cubicBezTo>
                  <a:cubicBezTo>
                    <a:pt x="5108" y="3753"/>
                    <a:pt x="5320" y="3665"/>
                    <a:pt x="5559" y="3665"/>
                  </a:cubicBezTo>
                  <a:close/>
                  <a:moveTo>
                    <a:pt x="3924" y="4267"/>
                  </a:moveTo>
                  <a:cubicBezTo>
                    <a:pt x="3929" y="4267"/>
                    <a:pt x="3934" y="4267"/>
                    <a:pt x="3940" y="4267"/>
                  </a:cubicBezTo>
                  <a:cubicBezTo>
                    <a:pt x="4368" y="4277"/>
                    <a:pt x="4704" y="4749"/>
                    <a:pt x="4693" y="5323"/>
                  </a:cubicBezTo>
                  <a:cubicBezTo>
                    <a:pt x="4681" y="5890"/>
                    <a:pt x="4332" y="6343"/>
                    <a:pt x="3911" y="6343"/>
                  </a:cubicBezTo>
                  <a:cubicBezTo>
                    <a:pt x="3906" y="6343"/>
                    <a:pt x="3901" y="6343"/>
                    <a:pt x="3897" y="6342"/>
                  </a:cubicBezTo>
                  <a:cubicBezTo>
                    <a:pt x="3467" y="6331"/>
                    <a:pt x="3131" y="5857"/>
                    <a:pt x="3144" y="5285"/>
                  </a:cubicBezTo>
                  <a:cubicBezTo>
                    <a:pt x="3157" y="4719"/>
                    <a:pt x="3503" y="4267"/>
                    <a:pt x="3924" y="4267"/>
                  </a:cubicBezTo>
                  <a:close/>
                  <a:moveTo>
                    <a:pt x="4010" y="0"/>
                  </a:moveTo>
                  <a:cubicBezTo>
                    <a:pt x="3988" y="0"/>
                    <a:pt x="3966" y="0"/>
                    <a:pt x="3944" y="1"/>
                  </a:cubicBezTo>
                  <a:cubicBezTo>
                    <a:pt x="1749" y="31"/>
                    <a:pt x="0" y="1555"/>
                    <a:pt x="36" y="3405"/>
                  </a:cubicBezTo>
                  <a:cubicBezTo>
                    <a:pt x="71" y="5237"/>
                    <a:pt x="1842" y="6704"/>
                    <a:pt x="4007" y="6704"/>
                  </a:cubicBezTo>
                  <a:cubicBezTo>
                    <a:pt x="4029" y="6704"/>
                    <a:pt x="4051" y="6703"/>
                    <a:pt x="4073" y="6703"/>
                  </a:cubicBezTo>
                  <a:cubicBezTo>
                    <a:pt x="6266" y="6673"/>
                    <a:pt x="8017" y="5150"/>
                    <a:pt x="7981" y="3298"/>
                  </a:cubicBezTo>
                  <a:cubicBezTo>
                    <a:pt x="7946" y="1467"/>
                    <a:pt x="6173" y="0"/>
                    <a:pt x="4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0"/>
            <p:cNvSpPr/>
            <p:nvPr/>
          </p:nvSpPr>
          <p:spPr>
            <a:xfrm>
              <a:off x="3226339" y="3368784"/>
              <a:ext cx="347660" cy="290772"/>
            </a:xfrm>
            <a:custGeom>
              <a:avLst/>
              <a:gdLst/>
              <a:ahLst/>
              <a:cxnLst/>
              <a:rect l="l" t="t" r="r" b="b"/>
              <a:pathLst>
                <a:path w="8018" h="6706" extrusionOk="0">
                  <a:moveTo>
                    <a:pt x="4016" y="320"/>
                  </a:moveTo>
                  <a:cubicBezTo>
                    <a:pt x="4443" y="320"/>
                    <a:pt x="4793" y="786"/>
                    <a:pt x="4798" y="1358"/>
                  </a:cubicBezTo>
                  <a:cubicBezTo>
                    <a:pt x="4800" y="1932"/>
                    <a:pt x="4455" y="2397"/>
                    <a:pt x="4027" y="2397"/>
                  </a:cubicBezTo>
                  <a:cubicBezTo>
                    <a:pt x="3601" y="2397"/>
                    <a:pt x="3250" y="1934"/>
                    <a:pt x="3246" y="1360"/>
                  </a:cubicBezTo>
                  <a:cubicBezTo>
                    <a:pt x="3243" y="786"/>
                    <a:pt x="3588" y="320"/>
                    <a:pt x="4016" y="320"/>
                  </a:cubicBezTo>
                  <a:close/>
                  <a:moveTo>
                    <a:pt x="1786" y="1381"/>
                  </a:moveTo>
                  <a:cubicBezTo>
                    <a:pt x="2018" y="1381"/>
                    <a:pt x="2275" y="1464"/>
                    <a:pt x="2506" y="1630"/>
                  </a:cubicBezTo>
                  <a:cubicBezTo>
                    <a:pt x="2972" y="1967"/>
                    <a:pt x="3147" y="2521"/>
                    <a:pt x="2896" y="2867"/>
                  </a:cubicBezTo>
                  <a:cubicBezTo>
                    <a:pt x="2771" y="3043"/>
                    <a:pt x="2558" y="3132"/>
                    <a:pt x="2319" y="3132"/>
                  </a:cubicBezTo>
                  <a:cubicBezTo>
                    <a:pt x="2087" y="3132"/>
                    <a:pt x="1830" y="3049"/>
                    <a:pt x="1601" y="2883"/>
                  </a:cubicBezTo>
                  <a:cubicBezTo>
                    <a:pt x="1134" y="2545"/>
                    <a:pt x="960" y="1990"/>
                    <a:pt x="1210" y="1645"/>
                  </a:cubicBezTo>
                  <a:cubicBezTo>
                    <a:pt x="1336" y="1469"/>
                    <a:pt x="1547" y="1381"/>
                    <a:pt x="1786" y="1381"/>
                  </a:cubicBezTo>
                  <a:close/>
                  <a:moveTo>
                    <a:pt x="6227" y="1638"/>
                  </a:moveTo>
                  <a:cubicBezTo>
                    <a:pt x="6568" y="1638"/>
                    <a:pt x="6862" y="1787"/>
                    <a:pt x="6976" y="2052"/>
                  </a:cubicBezTo>
                  <a:cubicBezTo>
                    <a:pt x="7147" y="2446"/>
                    <a:pt x="6856" y="2947"/>
                    <a:pt x="6331" y="3172"/>
                  </a:cubicBezTo>
                  <a:cubicBezTo>
                    <a:pt x="6159" y="3246"/>
                    <a:pt x="5983" y="3281"/>
                    <a:pt x="5818" y="3281"/>
                  </a:cubicBezTo>
                  <a:cubicBezTo>
                    <a:pt x="5478" y="3281"/>
                    <a:pt x="5184" y="3132"/>
                    <a:pt x="5070" y="2867"/>
                  </a:cubicBezTo>
                  <a:cubicBezTo>
                    <a:pt x="4899" y="2473"/>
                    <a:pt x="5187" y="1972"/>
                    <a:pt x="5715" y="1746"/>
                  </a:cubicBezTo>
                  <a:cubicBezTo>
                    <a:pt x="5887" y="1673"/>
                    <a:pt x="6063" y="1638"/>
                    <a:pt x="6227" y="1638"/>
                  </a:cubicBezTo>
                  <a:close/>
                  <a:moveTo>
                    <a:pt x="2180" y="3608"/>
                  </a:moveTo>
                  <a:cubicBezTo>
                    <a:pt x="2521" y="3608"/>
                    <a:pt x="2815" y="3757"/>
                    <a:pt x="2929" y="4022"/>
                  </a:cubicBezTo>
                  <a:cubicBezTo>
                    <a:pt x="3100" y="4416"/>
                    <a:pt x="2811" y="4917"/>
                    <a:pt x="2284" y="5143"/>
                  </a:cubicBezTo>
                  <a:cubicBezTo>
                    <a:pt x="2112" y="5216"/>
                    <a:pt x="1936" y="5251"/>
                    <a:pt x="1771" y="5251"/>
                  </a:cubicBezTo>
                  <a:cubicBezTo>
                    <a:pt x="1430" y="5251"/>
                    <a:pt x="1136" y="5102"/>
                    <a:pt x="1021" y="4837"/>
                  </a:cubicBezTo>
                  <a:cubicBezTo>
                    <a:pt x="852" y="4443"/>
                    <a:pt x="1141" y="3942"/>
                    <a:pt x="1668" y="3716"/>
                  </a:cubicBezTo>
                  <a:cubicBezTo>
                    <a:pt x="1840" y="3643"/>
                    <a:pt x="2015" y="3608"/>
                    <a:pt x="2180" y="3608"/>
                  </a:cubicBezTo>
                  <a:close/>
                  <a:moveTo>
                    <a:pt x="5560" y="3666"/>
                  </a:moveTo>
                  <a:cubicBezTo>
                    <a:pt x="5791" y="3666"/>
                    <a:pt x="6049" y="3749"/>
                    <a:pt x="6278" y="3915"/>
                  </a:cubicBezTo>
                  <a:cubicBezTo>
                    <a:pt x="6744" y="4253"/>
                    <a:pt x="6919" y="4808"/>
                    <a:pt x="6669" y="5153"/>
                  </a:cubicBezTo>
                  <a:cubicBezTo>
                    <a:pt x="6541" y="5330"/>
                    <a:pt x="6328" y="5419"/>
                    <a:pt x="6089" y="5419"/>
                  </a:cubicBezTo>
                  <a:cubicBezTo>
                    <a:pt x="5857" y="5419"/>
                    <a:pt x="5600" y="5336"/>
                    <a:pt x="5372" y="5169"/>
                  </a:cubicBezTo>
                  <a:cubicBezTo>
                    <a:pt x="4906" y="4831"/>
                    <a:pt x="4732" y="4277"/>
                    <a:pt x="4982" y="3929"/>
                  </a:cubicBezTo>
                  <a:cubicBezTo>
                    <a:pt x="5108" y="3754"/>
                    <a:pt x="5320" y="3666"/>
                    <a:pt x="5560" y="3666"/>
                  </a:cubicBezTo>
                  <a:close/>
                  <a:moveTo>
                    <a:pt x="3926" y="4267"/>
                  </a:moveTo>
                  <a:cubicBezTo>
                    <a:pt x="3931" y="4267"/>
                    <a:pt x="3935" y="4267"/>
                    <a:pt x="3940" y="4267"/>
                  </a:cubicBezTo>
                  <a:cubicBezTo>
                    <a:pt x="4368" y="4279"/>
                    <a:pt x="4705" y="4752"/>
                    <a:pt x="4693" y="5325"/>
                  </a:cubicBezTo>
                  <a:cubicBezTo>
                    <a:pt x="4682" y="5891"/>
                    <a:pt x="4334" y="6343"/>
                    <a:pt x="3913" y="6343"/>
                  </a:cubicBezTo>
                  <a:cubicBezTo>
                    <a:pt x="3908" y="6343"/>
                    <a:pt x="3902" y="6343"/>
                    <a:pt x="3897" y="6343"/>
                  </a:cubicBezTo>
                  <a:cubicBezTo>
                    <a:pt x="3469" y="6333"/>
                    <a:pt x="3131" y="5859"/>
                    <a:pt x="3144" y="5286"/>
                  </a:cubicBezTo>
                  <a:cubicBezTo>
                    <a:pt x="3155" y="4720"/>
                    <a:pt x="3504" y="4267"/>
                    <a:pt x="3926" y="4267"/>
                  </a:cubicBezTo>
                  <a:close/>
                  <a:moveTo>
                    <a:pt x="4006" y="1"/>
                  </a:moveTo>
                  <a:cubicBezTo>
                    <a:pt x="3985" y="1"/>
                    <a:pt x="3964" y="1"/>
                    <a:pt x="3943" y="1"/>
                  </a:cubicBezTo>
                  <a:cubicBezTo>
                    <a:pt x="1750" y="33"/>
                    <a:pt x="0" y="1554"/>
                    <a:pt x="36" y="3407"/>
                  </a:cubicBezTo>
                  <a:cubicBezTo>
                    <a:pt x="72" y="5240"/>
                    <a:pt x="1846" y="6705"/>
                    <a:pt x="4010" y="6705"/>
                  </a:cubicBezTo>
                  <a:cubicBezTo>
                    <a:pt x="4031" y="6705"/>
                    <a:pt x="4052" y="6705"/>
                    <a:pt x="4073" y="6705"/>
                  </a:cubicBezTo>
                  <a:cubicBezTo>
                    <a:pt x="6266" y="6675"/>
                    <a:pt x="8017" y="5152"/>
                    <a:pt x="7981" y="3299"/>
                  </a:cubicBezTo>
                  <a:cubicBezTo>
                    <a:pt x="7946" y="1467"/>
                    <a:pt x="6172" y="1"/>
                    <a:pt x="40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0"/>
            <p:cNvSpPr/>
            <p:nvPr/>
          </p:nvSpPr>
          <p:spPr>
            <a:xfrm>
              <a:off x="3227683" y="3373988"/>
              <a:ext cx="347660" cy="290772"/>
            </a:xfrm>
            <a:custGeom>
              <a:avLst/>
              <a:gdLst/>
              <a:ahLst/>
              <a:cxnLst/>
              <a:rect l="l" t="t" r="r" b="b"/>
              <a:pathLst>
                <a:path w="8018" h="6706" extrusionOk="0">
                  <a:moveTo>
                    <a:pt x="4015" y="322"/>
                  </a:moveTo>
                  <a:cubicBezTo>
                    <a:pt x="4444" y="322"/>
                    <a:pt x="4794" y="787"/>
                    <a:pt x="4795" y="1360"/>
                  </a:cubicBezTo>
                  <a:cubicBezTo>
                    <a:pt x="4801" y="1934"/>
                    <a:pt x="4454" y="2399"/>
                    <a:pt x="4028" y="2399"/>
                  </a:cubicBezTo>
                  <a:cubicBezTo>
                    <a:pt x="3600" y="2399"/>
                    <a:pt x="3249" y="1935"/>
                    <a:pt x="3245" y="1361"/>
                  </a:cubicBezTo>
                  <a:cubicBezTo>
                    <a:pt x="3242" y="787"/>
                    <a:pt x="3587" y="322"/>
                    <a:pt x="4015" y="322"/>
                  </a:cubicBezTo>
                  <a:close/>
                  <a:moveTo>
                    <a:pt x="1788" y="1380"/>
                  </a:moveTo>
                  <a:cubicBezTo>
                    <a:pt x="2020" y="1380"/>
                    <a:pt x="2277" y="1463"/>
                    <a:pt x="2506" y="1630"/>
                  </a:cubicBezTo>
                  <a:cubicBezTo>
                    <a:pt x="2971" y="1968"/>
                    <a:pt x="3148" y="2522"/>
                    <a:pt x="2900" y="2866"/>
                  </a:cubicBezTo>
                  <a:cubicBezTo>
                    <a:pt x="2772" y="3043"/>
                    <a:pt x="2559" y="3132"/>
                    <a:pt x="2319" y="3132"/>
                  </a:cubicBezTo>
                  <a:cubicBezTo>
                    <a:pt x="2088" y="3132"/>
                    <a:pt x="1831" y="3049"/>
                    <a:pt x="1603" y="2883"/>
                  </a:cubicBezTo>
                  <a:cubicBezTo>
                    <a:pt x="1136" y="2544"/>
                    <a:pt x="960" y="1990"/>
                    <a:pt x="1211" y="1645"/>
                  </a:cubicBezTo>
                  <a:cubicBezTo>
                    <a:pt x="1337" y="1469"/>
                    <a:pt x="1549" y="1380"/>
                    <a:pt x="1788" y="1380"/>
                  </a:cubicBezTo>
                  <a:close/>
                  <a:moveTo>
                    <a:pt x="6227" y="1638"/>
                  </a:moveTo>
                  <a:cubicBezTo>
                    <a:pt x="6568" y="1638"/>
                    <a:pt x="6862" y="1787"/>
                    <a:pt x="6977" y="2053"/>
                  </a:cubicBezTo>
                  <a:cubicBezTo>
                    <a:pt x="7146" y="2446"/>
                    <a:pt x="6857" y="2947"/>
                    <a:pt x="6330" y="3172"/>
                  </a:cubicBezTo>
                  <a:cubicBezTo>
                    <a:pt x="6159" y="3246"/>
                    <a:pt x="5983" y="3281"/>
                    <a:pt x="5819" y="3281"/>
                  </a:cubicBezTo>
                  <a:cubicBezTo>
                    <a:pt x="5478" y="3281"/>
                    <a:pt x="5183" y="3131"/>
                    <a:pt x="5069" y="2866"/>
                  </a:cubicBezTo>
                  <a:cubicBezTo>
                    <a:pt x="4898" y="2472"/>
                    <a:pt x="5189" y="1970"/>
                    <a:pt x="5714" y="1746"/>
                  </a:cubicBezTo>
                  <a:cubicBezTo>
                    <a:pt x="5886" y="1673"/>
                    <a:pt x="6062" y="1638"/>
                    <a:pt x="6227" y="1638"/>
                  </a:cubicBezTo>
                  <a:close/>
                  <a:moveTo>
                    <a:pt x="2179" y="3610"/>
                  </a:moveTo>
                  <a:cubicBezTo>
                    <a:pt x="2519" y="3610"/>
                    <a:pt x="2814" y="3759"/>
                    <a:pt x="2928" y="4024"/>
                  </a:cubicBezTo>
                  <a:cubicBezTo>
                    <a:pt x="3099" y="4418"/>
                    <a:pt x="2811" y="4919"/>
                    <a:pt x="2283" y="5145"/>
                  </a:cubicBezTo>
                  <a:cubicBezTo>
                    <a:pt x="2111" y="5218"/>
                    <a:pt x="1935" y="5253"/>
                    <a:pt x="1771" y="5253"/>
                  </a:cubicBezTo>
                  <a:cubicBezTo>
                    <a:pt x="1430" y="5253"/>
                    <a:pt x="1136" y="5104"/>
                    <a:pt x="1022" y="4839"/>
                  </a:cubicBezTo>
                  <a:cubicBezTo>
                    <a:pt x="851" y="4445"/>
                    <a:pt x="1140" y="3944"/>
                    <a:pt x="1667" y="3718"/>
                  </a:cubicBezTo>
                  <a:cubicBezTo>
                    <a:pt x="1838" y="3644"/>
                    <a:pt x="2014" y="3610"/>
                    <a:pt x="2179" y="3610"/>
                  </a:cubicBezTo>
                  <a:close/>
                  <a:moveTo>
                    <a:pt x="5561" y="3668"/>
                  </a:moveTo>
                  <a:cubicBezTo>
                    <a:pt x="5793" y="3668"/>
                    <a:pt x="6050" y="3751"/>
                    <a:pt x="6278" y="3917"/>
                  </a:cubicBezTo>
                  <a:cubicBezTo>
                    <a:pt x="6745" y="4254"/>
                    <a:pt x="6921" y="4810"/>
                    <a:pt x="6671" y="5155"/>
                  </a:cubicBezTo>
                  <a:cubicBezTo>
                    <a:pt x="6543" y="5332"/>
                    <a:pt x="6331" y="5420"/>
                    <a:pt x="6091" y="5420"/>
                  </a:cubicBezTo>
                  <a:cubicBezTo>
                    <a:pt x="5860" y="5420"/>
                    <a:pt x="5603" y="5337"/>
                    <a:pt x="5374" y="5171"/>
                  </a:cubicBezTo>
                  <a:cubicBezTo>
                    <a:pt x="4905" y="4833"/>
                    <a:pt x="4732" y="4279"/>
                    <a:pt x="4983" y="3932"/>
                  </a:cubicBezTo>
                  <a:cubicBezTo>
                    <a:pt x="5109" y="3756"/>
                    <a:pt x="5322" y="3668"/>
                    <a:pt x="5561" y="3668"/>
                  </a:cubicBezTo>
                  <a:close/>
                  <a:moveTo>
                    <a:pt x="3925" y="4269"/>
                  </a:moveTo>
                  <a:cubicBezTo>
                    <a:pt x="3930" y="4269"/>
                    <a:pt x="3935" y="4269"/>
                    <a:pt x="3939" y="4269"/>
                  </a:cubicBezTo>
                  <a:cubicBezTo>
                    <a:pt x="4367" y="4280"/>
                    <a:pt x="4704" y="4753"/>
                    <a:pt x="4694" y="5327"/>
                  </a:cubicBezTo>
                  <a:cubicBezTo>
                    <a:pt x="4682" y="5892"/>
                    <a:pt x="4334" y="6345"/>
                    <a:pt x="3915" y="6345"/>
                  </a:cubicBezTo>
                  <a:cubicBezTo>
                    <a:pt x="3910" y="6345"/>
                    <a:pt x="3904" y="6345"/>
                    <a:pt x="3899" y="6344"/>
                  </a:cubicBezTo>
                  <a:cubicBezTo>
                    <a:pt x="3471" y="6334"/>
                    <a:pt x="3133" y="5861"/>
                    <a:pt x="3143" y="5287"/>
                  </a:cubicBezTo>
                  <a:cubicBezTo>
                    <a:pt x="3156" y="4720"/>
                    <a:pt x="3505" y="4269"/>
                    <a:pt x="3925" y="4269"/>
                  </a:cubicBezTo>
                  <a:close/>
                  <a:moveTo>
                    <a:pt x="4008" y="1"/>
                  </a:moveTo>
                  <a:cubicBezTo>
                    <a:pt x="3987" y="1"/>
                    <a:pt x="3966" y="1"/>
                    <a:pt x="3945" y="1"/>
                  </a:cubicBezTo>
                  <a:cubicBezTo>
                    <a:pt x="1752" y="31"/>
                    <a:pt x="1" y="1556"/>
                    <a:pt x="37" y="3407"/>
                  </a:cubicBezTo>
                  <a:cubicBezTo>
                    <a:pt x="72" y="5241"/>
                    <a:pt x="1845" y="6706"/>
                    <a:pt x="4008" y="6706"/>
                  </a:cubicBezTo>
                  <a:cubicBezTo>
                    <a:pt x="4030" y="6706"/>
                    <a:pt x="4052" y="6706"/>
                    <a:pt x="4074" y="6705"/>
                  </a:cubicBezTo>
                  <a:cubicBezTo>
                    <a:pt x="6268" y="6674"/>
                    <a:pt x="8018" y="5152"/>
                    <a:pt x="7982" y="3300"/>
                  </a:cubicBezTo>
                  <a:cubicBezTo>
                    <a:pt x="7946" y="1466"/>
                    <a:pt x="6174" y="1"/>
                    <a:pt x="40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0"/>
            <p:cNvSpPr/>
            <p:nvPr/>
          </p:nvSpPr>
          <p:spPr>
            <a:xfrm>
              <a:off x="2855349" y="3357120"/>
              <a:ext cx="313319" cy="262024"/>
            </a:xfrm>
            <a:custGeom>
              <a:avLst/>
              <a:gdLst/>
              <a:ahLst/>
              <a:cxnLst/>
              <a:rect l="l" t="t" r="r" b="b"/>
              <a:pathLst>
                <a:path w="7226" h="6043" extrusionOk="0">
                  <a:moveTo>
                    <a:pt x="3619" y="289"/>
                  </a:moveTo>
                  <a:cubicBezTo>
                    <a:pt x="4004" y="289"/>
                    <a:pt x="4321" y="707"/>
                    <a:pt x="4323" y="1225"/>
                  </a:cubicBezTo>
                  <a:cubicBezTo>
                    <a:pt x="4328" y="1742"/>
                    <a:pt x="4019" y="2160"/>
                    <a:pt x="3632" y="2160"/>
                  </a:cubicBezTo>
                  <a:cubicBezTo>
                    <a:pt x="3246" y="2160"/>
                    <a:pt x="2931" y="1742"/>
                    <a:pt x="2926" y="1225"/>
                  </a:cubicBezTo>
                  <a:cubicBezTo>
                    <a:pt x="2923" y="707"/>
                    <a:pt x="3233" y="289"/>
                    <a:pt x="3619" y="289"/>
                  </a:cubicBezTo>
                  <a:close/>
                  <a:moveTo>
                    <a:pt x="1612" y="1243"/>
                  </a:moveTo>
                  <a:cubicBezTo>
                    <a:pt x="1821" y="1243"/>
                    <a:pt x="2052" y="1318"/>
                    <a:pt x="2259" y="1468"/>
                  </a:cubicBezTo>
                  <a:cubicBezTo>
                    <a:pt x="2677" y="1772"/>
                    <a:pt x="2838" y="2271"/>
                    <a:pt x="2611" y="2582"/>
                  </a:cubicBezTo>
                  <a:cubicBezTo>
                    <a:pt x="2496" y="2741"/>
                    <a:pt x="2305" y="2821"/>
                    <a:pt x="2090" y="2821"/>
                  </a:cubicBezTo>
                  <a:cubicBezTo>
                    <a:pt x="1882" y="2821"/>
                    <a:pt x="1650" y="2746"/>
                    <a:pt x="1443" y="2596"/>
                  </a:cubicBezTo>
                  <a:cubicBezTo>
                    <a:pt x="1022" y="2293"/>
                    <a:pt x="865" y="1793"/>
                    <a:pt x="1091" y="1483"/>
                  </a:cubicBezTo>
                  <a:cubicBezTo>
                    <a:pt x="1205" y="1323"/>
                    <a:pt x="1396" y="1243"/>
                    <a:pt x="1612" y="1243"/>
                  </a:cubicBezTo>
                  <a:close/>
                  <a:moveTo>
                    <a:pt x="5612" y="1476"/>
                  </a:moveTo>
                  <a:cubicBezTo>
                    <a:pt x="5919" y="1476"/>
                    <a:pt x="6184" y="1610"/>
                    <a:pt x="6288" y="1849"/>
                  </a:cubicBezTo>
                  <a:cubicBezTo>
                    <a:pt x="6441" y="2203"/>
                    <a:pt x="6180" y="2656"/>
                    <a:pt x="5705" y="2858"/>
                  </a:cubicBezTo>
                  <a:cubicBezTo>
                    <a:pt x="5551" y="2924"/>
                    <a:pt x="5392" y="2955"/>
                    <a:pt x="5244" y="2955"/>
                  </a:cubicBezTo>
                  <a:cubicBezTo>
                    <a:pt x="4937" y="2955"/>
                    <a:pt x="4672" y="2821"/>
                    <a:pt x="4570" y="2582"/>
                  </a:cubicBezTo>
                  <a:cubicBezTo>
                    <a:pt x="4415" y="2228"/>
                    <a:pt x="4677" y="1776"/>
                    <a:pt x="5151" y="1573"/>
                  </a:cubicBezTo>
                  <a:cubicBezTo>
                    <a:pt x="5305" y="1507"/>
                    <a:pt x="5463" y="1476"/>
                    <a:pt x="5612" y="1476"/>
                  </a:cubicBezTo>
                  <a:close/>
                  <a:moveTo>
                    <a:pt x="1965" y="3251"/>
                  </a:moveTo>
                  <a:cubicBezTo>
                    <a:pt x="2273" y="3251"/>
                    <a:pt x="2538" y="3385"/>
                    <a:pt x="2640" y="3624"/>
                  </a:cubicBezTo>
                  <a:cubicBezTo>
                    <a:pt x="2792" y="3981"/>
                    <a:pt x="2531" y="4432"/>
                    <a:pt x="2057" y="4633"/>
                  </a:cubicBezTo>
                  <a:cubicBezTo>
                    <a:pt x="1903" y="4699"/>
                    <a:pt x="1744" y="4730"/>
                    <a:pt x="1595" y="4730"/>
                  </a:cubicBezTo>
                  <a:cubicBezTo>
                    <a:pt x="1288" y="4730"/>
                    <a:pt x="1023" y="4597"/>
                    <a:pt x="921" y="4357"/>
                  </a:cubicBezTo>
                  <a:cubicBezTo>
                    <a:pt x="769" y="4004"/>
                    <a:pt x="1028" y="3553"/>
                    <a:pt x="1503" y="3348"/>
                  </a:cubicBezTo>
                  <a:cubicBezTo>
                    <a:pt x="1658" y="3282"/>
                    <a:pt x="1817" y="3251"/>
                    <a:pt x="1965" y="3251"/>
                  </a:cubicBezTo>
                  <a:close/>
                  <a:moveTo>
                    <a:pt x="5011" y="3305"/>
                  </a:moveTo>
                  <a:cubicBezTo>
                    <a:pt x="5220" y="3305"/>
                    <a:pt x="5451" y="3379"/>
                    <a:pt x="5658" y="3528"/>
                  </a:cubicBezTo>
                  <a:cubicBezTo>
                    <a:pt x="6076" y="3833"/>
                    <a:pt x="6235" y="4333"/>
                    <a:pt x="6010" y="4643"/>
                  </a:cubicBezTo>
                  <a:cubicBezTo>
                    <a:pt x="5895" y="4803"/>
                    <a:pt x="5703" y="4883"/>
                    <a:pt x="5488" y="4883"/>
                  </a:cubicBezTo>
                  <a:cubicBezTo>
                    <a:pt x="5279" y="4883"/>
                    <a:pt x="5048" y="4808"/>
                    <a:pt x="4842" y="4658"/>
                  </a:cubicBezTo>
                  <a:cubicBezTo>
                    <a:pt x="4421" y="4354"/>
                    <a:pt x="4263" y="3855"/>
                    <a:pt x="4488" y="3544"/>
                  </a:cubicBezTo>
                  <a:cubicBezTo>
                    <a:pt x="4603" y="3385"/>
                    <a:pt x="4795" y="3305"/>
                    <a:pt x="5011" y="3305"/>
                  </a:cubicBezTo>
                  <a:close/>
                  <a:moveTo>
                    <a:pt x="3535" y="3844"/>
                  </a:moveTo>
                  <a:cubicBezTo>
                    <a:pt x="3540" y="3844"/>
                    <a:pt x="3545" y="3844"/>
                    <a:pt x="3550" y="3845"/>
                  </a:cubicBezTo>
                  <a:cubicBezTo>
                    <a:pt x="3937" y="3855"/>
                    <a:pt x="4242" y="4281"/>
                    <a:pt x="4230" y="4798"/>
                  </a:cubicBezTo>
                  <a:cubicBezTo>
                    <a:pt x="4221" y="5308"/>
                    <a:pt x="3908" y="5716"/>
                    <a:pt x="3529" y="5716"/>
                  </a:cubicBezTo>
                  <a:cubicBezTo>
                    <a:pt x="3524" y="5716"/>
                    <a:pt x="3518" y="5716"/>
                    <a:pt x="3513" y="5716"/>
                  </a:cubicBezTo>
                  <a:cubicBezTo>
                    <a:pt x="3127" y="5707"/>
                    <a:pt x="2823" y="5279"/>
                    <a:pt x="2833" y="4762"/>
                  </a:cubicBezTo>
                  <a:cubicBezTo>
                    <a:pt x="2845" y="4251"/>
                    <a:pt x="3155" y="3844"/>
                    <a:pt x="3535" y="3844"/>
                  </a:cubicBezTo>
                  <a:close/>
                  <a:moveTo>
                    <a:pt x="3614" y="1"/>
                  </a:moveTo>
                  <a:cubicBezTo>
                    <a:pt x="3594" y="1"/>
                    <a:pt x="3575" y="1"/>
                    <a:pt x="3555" y="1"/>
                  </a:cubicBezTo>
                  <a:cubicBezTo>
                    <a:pt x="1579" y="27"/>
                    <a:pt x="0" y="1401"/>
                    <a:pt x="33" y="3069"/>
                  </a:cubicBezTo>
                  <a:cubicBezTo>
                    <a:pt x="64" y="4721"/>
                    <a:pt x="1664" y="6042"/>
                    <a:pt x="3614" y="6042"/>
                  </a:cubicBezTo>
                  <a:cubicBezTo>
                    <a:pt x="3633" y="6042"/>
                    <a:pt x="3652" y="6042"/>
                    <a:pt x="3671" y="6042"/>
                  </a:cubicBezTo>
                  <a:cubicBezTo>
                    <a:pt x="5648" y="6015"/>
                    <a:pt x="7225" y="4641"/>
                    <a:pt x="7192" y="2973"/>
                  </a:cubicBezTo>
                  <a:cubicBezTo>
                    <a:pt x="7161" y="1322"/>
                    <a:pt x="5564" y="1"/>
                    <a:pt x="3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0"/>
            <p:cNvSpPr/>
            <p:nvPr/>
          </p:nvSpPr>
          <p:spPr>
            <a:xfrm>
              <a:off x="2854265" y="3350400"/>
              <a:ext cx="313276" cy="262024"/>
            </a:xfrm>
            <a:custGeom>
              <a:avLst/>
              <a:gdLst/>
              <a:ahLst/>
              <a:cxnLst/>
              <a:rect l="l" t="t" r="r" b="b"/>
              <a:pathLst>
                <a:path w="7225" h="6043" extrusionOk="0">
                  <a:moveTo>
                    <a:pt x="3620" y="288"/>
                  </a:moveTo>
                  <a:cubicBezTo>
                    <a:pt x="4005" y="288"/>
                    <a:pt x="4318" y="705"/>
                    <a:pt x="4324" y="1224"/>
                  </a:cubicBezTo>
                  <a:cubicBezTo>
                    <a:pt x="4327" y="1741"/>
                    <a:pt x="4016" y="2160"/>
                    <a:pt x="3631" y="2160"/>
                  </a:cubicBezTo>
                  <a:cubicBezTo>
                    <a:pt x="3245" y="2160"/>
                    <a:pt x="2930" y="1741"/>
                    <a:pt x="2927" y="1224"/>
                  </a:cubicBezTo>
                  <a:cubicBezTo>
                    <a:pt x="2923" y="707"/>
                    <a:pt x="3232" y="288"/>
                    <a:pt x="3618" y="288"/>
                  </a:cubicBezTo>
                  <a:cubicBezTo>
                    <a:pt x="3619" y="288"/>
                    <a:pt x="3620" y="288"/>
                    <a:pt x="3620" y="288"/>
                  </a:cubicBezTo>
                  <a:close/>
                  <a:moveTo>
                    <a:pt x="1610" y="1243"/>
                  </a:moveTo>
                  <a:cubicBezTo>
                    <a:pt x="1819" y="1243"/>
                    <a:pt x="2050" y="1317"/>
                    <a:pt x="2257" y="1467"/>
                  </a:cubicBezTo>
                  <a:cubicBezTo>
                    <a:pt x="2678" y="1771"/>
                    <a:pt x="2835" y="2270"/>
                    <a:pt x="2609" y="2582"/>
                  </a:cubicBezTo>
                  <a:cubicBezTo>
                    <a:pt x="2495" y="2740"/>
                    <a:pt x="2303" y="2820"/>
                    <a:pt x="2088" y="2820"/>
                  </a:cubicBezTo>
                  <a:cubicBezTo>
                    <a:pt x="1879" y="2820"/>
                    <a:pt x="1648" y="2746"/>
                    <a:pt x="1441" y="2597"/>
                  </a:cubicBezTo>
                  <a:cubicBezTo>
                    <a:pt x="1023" y="2292"/>
                    <a:pt x="863" y="1792"/>
                    <a:pt x="1089" y="1482"/>
                  </a:cubicBezTo>
                  <a:cubicBezTo>
                    <a:pt x="1203" y="1323"/>
                    <a:pt x="1395" y="1243"/>
                    <a:pt x="1610" y="1243"/>
                  </a:cubicBezTo>
                  <a:close/>
                  <a:moveTo>
                    <a:pt x="5612" y="1473"/>
                  </a:moveTo>
                  <a:cubicBezTo>
                    <a:pt x="5919" y="1473"/>
                    <a:pt x="6183" y="1607"/>
                    <a:pt x="6287" y="1847"/>
                  </a:cubicBezTo>
                  <a:cubicBezTo>
                    <a:pt x="6438" y="2200"/>
                    <a:pt x="6179" y="2654"/>
                    <a:pt x="5706" y="2856"/>
                  </a:cubicBezTo>
                  <a:cubicBezTo>
                    <a:pt x="5551" y="2922"/>
                    <a:pt x="5393" y="2953"/>
                    <a:pt x="5245" y="2953"/>
                  </a:cubicBezTo>
                  <a:cubicBezTo>
                    <a:pt x="4938" y="2953"/>
                    <a:pt x="4673" y="2819"/>
                    <a:pt x="4569" y="2580"/>
                  </a:cubicBezTo>
                  <a:cubicBezTo>
                    <a:pt x="4416" y="2225"/>
                    <a:pt x="4676" y="1774"/>
                    <a:pt x="5150" y="1570"/>
                  </a:cubicBezTo>
                  <a:cubicBezTo>
                    <a:pt x="5305" y="1505"/>
                    <a:pt x="5463" y="1473"/>
                    <a:pt x="5612" y="1473"/>
                  </a:cubicBezTo>
                  <a:close/>
                  <a:moveTo>
                    <a:pt x="1965" y="3251"/>
                  </a:moveTo>
                  <a:cubicBezTo>
                    <a:pt x="2272" y="3251"/>
                    <a:pt x="2536" y="3385"/>
                    <a:pt x="2641" y="3623"/>
                  </a:cubicBezTo>
                  <a:cubicBezTo>
                    <a:pt x="2792" y="3977"/>
                    <a:pt x="2530" y="4431"/>
                    <a:pt x="2057" y="4632"/>
                  </a:cubicBezTo>
                  <a:cubicBezTo>
                    <a:pt x="1902" y="4698"/>
                    <a:pt x="1744" y="4729"/>
                    <a:pt x="1595" y="4729"/>
                  </a:cubicBezTo>
                  <a:cubicBezTo>
                    <a:pt x="1288" y="4729"/>
                    <a:pt x="1023" y="4596"/>
                    <a:pt x="920" y="4358"/>
                  </a:cubicBezTo>
                  <a:cubicBezTo>
                    <a:pt x="768" y="4003"/>
                    <a:pt x="1027" y="3550"/>
                    <a:pt x="1504" y="3348"/>
                  </a:cubicBezTo>
                  <a:cubicBezTo>
                    <a:pt x="1658" y="3282"/>
                    <a:pt x="1817" y="3251"/>
                    <a:pt x="1965" y="3251"/>
                  </a:cubicBezTo>
                  <a:close/>
                  <a:moveTo>
                    <a:pt x="5010" y="3302"/>
                  </a:moveTo>
                  <a:cubicBezTo>
                    <a:pt x="5218" y="3302"/>
                    <a:pt x="5450" y="3377"/>
                    <a:pt x="5657" y="3527"/>
                  </a:cubicBezTo>
                  <a:cubicBezTo>
                    <a:pt x="6078" y="3831"/>
                    <a:pt x="6235" y="4330"/>
                    <a:pt x="6009" y="4641"/>
                  </a:cubicBezTo>
                  <a:cubicBezTo>
                    <a:pt x="5895" y="4800"/>
                    <a:pt x="5704" y="4880"/>
                    <a:pt x="5488" y="4880"/>
                  </a:cubicBezTo>
                  <a:cubicBezTo>
                    <a:pt x="5280" y="4880"/>
                    <a:pt x="5048" y="4805"/>
                    <a:pt x="4841" y="4655"/>
                  </a:cubicBezTo>
                  <a:cubicBezTo>
                    <a:pt x="4420" y="4352"/>
                    <a:pt x="4263" y="3852"/>
                    <a:pt x="4489" y="3542"/>
                  </a:cubicBezTo>
                  <a:cubicBezTo>
                    <a:pt x="4603" y="3382"/>
                    <a:pt x="4794" y="3302"/>
                    <a:pt x="5010" y="3302"/>
                  </a:cubicBezTo>
                  <a:close/>
                  <a:moveTo>
                    <a:pt x="3534" y="3843"/>
                  </a:moveTo>
                  <a:cubicBezTo>
                    <a:pt x="3539" y="3843"/>
                    <a:pt x="3544" y="3843"/>
                    <a:pt x="3550" y="3844"/>
                  </a:cubicBezTo>
                  <a:cubicBezTo>
                    <a:pt x="3936" y="3854"/>
                    <a:pt x="4240" y="4280"/>
                    <a:pt x="4230" y="4797"/>
                  </a:cubicBezTo>
                  <a:cubicBezTo>
                    <a:pt x="4218" y="5307"/>
                    <a:pt x="3906" y="5715"/>
                    <a:pt x="3527" y="5715"/>
                  </a:cubicBezTo>
                  <a:cubicBezTo>
                    <a:pt x="3521" y="5715"/>
                    <a:pt x="3516" y="5715"/>
                    <a:pt x="3511" y="5715"/>
                  </a:cubicBezTo>
                  <a:cubicBezTo>
                    <a:pt x="3127" y="5705"/>
                    <a:pt x="2822" y="5277"/>
                    <a:pt x="2831" y="4761"/>
                  </a:cubicBezTo>
                  <a:cubicBezTo>
                    <a:pt x="2842" y="4251"/>
                    <a:pt x="3154" y="3843"/>
                    <a:pt x="3534" y="3843"/>
                  </a:cubicBezTo>
                  <a:close/>
                  <a:moveTo>
                    <a:pt x="3613" y="1"/>
                  </a:moveTo>
                  <a:cubicBezTo>
                    <a:pt x="3594" y="1"/>
                    <a:pt x="3574" y="1"/>
                    <a:pt x="3554" y="1"/>
                  </a:cubicBezTo>
                  <a:cubicBezTo>
                    <a:pt x="1577" y="27"/>
                    <a:pt x="1" y="1401"/>
                    <a:pt x="32" y="3069"/>
                  </a:cubicBezTo>
                  <a:cubicBezTo>
                    <a:pt x="65" y="4723"/>
                    <a:pt x="1668" y="6043"/>
                    <a:pt x="3621" y="6043"/>
                  </a:cubicBezTo>
                  <a:cubicBezTo>
                    <a:pt x="3638" y="6043"/>
                    <a:pt x="3655" y="6043"/>
                    <a:pt x="3671" y="6042"/>
                  </a:cubicBezTo>
                  <a:cubicBezTo>
                    <a:pt x="5648" y="6015"/>
                    <a:pt x="7224" y="4641"/>
                    <a:pt x="7193" y="2973"/>
                  </a:cubicBezTo>
                  <a:cubicBezTo>
                    <a:pt x="7160" y="1322"/>
                    <a:pt x="5565" y="1"/>
                    <a:pt x="3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0"/>
            <p:cNvSpPr/>
            <p:nvPr/>
          </p:nvSpPr>
          <p:spPr>
            <a:xfrm>
              <a:off x="2855522" y="3355083"/>
              <a:ext cx="313276" cy="261938"/>
            </a:xfrm>
            <a:custGeom>
              <a:avLst/>
              <a:gdLst/>
              <a:ahLst/>
              <a:cxnLst/>
              <a:rect l="l" t="t" r="r" b="b"/>
              <a:pathLst>
                <a:path w="7225" h="6041" extrusionOk="0">
                  <a:moveTo>
                    <a:pt x="3618" y="288"/>
                  </a:moveTo>
                  <a:cubicBezTo>
                    <a:pt x="4003" y="288"/>
                    <a:pt x="4318" y="708"/>
                    <a:pt x="4324" y="1225"/>
                  </a:cubicBezTo>
                  <a:cubicBezTo>
                    <a:pt x="4327" y="1741"/>
                    <a:pt x="4017" y="2161"/>
                    <a:pt x="3631" y="2161"/>
                  </a:cubicBezTo>
                  <a:cubicBezTo>
                    <a:pt x="3244" y="2161"/>
                    <a:pt x="2929" y="1741"/>
                    <a:pt x="2927" y="1225"/>
                  </a:cubicBezTo>
                  <a:cubicBezTo>
                    <a:pt x="2922" y="708"/>
                    <a:pt x="3231" y="288"/>
                    <a:pt x="3618" y="288"/>
                  </a:cubicBezTo>
                  <a:close/>
                  <a:moveTo>
                    <a:pt x="1609" y="1244"/>
                  </a:moveTo>
                  <a:cubicBezTo>
                    <a:pt x="1817" y="1244"/>
                    <a:pt x="2049" y="1319"/>
                    <a:pt x="2257" y="1468"/>
                  </a:cubicBezTo>
                  <a:cubicBezTo>
                    <a:pt x="2677" y="1773"/>
                    <a:pt x="2835" y="2271"/>
                    <a:pt x="2609" y="2583"/>
                  </a:cubicBezTo>
                  <a:cubicBezTo>
                    <a:pt x="2495" y="2742"/>
                    <a:pt x="2304" y="2822"/>
                    <a:pt x="2089" y="2822"/>
                  </a:cubicBezTo>
                  <a:cubicBezTo>
                    <a:pt x="1880" y="2822"/>
                    <a:pt x="1648" y="2747"/>
                    <a:pt x="1441" y="2598"/>
                  </a:cubicBezTo>
                  <a:cubicBezTo>
                    <a:pt x="1023" y="2293"/>
                    <a:pt x="862" y="1794"/>
                    <a:pt x="1088" y="1482"/>
                  </a:cubicBezTo>
                  <a:cubicBezTo>
                    <a:pt x="1203" y="1323"/>
                    <a:pt x="1393" y="1244"/>
                    <a:pt x="1609" y="1244"/>
                  </a:cubicBezTo>
                  <a:close/>
                  <a:moveTo>
                    <a:pt x="5612" y="1475"/>
                  </a:moveTo>
                  <a:cubicBezTo>
                    <a:pt x="5919" y="1475"/>
                    <a:pt x="6184" y="1609"/>
                    <a:pt x="6286" y="1847"/>
                  </a:cubicBezTo>
                  <a:cubicBezTo>
                    <a:pt x="6438" y="2204"/>
                    <a:pt x="6179" y="2655"/>
                    <a:pt x="5705" y="2857"/>
                  </a:cubicBezTo>
                  <a:cubicBezTo>
                    <a:pt x="5551" y="2922"/>
                    <a:pt x="5392" y="2954"/>
                    <a:pt x="5244" y="2954"/>
                  </a:cubicBezTo>
                  <a:cubicBezTo>
                    <a:pt x="4936" y="2954"/>
                    <a:pt x="4671" y="2820"/>
                    <a:pt x="4569" y="2582"/>
                  </a:cubicBezTo>
                  <a:cubicBezTo>
                    <a:pt x="4415" y="2225"/>
                    <a:pt x="4676" y="1774"/>
                    <a:pt x="5150" y="1573"/>
                  </a:cubicBezTo>
                  <a:cubicBezTo>
                    <a:pt x="5305" y="1506"/>
                    <a:pt x="5463" y="1475"/>
                    <a:pt x="5612" y="1475"/>
                  </a:cubicBezTo>
                  <a:close/>
                  <a:moveTo>
                    <a:pt x="1965" y="3252"/>
                  </a:moveTo>
                  <a:cubicBezTo>
                    <a:pt x="2272" y="3252"/>
                    <a:pt x="2537" y="3386"/>
                    <a:pt x="2640" y="3624"/>
                  </a:cubicBezTo>
                  <a:cubicBezTo>
                    <a:pt x="2792" y="3979"/>
                    <a:pt x="2530" y="4431"/>
                    <a:pt x="2056" y="4633"/>
                  </a:cubicBezTo>
                  <a:cubicBezTo>
                    <a:pt x="1902" y="4699"/>
                    <a:pt x="1744" y="4731"/>
                    <a:pt x="1595" y="4731"/>
                  </a:cubicBezTo>
                  <a:cubicBezTo>
                    <a:pt x="1289" y="4731"/>
                    <a:pt x="1024" y="4597"/>
                    <a:pt x="920" y="4358"/>
                  </a:cubicBezTo>
                  <a:cubicBezTo>
                    <a:pt x="768" y="4003"/>
                    <a:pt x="1027" y="3551"/>
                    <a:pt x="1504" y="3349"/>
                  </a:cubicBezTo>
                  <a:cubicBezTo>
                    <a:pt x="1658" y="3283"/>
                    <a:pt x="1816" y="3252"/>
                    <a:pt x="1965" y="3252"/>
                  </a:cubicBezTo>
                  <a:close/>
                  <a:moveTo>
                    <a:pt x="5010" y="3303"/>
                  </a:moveTo>
                  <a:cubicBezTo>
                    <a:pt x="5219" y="3303"/>
                    <a:pt x="5451" y="3378"/>
                    <a:pt x="5657" y="3528"/>
                  </a:cubicBezTo>
                  <a:cubicBezTo>
                    <a:pt x="6077" y="3832"/>
                    <a:pt x="6235" y="4331"/>
                    <a:pt x="6009" y="4643"/>
                  </a:cubicBezTo>
                  <a:cubicBezTo>
                    <a:pt x="5894" y="4802"/>
                    <a:pt x="5703" y="4881"/>
                    <a:pt x="5488" y="4881"/>
                  </a:cubicBezTo>
                  <a:cubicBezTo>
                    <a:pt x="5279" y="4881"/>
                    <a:pt x="5048" y="4807"/>
                    <a:pt x="4841" y="4658"/>
                  </a:cubicBezTo>
                  <a:cubicBezTo>
                    <a:pt x="4420" y="4353"/>
                    <a:pt x="4262" y="3853"/>
                    <a:pt x="4488" y="3542"/>
                  </a:cubicBezTo>
                  <a:cubicBezTo>
                    <a:pt x="4603" y="3383"/>
                    <a:pt x="4794" y="3303"/>
                    <a:pt x="5010" y="3303"/>
                  </a:cubicBezTo>
                  <a:close/>
                  <a:moveTo>
                    <a:pt x="3534" y="3844"/>
                  </a:moveTo>
                  <a:cubicBezTo>
                    <a:pt x="3539" y="3844"/>
                    <a:pt x="3544" y="3844"/>
                    <a:pt x="3549" y="3844"/>
                  </a:cubicBezTo>
                  <a:cubicBezTo>
                    <a:pt x="3936" y="3853"/>
                    <a:pt x="4239" y="4281"/>
                    <a:pt x="4229" y="4798"/>
                  </a:cubicBezTo>
                  <a:cubicBezTo>
                    <a:pt x="4218" y="5310"/>
                    <a:pt x="3903" y="5717"/>
                    <a:pt x="3524" y="5717"/>
                  </a:cubicBezTo>
                  <a:cubicBezTo>
                    <a:pt x="3520" y="5717"/>
                    <a:pt x="3515" y="5717"/>
                    <a:pt x="3511" y="5717"/>
                  </a:cubicBezTo>
                  <a:cubicBezTo>
                    <a:pt x="3127" y="5705"/>
                    <a:pt x="2822" y="5277"/>
                    <a:pt x="2831" y="4762"/>
                  </a:cubicBezTo>
                  <a:cubicBezTo>
                    <a:pt x="2842" y="4252"/>
                    <a:pt x="3156" y="3844"/>
                    <a:pt x="3534" y="3844"/>
                  </a:cubicBezTo>
                  <a:close/>
                  <a:moveTo>
                    <a:pt x="3613" y="0"/>
                  </a:moveTo>
                  <a:cubicBezTo>
                    <a:pt x="3593" y="0"/>
                    <a:pt x="3573" y="0"/>
                    <a:pt x="3554" y="1"/>
                  </a:cubicBezTo>
                  <a:cubicBezTo>
                    <a:pt x="1577" y="28"/>
                    <a:pt x="1" y="1402"/>
                    <a:pt x="32" y="3070"/>
                  </a:cubicBezTo>
                  <a:cubicBezTo>
                    <a:pt x="65" y="4721"/>
                    <a:pt x="1660" y="6041"/>
                    <a:pt x="3611" y="6041"/>
                  </a:cubicBezTo>
                  <a:cubicBezTo>
                    <a:pt x="3631" y="6041"/>
                    <a:pt x="3651" y="6041"/>
                    <a:pt x="3671" y="6040"/>
                  </a:cubicBezTo>
                  <a:cubicBezTo>
                    <a:pt x="5648" y="6015"/>
                    <a:pt x="7224" y="4640"/>
                    <a:pt x="7193" y="2973"/>
                  </a:cubicBezTo>
                  <a:cubicBezTo>
                    <a:pt x="7160" y="1322"/>
                    <a:pt x="5565" y="0"/>
                    <a:pt x="36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0"/>
            <p:cNvSpPr/>
            <p:nvPr/>
          </p:nvSpPr>
          <p:spPr>
            <a:xfrm>
              <a:off x="2973462" y="3457065"/>
              <a:ext cx="62655" cy="51208"/>
            </a:xfrm>
            <a:custGeom>
              <a:avLst/>
              <a:gdLst/>
              <a:ahLst/>
              <a:cxnLst/>
              <a:rect l="l" t="t" r="r" b="b"/>
              <a:pathLst>
                <a:path w="1445" h="1181" extrusionOk="0">
                  <a:moveTo>
                    <a:pt x="755" y="1"/>
                  </a:moveTo>
                  <a:cubicBezTo>
                    <a:pt x="706" y="1"/>
                    <a:pt x="657" y="5"/>
                    <a:pt x="607" y="15"/>
                  </a:cubicBezTo>
                  <a:cubicBezTo>
                    <a:pt x="244" y="87"/>
                    <a:pt x="0" y="402"/>
                    <a:pt x="65" y="719"/>
                  </a:cubicBezTo>
                  <a:cubicBezTo>
                    <a:pt x="121" y="994"/>
                    <a:pt x="388" y="1181"/>
                    <a:pt x="695" y="1181"/>
                  </a:cubicBezTo>
                  <a:cubicBezTo>
                    <a:pt x="742" y="1181"/>
                    <a:pt x="790" y="1177"/>
                    <a:pt x="838" y="1167"/>
                  </a:cubicBezTo>
                  <a:cubicBezTo>
                    <a:pt x="1201" y="1096"/>
                    <a:pt x="1445" y="781"/>
                    <a:pt x="1380" y="462"/>
                  </a:cubicBezTo>
                  <a:cubicBezTo>
                    <a:pt x="1325" y="187"/>
                    <a:pt x="1059" y="1"/>
                    <a:pt x="75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0"/>
            <p:cNvSpPr/>
            <p:nvPr/>
          </p:nvSpPr>
          <p:spPr>
            <a:xfrm>
              <a:off x="2973895" y="3459060"/>
              <a:ext cx="62655" cy="51252"/>
            </a:xfrm>
            <a:custGeom>
              <a:avLst/>
              <a:gdLst/>
              <a:ahLst/>
              <a:cxnLst/>
              <a:rect l="l" t="t" r="r" b="b"/>
              <a:pathLst>
                <a:path w="1445" h="1182" extrusionOk="0">
                  <a:moveTo>
                    <a:pt x="755" y="0"/>
                  </a:moveTo>
                  <a:cubicBezTo>
                    <a:pt x="707" y="0"/>
                    <a:pt x="657" y="5"/>
                    <a:pt x="607" y="15"/>
                  </a:cubicBezTo>
                  <a:cubicBezTo>
                    <a:pt x="244" y="86"/>
                    <a:pt x="0" y="401"/>
                    <a:pt x="65" y="721"/>
                  </a:cubicBezTo>
                  <a:cubicBezTo>
                    <a:pt x="121" y="994"/>
                    <a:pt x="388" y="1181"/>
                    <a:pt x="693" y="1181"/>
                  </a:cubicBezTo>
                  <a:cubicBezTo>
                    <a:pt x="741" y="1181"/>
                    <a:pt x="789" y="1177"/>
                    <a:pt x="838" y="1167"/>
                  </a:cubicBezTo>
                  <a:cubicBezTo>
                    <a:pt x="1202" y="1096"/>
                    <a:pt x="1445" y="781"/>
                    <a:pt x="1380" y="463"/>
                  </a:cubicBezTo>
                  <a:cubicBezTo>
                    <a:pt x="1326" y="187"/>
                    <a:pt x="1061" y="0"/>
                    <a:pt x="75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0"/>
            <p:cNvSpPr/>
            <p:nvPr/>
          </p:nvSpPr>
          <p:spPr>
            <a:xfrm>
              <a:off x="2981830" y="3464523"/>
              <a:ext cx="47609" cy="39024"/>
            </a:xfrm>
            <a:custGeom>
              <a:avLst/>
              <a:gdLst/>
              <a:ahLst/>
              <a:cxnLst/>
              <a:rect l="l" t="t" r="r" b="b"/>
              <a:pathLst>
                <a:path w="1098" h="900" extrusionOk="0">
                  <a:moveTo>
                    <a:pt x="571" y="0"/>
                  </a:moveTo>
                  <a:cubicBezTo>
                    <a:pt x="534" y="0"/>
                    <a:pt x="497" y="3"/>
                    <a:pt x="460" y="11"/>
                  </a:cubicBezTo>
                  <a:cubicBezTo>
                    <a:pt x="185" y="65"/>
                    <a:pt x="1" y="305"/>
                    <a:pt x="49" y="547"/>
                  </a:cubicBezTo>
                  <a:cubicBezTo>
                    <a:pt x="90" y="757"/>
                    <a:pt x="293" y="899"/>
                    <a:pt x="525" y="899"/>
                  </a:cubicBezTo>
                  <a:cubicBezTo>
                    <a:pt x="562" y="899"/>
                    <a:pt x="600" y="896"/>
                    <a:pt x="638" y="888"/>
                  </a:cubicBezTo>
                  <a:cubicBezTo>
                    <a:pt x="913" y="832"/>
                    <a:pt x="1097" y="592"/>
                    <a:pt x="1049" y="351"/>
                  </a:cubicBezTo>
                  <a:cubicBezTo>
                    <a:pt x="1008" y="142"/>
                    <a:pt x="804" y="0"/>
                    <a:pt x="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0"/>
            <p:cNvSpPr/>
            <p:nvPr/>
          </p:nvSpPr>
          <p:spPr>
            <a:xfrm>
              <a:off x="2985689" y="3467732"/>
              <a:ext cx="39111" cy="23978"/>
            </a:xfrm>
            <a:custGeom>
              <a:avLst/>
              <a:gdLst/>
              <a:ahLst/>
              <a:cxnLst/>
              <a:rect l="l" t="t" r="r" b="b"/>
              <a:pathLst>
                <a:path w="902" h="553" extrusionOk="0">
                  <a:moveTo>
                    <a:pt x="477" y="1"/>
                  </a:moveTo>
                  <a:cubicBezTo>
                    <a:pt x="447" y="1"/>
                    <a:pt x="416" y="4"/>
                    <a:pt x="386" y="10"/>
                  </a:cubicBezTo>
                  <a:cubicBezTo>
                    <a:pt x="155" y="55"/>
                    <a:pt x="0" y="256"/>
                    <a:pt x="42" y="458"/>
                  </a:cubicBezTo>
                  <a:cubicBezTo>
                    <a:pt x="56" y="528"/>
                    <a:pt x="83" y="552"/>
                    <a:pt x="122" y="552"/>
                  </a:cubicBezTo>
                  <a:cubicBezTo>
                    <a:pt x="195" y="552"/>
                    <a:pt x="310" y="467"/>
                    <a:pt x="461" y="438"/>
                  </a:cubicBezTo>
                  <a:cubicBezTo>
                    <a:pt x="517" y="426"/>
                    <a:pt x="573" y="424"/>
                    <a:pt x="625" y="424"/>
                  </a:cubicBezTo>
                  <a:cubicBezTo>
                    <a:pt x="663" y="424"/>
                    <a:pt x="699" y="425"/>
                    <a:pt x="731" y="425"/>
                  </a:cubicBezTo>
                  <a:cubicBezTo>
                    <a:pt x="836" y="425"/>
                    <a:pt x="902" y="411"/>
                    <a:pt x="878" y="294"/>
                  </a:cubicBezTo>
                  <a:cubicBezTo>
                    <a:pt x="842" y="120"/>
                    <a:pt x="672" y="1"/>
                    <a:pt x="47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0"/>
            <p:cNvSpPr/>
            <p:nvPr/>
          </p:nvSpPr>
          <p:spPr>
            <a:xfrm>
              <a:off x="3360235" y="3487894"/>
              <a:ext cx="70677" cy="57799"/>
            </a:xfrm>
            <a:custGeom>
              <a:avLst/>
              <a:gdLst/>
              <a:ahLst/>
              <a:cxnLst/>
              <a:rect l="l" t="t" r="r" b="b"/>
              <a:pathLst>
                <a:path w="1630" h="1333" extrusionOk="0">
                  <a:moveTo>
                    <a:pt x="850" y="1"/>
                  </a:moveTo>
                  <a:cubicBezTo>
                    <a:pt x="796" y="1"/>
                    <a:pt x="740" y="6"/>
                    <a:pt x="685" y="17"/>
                  </a:cubicBezTo>
                  <a:cubicBezTo>
                    <a:pt x="274" y="99"/>
                    <a:pt x="0" y="452"/>
                    <a:pt x="73" y="811"/>
                  </a:cubicBezTo>
                  <a:cubicBezTo>
                    <a:pt x="135" y="1123"/>
                    <a:pt x="435" y="1333"/>
                    <a:pt x="779" y="1333"/>
                  </a:cubicBezTo>
                  <a:cubicBezTo>
                    <a:pt x="834" y="1333"/>
                    <a:pt x="889" y="1328"/>
                    <a:pt x="945" y="1317"/>
                  </a:cubicBezTo>
                  <a:cubicBezTo>
                    <a:pt x="1355" y="1237"/>
                    <a:pt x="1629" y="882"/>
                    <a:pt x="1558" y="522"/>
                  </a:cubicBezTo>
                  <a:cubicBezTo>
                    <a:pt x="1494" y="212"/>
                    <a:pt x="1194" y="1"/>
                    <a:pt x="85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0"/>
            <p:cNvSpPr/>
            <p:nvPr/>
          </p:nvSpPr>
          <p:spPr>
            <a:xfrm>
              <a:off x="3360842" y="3490279"/>
              <a:ext cx="70677" cy="57756"/>
            </a:xfrm>
            <a:custGeom>
              <a:avLst/>
              <a:gdLst/>
              <a:ahLst/>
              <a:cxnLst/>
              <a:rect l="l" t="t" r="r" b="b"/>
              <a:pathLst>
                <a:path w="1630" h="1332" extrusionOk="0">
                  <a:moveTo>
                    <a:pt x="851" y="0"/>
                  </a:moveTo>
                  <a:cubicBezTo>
                    <a:pt x="796" y="0"/>
                    <a:pt x="741" y="5"/>
                    <a:pt x="685" y="16"/>
                  </a:cubicBezTo>
                  <a:cubicBezTo>
                    <a:pt x="273" y="97"/>
                    <a:pt x="1" y="453"/>
                    <a:pt x="72" y="811"/>
                  </a:cubicBezTo>
                  <a:cubicBezTo>
                    <a:pt x="134" y="1120"/>
                    <a:pt x="434" y="1331"/>
                    <a:pt x="778" y="1331"/>
                  </a:cubicBezTo>
                  <a:cubicBezTo>
                    <a:pt x="833" y="1331"/>
                    <a:pt x="889" y="1326"/>
                    <a:pt x="945" y="1315"/>
                  </a:cubicBezTo>
                  <a:cubicBezTo>
                    <a:pt x="1355" y="1235"/>
                    <a:pt x="1630" y="881"/>
                    <a:pt x="1558" y="520"/>
                  </a:cubicBezTo>
                  <a:cubicBezTo>
                    <a:pt x="1494" y="210"/>
                    <a:pt x="1195" y="0"/>
                    <a:pt x="85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0"/>
            <p:cNvSpPr/>
            <p:nvPr/>
          </p:nvSpPr>
          <p:spPr>
            <a:xfrm>
              <a:off x="3369601" y="3496393"/>
              <a:ext cx="53853" cy="44010"/>
            </a:xfrm>
            <a:custGeom>
              <a:avLst/>
              <a:gdLst/>
              <a:ahLst/>
              <a:cxnLst/>
              <a:rect l="l" t="t" r="r" b="b"/>
              <a:pathLst>
                <a:path w="1242" h="1015" extrusionOk="0">
                  <a:moveTo>
                    <a:pt x="646" y="1"/>
                  </a:moveTo>
                  <a:cubicBezTo>
                    <a:pt x="605" y="1"/>
                    <a:pt x="563" y="5"/>
                    <a:pt x="522" y="13"/>
                  </a:cubicBezTo>
                  <a:cubicBezTo>
                    <a:pt x="211" y="74"/>
                    <a:pt x="0" y="343"/>
                    <a:pt x="56" y="618"/>
                  </a:cubicBezTo>
                  <a:cubicBezTo>
                    <a:pt x="104" y="854"/>
                    <a:pt x="332" y="1014"/>
                    <a:pt x="594" y="1014"/>
                  </a:cubicBezTo>
                  <a:cubicBezTo>
                    <a:pt x="635" y="1014"/>
                    <a:pt x="678" y="1010"/>
                    <a:pt x="721" y="1002"/>
                  </a:cubicBezTo>
                  <a:cubicBezTo>
                    <a:pt x="1031" y="942"/>
                    <a:pt x="1242" y="671"/>
                    <a:pt x="1186" y="398"/>
                  </a:cubicBezTo>
                  <a:cubicBezTo>
                    <a:pt x="1139" y="161"/>
                    <a:pt x="908" y="1"/>
                    <a:pt x="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0"/>
            <p:cNvSpPr/>
            <p:nvPr/>
          </p:nvSpPr>
          <p:spPr>
            <a:xfrm>
              <a:off x="3374110" y="3500078"/>
              <a:ext cx="44140" cy="26970"/>
            </a:xfrm>
            <a:custGeom>
              <a:avLst/>
              <a:gdLst/>
              <a:ahLst/>
              <a:cxnLst/>
              <a:rect l="l" t="t" r="r" b="b"/>
              <a:pathLst>
                <a:path w="1018" h="622" extrusionOk="0">
                  <a:moveTo>
                    <a:pt x="540" y="1"/>
                  </a:moveTo>
                  <a:cubicBezTo>
                    <a:pt x="506" y="1"/>
                    <a:pt x="471" y="4"/>
                    <a:pt x="436" y="11"/>
                  </a:cubicBezTo>
                  <a:cubicBezTo>
                    <a:pt x="176" y="61"/>
                    <a:pt x="1" y="287"/>
                    <a:pt x="47" y="515"/>
                  </a:cubicBezTo>
                  <a:cubicBezTo>
                    <a:pt x="63" y="594"/>
                    <a:pt x="93" y="621"/>
                    <a:pt x="137" y="621"/>
                  </a:cubicBezTo>
                  <a:cubicBezTo>
                    <a:pt x="219" y="621"/>
                    <a:pt x="349" y="525"/>
                    <a:pt x="519" y="492"/>
                  </a:cubicBezTo>
                  <a:cubicBezTo>
                    <a:pt x="582" y="479"/>
                    <a:pt x="645" y="477"/>
                    <a:pt x="703" y="477"/>
                  </a:cubicBezTo>
                  <a:cubicBezTo>
                    <a:pt x="746" y="477"/>
                    <a:pt x="786" y="478"/>
                    <a:pt x="822" y="478"/>
                  </a:cubicBezTo>
                  <a:cubicBezTo>
                    <a:pt x="942" y="478"/>
                    <a:pt x="1018" y="463"/>
                    <a:pt x="990" y="330"/>
                  </a:cubicBezTo>
                  <a:cubicBezTo>
                    <a:pt x="949" y="134"/>
                    <a:pt x="759" y="1"/>
                    <a:pt x="54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0"/>
            <p:cNvSpPr/>
            <p:nvPr/>
          </p:nvSpPr>
          <p:spPr>
            <a:xfrm>
              <a:off x="3293677" y="3723556"/>
              <a:ext cx="61311" cy="18211"/>
            </a:xfrm>
            <a:custGeom>
              <a:avLst/>
              <a:gdLst/>
              <a:ahLst/>
              <a:cxnLst/>
              <a:rect l="l" t="t" r="r" b="b"/>
              <a:pathLst>
                <a:path w="1414" h="420" extrusionOk="0">
                  <a:moveTo>
                    <a:pt x="29" y="0"/>
                  </a:moveTo>
                  <a:lnTo>
                    <a:pt x="1" y="135"/>
                  </a:lnTo>
                  <a:lnTo>
                    <a:pt x="1358" y="420"/>
                  </a:lnTo>
                  <a:lnTo>
                    <a:pt x="1414" y="9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0"/>
            <p:cNvSpPr/>
            <p:nvPr/>
          </p:nvSpPr>
          <p:spPr>
            <a:xfrm>
              <a:off x="3290338" y="3746450"/>
              <a:ext cx="59750" cy="22591"/>
            </a:xfrm>
            <a:custGeom>
              <a:avLst/>
              <a:gdLst/>
              <a:ahLst/>
              <a:cxnLst/>
              <a:rect l="l" t="t" r="r" b="b"/>
              <a:pathLst>
                <a:path w="1378" h="521" extrusionOk="0">
                  <a:moveTo>
                    <a:pt x="29" y="1"/>
                  </a:moveTo>
                  <a:lnTo>
                    <a:pt x="0" y="135"/>
                  </a:lnTo>
                  <a:lnTo>
                    <a:pt x="1323" y="520"/>
                  </a:lnTo>
                  <a:lnTo>
                    <a:pt x="1378" y="18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0"/>
            <p:cNvSpPr/>
            <p:nvPr/>
          </p:nvSpPr>
          <p:spPr>
            <a:xfrm>
              <a:off x="3283878" y="3772206"/>
              <a:ext cx="59403" cy="24932"/>
            </a:xfrm>
            <a:custGeom>
              <a:avLst/>
              <a:gdLst/>
              <a:ahLst/>
              <a:cxnLst/>
              <a:rect l="l" t="t" r="r" b="b"/>
              <a:pathLst>
                <a:path w="1370" h="575" extrusionOk="0">
                  <a:moveTo>
                    <a:pt x="29" y="1"/>
                  </a:moveTo>
                  <a:lnTo>
                    <a:pt x="1" y="135"/>
                  </a:lnTo>
                  <a:lnTo>
                    <a:pt x="1315" y="575"/>
                  </a:lnTo>
                  <a:lnTo>
                    <a:pt x="1369" y="245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0"/>
            <p:cNvSpPr/>
            <p:nvPr/>
          </p:nvSpPr>
          <p:spPr>
            <a:xfrm>
              <a:off x="3296365" y="3729149"/>
              <a:ext cx="61354" cy="18211"/>
            </a:xfrm>
            <a:custGeom>
              <a:avLst/>
              <a:gdLst/>
              <a:ahLst/>
              <a:cxnLst/>
              <a:rect l="l" t="t" r="r" b="b"/>
              <a:pathLst>
                <a:path w="1415" h="420" extrusionOk="0">
                  <a:moveTo>
                    <a:pt x="29" y="0"/>
                  </a:moveTo>
                  <a:lnTo>
                    <a:pt x="0" y="135"/>
                  </a:lnTo>
                  <a:lnTo>
                    <a:pt x="1359" y="420"/>
                  </a:lnTo>
                  <a:lnTo>
                    <a:pt x="1415" y="8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0"/>
            <p:cNvSpPr/>
            <p:nvPr/>
          </p:nvSpPr>
          <p:spPr>
            <a:xfrm>
              <a:off x="3293070" y="3752043"/>
              <a:ext cx="59750" cy="22460"/>
            </a:xfrm>
            <a:custGeom>
              <a:avLst/>
              <a:gdLst/>
              <a:ahLst/>
              <a:cxnLst/>
              <a:rect l="l" t="t" r="r" b="b"/>
              <a:pathLst>
                <a:path w="1378" h="518" extrusionOk="0">
                  <a:moveTo>
                    <a:pt x="26" y="0"/>
                  </a:moveTo>
                  <a:lnTo>
                    <a:pt x="0" y="135"/>
                  </a:lnTo>
                  <a:lnTo>
                    <a:pt x="1322" y="517"/>
                  </a:lnTo>
                  <a:lnTo>
                    <a:pt x="1378" y="18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0"/>
            <p:cNvSpPr/>
            <p:nvPr/>
          </p:nvSpPr>
          <p:spPr>
            <a:xfrm>
              <a:off x="3286609" y="3777799"/>
              <a:ext cx="59316" cy="24932"/>
            </a:xfrm>
            <a:custGeom>
              <a:avLst/>
              <a:gdLst/>
              <a:ahLst/>
              <a:cxnLst/>
              <a:rect l="l" t="t" r="r" b="b"/>
              <a:pathLst>
                <a:path w="1368" h="575" extrusionOk="0">
                  <a:moveTo>
                    <a:pt x="29" y="0"/>
                  </a:moveTo>
                  <a:lnTo>
                    <a:pt x="1" y="135"/>
                  </a:lnTo>
                  <a:lnTo>
                    <a:pt x="1313" y="575"/>
                  </a:lnTo>
                  <a:lnTo>
                    <a:pt x="1368" y="24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0"/>
            <p:cNvSpPr/>
            <p:nvPr/>
          </p:nvSpPr>
          <p:spPr>
            <a:xfrm>
              <a:off x="2918524" y="3865690"/>
              <a:ext cx="460917" cy="75750"/>
            </a:xfrm>
            <a:custGeom>
              <a:avLst/>
              <a:gdLst/>
              <a:ahLst/>
              <a:cxnLst/>
              <a:rect l="l" t="t" r="r" b="b"/>
              <a:pathLst>
                <a:path w="10630" h="1747" extrusionOk="0">
                  <a:moveTo>
                    <a:pt x="31" y="1"/>
                  </a:moveTo>
                  <a:lnTo>
                    <a:pt x="1" y="1005"/>
                  </a:lnTo>
                  <a:lnTo>
                    <a:pt x="10203" y="1747"/>
                  </a:lnTo>
                  <a:lnTo>
                    <a:pt x="10630" y="77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0"/>
            <p:cNvSpPr/>
            <p:nvPr/>
          </p:nvSpPr>
          <p:spPr>
            <a:xfrm>
              <a:off x="3229200" y="3454637"/>
              <a:ext cx="346143" cy="210209"/>
            </a:xfrm>
            <a:custGeom>
              <a:avLst/>
              <a:gdLst/>
              <a:ahLst/>
              <a:cxnLst/>
              <a:rect l="l" t="t" r="r" b="b"/>
              <a:pathLst>
                <a:path w="7983" h="4848" extrusionOk="0">
                  <a:moveTo>
                    <a:pt x="3890" y="2407"/>
                  </a:moveTo>
                  <a:cubicBezTo>
                    <a:pt x="3895" y="2407"/>
                    <a:pt x="3900" y="2407"/>
                    <a:pt x="3904" y="2407"/>
                  </a:cubicBezTo>
                  <a:cubicBezTo>
                    <a:pt x="4332" y="2419"/>
                    <a:pt x="4669" y="2891"/>
                    <a:pt x="4659" y="3465"/>
                  </a:cubicBezTo>
                  <a:cubicBezTo>
                    <a:pt x="4647" y="4031"/>
                    <a:pt x="4299" y="4483"/>
                    <a:pt x="3880" y="4483"/>
                  </a:cubicBezTo>
                  <a:cubicBezTo>
                    <a:pt x="3875" y="4483"/>
                    <a:pt x="3869" y="4483"/>
                    <a:pt x="3864" y="4483"/>
                  </a:cubicBezTo>
                  <a:cubicBezTo>
                    <a:pt x="3436" y="4473"/>
                    <a:pt x="3098" y="3998"/>
                    <a:pt x="3108" y="3425"/>
                  </a:cubicBezTo>
                  <a:cubicBezTo>
                    <a:pt x="3121" y="2859"/>
                    <a:pt x="3470" y="2407"/>
                    <a:pt x="3890" y="2407"/>
                  </a:cubicBezTo>
                  <a:close/>
                  <a:moveTo>
                    <a:pt x="7532" y="1"/>
                  </a:moveTo>
                  <a:cubicBezTo>
                    <a:pt x="7348" y="297"/>
                    <a:pt x="7129" y="572"/>
                    <a:pt x="6876" y="818"/>
                  </a:cubicBezTo>
                  <a:cubicBezTo>
                    <a:pt x="6760" y="1020"/>
                    <a:pt x="6557" y="1202"/>
                    <a:pt x="6295" y="1312"/>
                  </a:cubicBezTo>
                  <a:cubicBezTo>
                    <a:pt x="6286" y="1316"/>
                    <a:pt x="6278" y="1318"/>
                    <a:pt x="6270" y="1321"/>
                  </a:cubicBezTo>
                  <a:cubicBezTo>
                    <a:pt x="5984" y="1520"/>
                    <a:pt x="5669" y="1690"/>
                    <a:pt x="5334" y="1828"/>
                  </a:cubicBezTo>
                  <a:cubicBezTo>
                    <a:pt x="5394" y="1815"/>
                    <a:pt x="5457" y="1808"/>
                    <a:pt x="5523" y="1808"/>
                  </a:cubicBezTo>
                  <a:cubicBezTo>
                    <a:pt x="5755" y="1808"/>
                    <a:pt x="6013" y="1890"/>
                    <a:pt x="6243" y="2057"/>
                  </a:cubicBezTo>
                  <a:cubicBezTo>
                    <a:pt x="6710" y="2394"/>
                    <a:pt x="6886" y="2950"/>
                    <a:pt x="6636" y="3295"/>
                  </a:cubicBezTo>
                  <a:cubicBezTo>
                    <a:pt x="6508" y="3472"/>
                    <a:pt x="6296" y="3560"/>
                    <a:pt x="6056" y="3560"/>
                  </a:cubicBezTo>
                  <a:cubicBezTo>
                    <a:pt x="5824" y="3560"/>
                    <a:pt x="5567" y="3477"/>
                    <a:pt x="5337" y="3311"/>
                  </a:cubicBezTo>
                  <a:cubicBezTo>
                    <a:pt x="4870" y="2973"/>
                    <a:pt x="4696" y="2419"/>
                    <a:pt x="4946" y="2072"/>
                  </a:cubicBezTo>
                  <a:cubicBezTo>
                    <a:pt x="4995" y="2006"/>
                    <a:pt x="5055" y="1951"/>
                    <a:pt x="5127" y="1911"/>
                  </a:cubicBezTo>
                  <a:lnTo>
                    <a:pt x="5127" y="1911"/>
                  </a:lnTo>
                  <a:cubicBezTo>
                    <a:pt x="4554" y="2118"/>
                    <a:pt x="3929" y="2231"/>
                    <a:pt x="3275" y="2231"/>
                  </a:cubicBezTo>
                  <a:cubicBezTo>
                    <a:pt x="3155" y="2231"/>
                    <a:pt x="3035" y="2228"/>
                    <a:pt x="2914" y="2220"/>
                  </a:cubicBezTo>
                  <a:lnTo>
                    <a:pt x="2914" y="2220"/>
                  </a:lnTo>
                  <a:cubicBezTo>
                    <a:pt x="3037" y="2605"/>
                    <a:pt x="2750" y="3070"/>
                    <a:pt x="2248" y="3285"/>
                  </a:cubicBezTo>
                  <a:cubicBezTo>
                    <a:pt x="2076" y="3358"/>
                    <a:pt x="1900" y="3393"/>
                    <a:pt x="1736" y="3393"/>
                  </a:cubicBezTo>
                  <a:cubicBezTo>
                    <a:pt x="1395" y="3393"/>
                    <a:pt x="1101" y="3244"/>
                    <a:pt x="987" y="2979"/>
                  </a:cubicBezTo>
                  <a:cubicBezTo>
                    <a:pt x="834" y="2626"/>
                    <a:pt x="1053" y="2185"/>
                    <a:pt x="1481" y="1936"/>
                  </a:cubicBezTo>
                  <a:cubicBezTo>
                    <a:pt x="944" y="1755"/>
                    <a:pt x="451" y="1495"/>
                    <a:pt x="19" y="1175"/>
                  </a:cubicBezTo>
                  <a:cubicBezTo>
                    <a:pt x="5" y="1298"/>
                    <a:pt x="0" y="1421"/>
                    <a:pt x="2" y="1548"/>
                  </a:cubicBezTo>
                  <a:cubicBezTo>
                    <a:pt x="36" y="3382"/>
                    <a:pt x="1810" y="4847"/>
                    <a:pt x="3976" y="4847"/>
                  </a:cubicBezTo>
                  <a:cubicBezTo>
                    <a:pt x="3997" y="4847"/>
                    <a:pt x="4018" y="4847"/>
                    <a:pt x="4039" y="4847"/>
                  </a:cubicBezTo>
                  <a:cubicBezTo>
                    <a:pt x="6232" y="4817"/>
                    <a:pt x="7983" y="3293"/>
                    <a:pt x="7947" y="1441"/>
                  </a:cubicBezTo>
                  <a:cubicBezTo>
                    <a:pt x="7938" y="924"/>
                    <a:pt x="7789" y="436"/>
                    <a:pt x="753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0"/>
            <p:cNvSpPr/>
            <p:nvPr/>
          </p:nvSpPr>
          <p:spPr>
            <a:xfrm>
              <a:off x="3228333" y="3400611"/>
              <a:ext cx="144432" cy="262155"/>
            </a:xfrm>
            <a:custGeom>
              <a:avLst/>
              <a:gdLst/>
              <a:ahLst/>
              <a:cxnLst/>
              <a:rect l="l" t="t" r="r" b="b"/>
              <a:pathLst>
                <a:path w="3331" h="6046" extrusionOk="0">
                  <a:moveTo>
                    <a:pt x="1708" y="0"/>
                  </a:moveTo>
                  <a:cubicBezTo>
                    <a:pt x="670" y="617"/>
                    <a:pt x="0" y="1642"/>
                    <a:pt x="23" y="2794"/>
                  </a:cubicBezTo>
                  <a:cubicBezTo>
                    <a:pt x="56" y="4435"/>
                    <a:pt x="1481" y="5781"/>
                    <a:pt x="3330" y="6045"/>
                  </a:cubicBezTo>
                  <a:lnTo>
                    <a:pt x="2809" y="4106"/>
                  </a:lnTo>
                  <a:cubicBezTo>
                    <a:pt x="2687" y="4280"/>
                    <a:pt x="2501" y="4434"/>
                    <a:pt x="2269" y="4532"/>
                  </a:cubicBezTo>
                  <a:cubicBezTo>
                    <a:pt x="2098" y="4606"/>
                    <a:pt x="1922" y="4640"/>
                    <a:pt x="1757" y="4640"/>
                  </a:cubicBezTo>
                  <a:cubicBezTo>
                    <a:pt x="1416" y="4640"/>
                    <a:pt x="1122" y="4491"/>
                    <a:pt x="1008" y="4226"/>
                  </a:cubicBezTo>
                  <a:cubicBezTo>
                    <a:pt x="838" y="3832"/>
                    <a:pt x="1127" y="3330"/>
                    <a:pt x="1654" y="3106"/>
                  </a:cubicBezTo>
                  <a:cubicBezTo>
                    <a:pt x="1825" y="3033"/>
                    <a:pt x="2000" y="2999"/>
                    <a:pt x="2163" y="2999"/>
                  </a:cubicBezTo>
                  <a:cubicBezTo>
                    <a:pt x="2295" y="2999"/>
                    <a:pt x="2419" y="3021"/>
                    <a:pt x="2528" y="3064"/>
                  </a:cubicBezTo>
                  <a:lnTo>
                    <a:pt x="2382" y="2515"/>
                  </a:lnTo>
                  <a:cubicBezTo>
                    <a:pt x="2357" y="2517"/>
                    <a:pt x="2332" y="2518"/>
                    <a:pt x="2306" y="2518"/>
                  </a:cubicBezTo>
                  <a:cubicBezTo>
                    <a:pt x="2075" y="2518"/>
                    <a:pt x="1819" y="2437"/>
                    <a:pt x="1588" y="2270"/>
                  </a:cubicBezTo>
                  <a:cubicBezTo>
                    <a:pt x="1120" y="1933"/>
                    <a:pt x="945" y="1377"/>
                    <a:pt x="1196" y="1032"/>
                  </a:cubicBezTo>
                  <a:cubicBezTo>
                    <a:pt x="1322" y="858"/>
                    <a:pt x="1534" y="770"/>
                    <a:pt x="1773" y="770"/>
                  </a:cubicBezTo>
                  <a:cubicBezTo>
                    <a:pt x="1820" y="770"/>
                    <a:pt x="1868" y="773"/>
                    <a:pt x="1917" y="780"/>
                  </a:cubicBezTo>
                  <a:lnTo>
                    <a:pt x="170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0"/>
            <p:cNvSpPr/>
            <p:nvPr/>
          </p:nvSpPr>
          <p:spPr>
            <a:xfrm>
              <a:off x="3395487" y="3373988"/>
              <a:ext cx="179294" cy="267618"/>
            </a:xfrm>
            <a:custGeom>
              <a:avLst/>
              <a:gdLst/>
              <a:ahLst/>
              <a:cxnLst/>
              <a:rect l="l" t="t" r="r" b="b"/>
              <a:pathLst>
                <a:path w="4135" h="6172" extrusionOk="0">
                  <a:moveTo>
                    <a:pt x="2357" y="1638"/>
                  </a:moveTo>
                  <a:cubicBezTo>
                    <a:pt x="2698" y="1638"/>
                    <a:pt x="2992" y="1787"/>
                    <a:pt x="3107" y="2053"/>
                  </a:cubicBezTo>
                  <a:cubicBezTo>
                    <a:pt x="3276" y="2446"/>
                    <a:pt x="2987" y="2947"/>
                    <a:pt x="2460" y="3172"/>
                  </a:cubicBezTo>
                  <a:cubicBezTo>
                    <a:pt x="2289" y="3246"/>
                    <a:pt x="2113" y="3281"/>
                    <a:pt x="1949" y="3281"/>
                  </a:cubicBezTo>
                  <a:cubicBezTo>
                    <a:pt x="1608" y="3281"/>
                    <a:pt x="1313" y="3131"/>
                    <a:pt x="1199" y="2866"/>
                  </a:cubicBezTo>
                  <a:cubicBezTo>
                    <a:pt x="1028" y="2472"/>
                    <a:pt x="1319" y="1970"/>
                    <a:pt x="1844" y="1746"/>
                  </a:cubicBezTo>
                  <a:cubicBezTo>
                    <a:pt x="2016" y="1673"/>
                    <a:pt x="2192" y="1638"/>
                    <a:pt x="2357" y="1638"/>
                  </a:cubicBezTo>
                  <a:close/>
                  <a:moveTo>
                    <a:pt x="138" y="1"/>
                  </a:moveTo>
                  <a:cubicBezTo>
                    <a:pt x="117" y="1"/>
                    <a:pt x="96" y="1"/>
                    <a:pt x="75" y="1"/>
                  </a:cubicBezTo>
                  <a:cubicBezTo>
                    <a:pt x="51" y="3"/>
                    <a:pt x="25" y="6"/>
                    <a:pt x="0" y="6"/>
                  </a:cubicBezTo>
                  <a:lnTo>
                    <a:pt x="118" y="323"/>
                  </a:lnTo>
                  <a:cubicBezTo>
                    <a:pt x="126" y="323"/>
                    <a:pt x="136" y="322"/>
                    <a:pt x="145" y="322"/>
                  </a:cubicBezTo>
                  <a:cubicBezTo>
                    <a:pt x="573" y="322"/>
                    <a:pt x="924" y="787"/>
                    <a:pt x="927" y="1360"/>
                  </a:cubicBezTo>
                  <a:cubicBezTo>
                    <a:pt x="928" y="1613"/>
                    <a:pt x="862" y="1845"/>
                    <a:pt x="752" y="2026"/>
                  </a:cubicBezTo>
                  <a:lnTo>
                    <a:pt x="1383" y="3725"/>
                  </a:lnTo>
                  <a:cubicBezTo>
                    <a:pt x="1477" y="3687"/>
                    <a:pt x="1582" y="3669"/>
                    <a:pt x="1692" y="3669"/>
                  </a:cubicBezTo>
                  <a:cubicBezTo>
                    <a:pt x="1923" y="3669"/>
                    <a:pt x="2180" y="3751"/>
                    <a:pt x="2408" y="3917"/>
                  </a:cubicBezTo>
                  <a:cubicBezTo>
                    <a:pt x="2875" y="4254"/>
                    <a:pt x="3051" y="4810"/>
                    <a:pt x="2801" y="5155"/>
                  </a:cubicBezTo>
                  <a:cubicBezTo>
                    <a:pt x="2673" y="5331"/>
                    <a:pt x="2461" y="5418"/>
                    <a:pt x="2222" y="5418"/>
                  </a:cubicBezTo>
                  <a:cubicBezTo>
                    <a:pt x="2151" y="5418"/>
                    <a:pt x="2078" y="5411"/>
                    <a:pt x="2005" y="5395"/>
                  </a:cubicBezTo>
                  <a:lnTo>
                    <a:pt x="2005" y="5395"/>
                  </a:lnTo>
                  <a:lnTo>
                    <a:pt x="2292" y="6171"/>
                  </a:lnTo>
                  <a:cubicBezTo>
                    <a:pt x="3405" y="5563"/>
                    <a:pt x="4135" y="4501"/>
                    <a:pt x="4112" y="3300"/>
                  </a:cubicBezTo>
                  <a:cubicBezTo>
                    <a:pt x="4076" y="1466"/>
                    <a:pt x="2304" y="1"/>
                    <a:pt x="13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0"/>
            <p:cNvSpPr/>
            <p:nvPr/>
          </p:nvSpPr>
          <p:spPr>
            <a:xfrm>
              <a:off x="3295412" y="3400611"/>
              <a:ext cx="16087" cy="33864"/>
            </a:xfrm>
            <a:custGeom>
              <a:avLst/>
              <a:gdLst/>
              <a:ahLst/>
              <a:cxnLst/>
              <a:rect l="l" t="t" r="r" b="b"/>
              <a:pathLst>
                <a:path w="371" h="781" extrusionOk="0">
                  <a:moveTo>
                    <a:pt x="161" y="0"/>
                  </a:moveTo>
                  <a:cubicBezTo>
                    <a:pt x="107" y="32"/>
                    <a:pt x="54" y="66"/>
                    <a:pt x="1" y="100"/>
                  </a:cubicBezTo>
                  <a:lnTo>
                    <a:pt x="130" y="775"/>
                  </a:lnTo>
                  <a:cubicBezTo>
                    <a:pt x="163" y="771"/>
                    <a:pt x="196" y="770"/>
                    <a:pt x="230" y="770"/>
                  </a:cubicBezTo>
                  <a:cubicBezTo>
                    <a:pt x="276" y="770"/>
                    <a:pt x="323" y="773"/>
                    <a:pt x="370" y="780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0"/>
            <p:cNvSpPr/>
            <p:nvPr/>
          </p:nvSpPr>
          <p:spPr>
            <a:xfrm>
              <a:off x="3315184" y="3507796"/>
              <a:ext cx="22807" cy="25539"/>
            </a:xfrm>
            <a:custGeom>
              <a:avLst/>
              <a:gdLst/>
              <a:ahLst/>
              <a:cxnLst/>
              <a:rect l="l" t="t" r="r" b="b"/>
              <a:pathLst>
                <a:path w="526" h="589" extrusionOk="0">
                  <a:moveTo>
                    <a:pt x="0" y="0"/>
                  </a:moveTo>
                  <a:lnTo>
                    <a:pt x="100" y="527"/>
                  </a:lnTo>
                  <a:cubicBezTo>
                    <a:pt x="119" y="526"/>
                    <a:pt x="139" y="526"/>
                    <a:pt x="158" y="526"/>
                  </a:cubicBezTo>
                  <a:cubicBezTo>
                    <a:pt x="290" y="526"/>
                    <a:pt x="415" y="547"/>
                    <a:pt x="525" y="589"/>
                  </a:cubicBezTo>
                  <a:lnTo>
                    <a:pt x="379" y="42"/>
                  </a:lnTo>
                  <a:cubicBezTo>
                    <a:pt x="356" y="44"/>
                    <a:pt x="332" y="44"/>
                    <a:pt x="307" y="44"/>
                  </a:cubicBezTo>
                  <a:cubicBezTo>
                    <a:pt x="208" y="44"/>
                    <a:pt x="103" y="30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0"/>
            <p:cNvSpPr/>
            <p:nvPr/>
          </p:nvSpPr>
          <p:spPr>
            <a:xfrm>
              <a:off x="3331878" y="3578560"/>
              <a:ext cx="40802" cy="84118"/>
            </a:xfrm>
            <a:custGeom>
              <a:avLst/>
              <a:gdLst/>
              <a:ahLst/>
              <a:cxnLst/>
              <a:rect l="l" t="t" r="r" b="b"/>
              <a:pathLst>
                <a:path w="941" h="1940" extrusionOk="0">
                  <a:moveTo>
                    <a:pt x="420" y="0"/>
                  </a:moveTo>
                  <a:cubicBezTo>
                    <a:pt x="322" y="143"/>
                    <a:pt x="176" y="272"/>
                    <a:pt x="0" y="370"/>
                  </a:cubicBezTo>
                  <a:lnTo>
                    <a:pt x="274" y="1794"/>
                  </a:lnTo>
                  <a:cubicBezTo>
                    <a:pt x="488" y="1857"/>
                    <a:pt x="712" y="1908"/>
                    <a:pt x="941" y="1940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0"/>
            <p:cNvSpPr/>
            <p:nvPr/>
          </p:nvSpPr>
          <p:spPr>
            <a:xfrm>
              <a:off x="2857126" y="3410020"/>
              <a:ext cx="311715" cy="207001"/>
            </a:xfrm>
            <a:custGeom>
              <a:avLst/>
              <a:gdLst/>
              <a:ahLst/>
              <a:cxnLst/>
              <a:rect l="l" t="t" r="r" b="b"/>
              <a:pathLst>
                <a:path w="7189" h="4774" extrusionOk="0">
                  <a:moveTo>
                    <a:pt x="3498" y="2577"/>
                  </a:moveTo>
                  <a:cubicBezTo>
                    <a:pt x="3503" y="2577"/>
                    <a:pt x="3508" y="2577"/>
                    <a:pt x="3512" y="2577"/>
                  </a:cubicBezTo>
                  <a:cubicBezTo>
                    <a:pt x="3899" y="2586"/>
                    <a:pt x="4202" y="3014"/>
                    <a:pt x="4192" y="3531"/>
                  </a:cubicBezTo>
                  <a:cubicBezTo>
                    <a:pt x="4181" y="4043"/>
                    <a:pt x="3866" y="4450"/>
                    <a:pt x="3487" y="4450"/>
                  </a:cubicBezTo>
                  <a:cubicBezTo>
                    <a:pt x="3483" y="4450"/>
                    <a:pt x="3478" y="4450"/>
                    <a:pt x="3474" y="4450"/>
                  </a:cubicBezTo>
                  <a:cubicBezTo>
                    <a:pt x="3087" y="4438"/>
                    <a:pt x="2784" y="4013"/>
                    <a:pt x="2794" y="3495"/>
                  </a:cubicBezTo>
                  <a:cubicBezTo>
                    <a:pt x="2805" y="2984"/>
                    <a:pt x="3120" y="2577"/>
                    <a:pt x="3498" y="2577"/>
                  </a:cubicBezTo>
                  <a:close/>
                  <a:moveTo>
                    <a:pt x="6491" y="1"/>
                  </a:moveTo>
                  <a:cubicBezTo>
                    <a:pt x="6451" y="237"/>
                    <a:pt x="6383" y="463"/>
                    <a:pt x="6279" y="675"/>
                  </a:cubicBezTo>
                  <a:cubicBezTo>
                    <a:pt x="6355" y="1011"/>
                    <a:pt x="6103" y="1405"/>
                    <a:pt x="5668" y="1590"/>
                  </a:cubicBezTo>
                  <a:cubicBezTo>
                    <a:pt x="5621" y="1610"/>
                    <a:pt x="5577" y="1624"/>
                    <a:pt x="5531" y="1638"/>
                  </a:cubicBezTo>
                  <a:cubicBezTo>
                    <a:pt x="5360" y="1784"/>
                    <a:pt x="5170" y="1919"/>
                    <a:pt x="4967" y="2038"/>
                  </a:cubicBezTo>
                  <a:cubicBezTo>
                    <a:pt x="4971" y="2038"/>
                    <a:pt x="4974" y="2038"/>
                    <a:pt x="4978" y="2038"/>
                  </a:cubicBezTo>
                  <a:cubicBezTo>
                    <a:pt x="5184" y="2038"/>
                    <a:pt x="5414" y="2112"/>
                    <a:pt x="5620" y="2261"/>
                  </a:cubicBezTo>
                  <a:cubicBezTo>
                    <a:pt x="6040" y="2565"/>
                    <a:pt x="6198" y="3064"/>
                    <a:pt x="5972" y="3376"/>
                  </a:cubicBezTo>
                  <a:cubicBezTo>
                    <a:pt x="5857" y="3535"/>
                    <a:pt x="5666" y="3614"/>
                    <a:pt x="5451" y="3614"/>
                  </a:cubicBezTo>
                  <a:cubicBezTo>
                    <a:pt x="5242" y="3614"/>
                    <a:pt x="5011" y="3540"/>
                    <a:pt x="4804" y="3391"/>
                  </a:cubicBezTo>
                  <a:cubicBezTo>
                    <a:pt x="4390" y="3091"/>
                    <a:pt x="4232" y="2605"/>
                    <a:pt x="4440" y="2291"/>
                  </a:cubicBezTo>
                  <a:lnTo>
                    <a:pt x="4440" y="2291"/>
                  </a:lnTo>
                  <a:cubicBezTo>
                    <a:pt x="3902" y="2507"/>
                    <a:pt x="3290" y="2629"/>
                    <a:pt x="2642" y="2629"/>
                  </a:cubicBezTo>
                  <a:cubicBezTo>
                    <a:pt x="2615" y="2917"/>
                    <a:pt x="2379" y="3213"/>
                    <a:pt x="2019" y="3366"/>
                  </a:cubicBezTo>
                  <a:cubicBezTo>
                    <a:pt x="1865" y="3432"/>
                    <a:pt x="1707" y="3464"/>
                    <a:pt x="1558" y="3464"/>
                  </a:cubicBezTo>
                  <a:cubicBezTo>
                    <a:pt x="1252" y="3464"/>
                    <a:pt x="987" y="3330"/>
                    <a:pt x="883" y="3091"/>
                  </a:cubicBezTo>
                  <a:cubicBezTo>
                    <a:pt x="785" y="2864"/>
                    <a:pt x="858" y="2597"/>
                    <a:pt x="1047" y="2381"/>
                  </a:cubicBezTo>
                  <a:cubicBezTo>
                    <a:pt x="666" y="2257"/>
                    <a:pt x="316" y="2092"/>
                    <a:pt x="1" y="1892"/>
                  </a:cubicBezTo>
                  <a:lnTo>
                    <a:pt x="1" y="1892"/>
                  </a:lnTo>
                  <a:cubicBezTo>
                    <a:pt x="90" y="3501"/>
                    <a:pt x="1664" y="4774"/>
                    <a:pt x="3581" y="4774"/>
                  </a:cubicBezTo>
                  <a:cubicBezTo>
                    <a:pt x="3599" y="4774"/>
                    <a:pt x="3617" y="4774"/>
                    <a:pt x="3635" y="4773"/>
                  </a:cubicBezTo>
                  <a:cubicBezTo>
                    <a:pt x="5612" y="4748"/>
                    <a:pt x="7188" y="3373"/>
                    <a:pt x="7157" y="1706"/>
                  </a:cubicBezTo>
                  <a:cubicBezTo>
                    <a:pt x="7144" y="1069"/>
                    <a:pt x="6899" y="482"/>
                    <a:pt x="64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0"/>
            <p:cNvSpPr/>
            <p:nvPr/>
          </p:nvSpPr>
          <p:spPr>
            <a:xfrm>
              <a:off x="3005722" y="3354996"/>
              <a:ext cx="162513" cy="232280"/>
            </a:xfrm>
            <a:custGeom>
              <a:avLst/>
              <a:gdLst/>
              <a:ahLst/>
              <a:cxnLst/>
              <a:rect l="l" t="t" r="r" b="b"/>
              <a:pathLst>
                <a:path w="3748" h="5357" extrusionOk="0">
                  <a:moveTo>
                    <a:pt x="153" y="1"/>
                  </a:moveTo>
                  <a:cubicBezTo>
                    <a:pt x="134" y="1"/>
                    <a:pt x="114" y="1"/>
                    <a:pt x="94" y="1"/>
                  </a:cubicBezTo>
                  <a:cubicBezTo>
                    <a:pt x="61" y="1"/>
                    <a:pt x="31" y="3"/>
                    <a:pt x="1" y="4"/>
                  </a:cubicBezTo>
                  <a:lnTo>
                    <a:pt x="130" y="290"/>
                  </a:lnTo>
                  <a:cubicBezTo>
                    <a:pt x="137" y="290"/>
                    <a:pt x="145" y="289"/>
                    <a:pt x="154" y="289"/>
                  </a:cubicBezTo>
                  <a:cubicBezTo>
                    <a:pt x="541" y="289"/>
                    <a:pt x="855" y="708"/>
                    <a:pt x="860" y="1225"/>
                  </a:cubicBezTo>
                  <a:cubicBezTo>
                    <a:pt x="861" y="1397"/>
                    <a:pt x="825" y="1557"/>
                    <a:pt x="767" y="1698"/>
                  </a:cubicBezTo>
                  <a:lnTo>
                    <a:pt x="1062" y="2350"/>
                  </a:lnTo>
                  <a:cubicBezTo>
                    <a:pt x="1070" y="2050"/>
                    <a:pt x="1311" y="1733"/>
                    <a:pt x="1686" y="1575"/>
                  </a:cubicBezTo>
                  <a:cubicBezTo>
                    <a:pt x="1841" y="1508"/>
                    <a:pt x="1999" y="1477"/>
                    <a:pt x="2148" y="1477"/>
                  </a:cubicBezTo>
                  <a:cubicBezTo>
                    <a:pt x="2455" y="1477"/>
                    <a:pt x="2720" y="1611"/>
                    <a:pt x="2822" y="1849"/>
                  </a:cubicBezTo>
                  <a:cubicBezTo>
                    <a:pt x="2977" y="2206"/>
                    <a:pt x="2715" y="2657"/>
                    <a:pt x="2241" y="2859"/>
                  </a:cubicBezTo>
                  <a:cubicBezTo>
                    <a:pt x="2088" y="2924"/>
                    <a:pt x="1930" y="2955"/>
                    <a:pt x="1782" y="2955"/>
                  </a:cubicBezTo>
                  <a:cubicBezTo>
                    <a:pt x="1577" y="2955"/>
                    <a:pt x="1391" y="2895"/>
                    <a:pt x="1259" y="2786"/>
                  </a:cubicBezTo>
                  <a:lnTo>
                    <a:pt x="1259" y="2786"/>
                  </a:lnTo>
                  <a:lnTo>
                    <a:pt x="1495" y="3308"/>
                  </a:lnTo>
                  <a:cubicBezTo>
                    <a:pt x="1512" y="3307"/>
                    <a:pt x="1529" y="3307"/>
                    <a:pt x="1546" y="3307"/>
                  </a:cubicBezTo>
                  <a:cubicBezTo>
                    <a:pt x="1755" y="3307"/>
                    <a:pt x="1986" y="3379"/>
                    <a:pt x="2193" y="3530"/>
                  </a:cubicBezTo>
                  <a:cubicBezTo>
                    <a:pt x="2613" y="3834"/>
                    <a:pt x="2771" y="4333"/>
                    <a:pt x="2545" y="4645"/>
                  </a:cubicBezTo>
                  <a:cubicBezTo>
                    <a:pt x="2463" y="4757"/>
                    <a:pt x="2340" y="4830"/>
                    <a:pt x="2198" y="4863"/>
                  </a:cubicBezTo>
                  <a:lnTo>
                    <a:pt x="2422" y="5357"/>
                  </a:lnTo>
                  <a:cubicBezTo>
                    <a:pt x="3236" y="4793"/>
                    <a:pt x="3747" y="3932"/>
                    <a:pt x="3731" y="2973"/>
                  </a:cubicBezTo>
                  <a:cubicBezTo>
                    <a:pt x="3700" y="1322"/>
                    <a:pt x="2103" y="1"/>
                    <a:pt x="153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0"/>
            <p:cNvSpPr/>
            <p:nvPr/>
          </p:nvSpPr>
          <p:spPr>
            <a:xfrm>
              <a:off x="2855956" y="3374334"/>
              <a:ext cx="146297" cy="242512"/>
            </a:xfrm>
            <a:custGeom>
              <a:avLst/>
              <a:gdLst/>
              <a:ahLst/>
              <a:cxnLst/>
              <a:rect l="l" t="t" r="r" b="b"/>
              <a:pathLst>
                <a:path w="3374" h="5593" extrusionOk="0">
                  <a:moveTo>
                    <a:pt x="1955" y="2808"/>
                  </a:moveTo>
                  <a:cubicBezTo>
                    <a:pt x="2262" y="2808"/>
                    <a:pt x="2527" y="2942"/>
                    <a:pt x="2630" y="3180"/>
                  </a:cubicBezTo>
                  <a:cubicBezTo>
                    <a:pt x="2782" y="3535"/>
                    <a:pt x="2520" y="3987"/>
                    <a:pt x="2046" y="4189"/>
                  </a:cubicBezTo>
                  <a:cubicBezTo>
                    <a:pt x="1892" y="4255"/>
                    <a:pt x="1734" y="4287"/>
                    <a:pt x="1585" y="4287"/>
                  </a:cubicBezTo>
                  <a:cubicBezTo>
                    <a:pt x="1279" y="4287"/>
                    <a:pt x="1014" y="4153"/>
                    <a:pt x="910" y="3914"/>
                  </a:cubicBezTo>
                  <a:cubicBezTo>
                    <a:pt x="758" y="3559"/>
                    <a:pt x="1017" y="3107"/>
                    <a:pt x="1494" y="2905"/>
                  </a:cubicBezTo>
                  <a:cubicBezTo>
                    <a:pt x="1648" y="2839"/>
                    <a:pt x="1806" y="2808"/>
                    <a:pt x="1955" y="2808"/>
                  </a:cubicBezTo>
                  <a:close/>
                  <a:moveTo>
                    <a:pt x="1733" y="1"/>
                  </a:moveTo>
                  <a:cubicBezTo>
                    <a:pt x="691" y="542"/>
                    <a:pt x="1" y="1518"/>
                    <a:pt x="21" y="2627"/>
                  </a:cubicBezTo>
                  <a:cubicBezTo>
                    <a:pt x="51" y="4215"/>
                    <a:pt x="1528" y="5496"/>
                    <a:pt x="3373" y="5592"/>
                  </a:cubicBezTo>
                  <a:lnTo>
                    <a:pt x="3262" y="5210"/>
                  </a:lnTo>
                  <a:cubicBezTo>
                    <a:pt x="2997" y="5072"/>
                    <a:pt x="2811" y="4723"/>
                    <a:pt x="2819" y="4318"/>
                  </a:cubicBezTo>
                  <a:cubicBezTo>
                    <a:pt x="2824" y="4182"/>
                    <a:pt x="2848" y="4053"/>
                    <a:pt x="2889" y="3937"/>
                  </a:cubicBezTo>
                  <a:lnTo>
                    <a:pt x="2407" y="2300"/>
                  </a:lnTo>
                  <a:cubicBezTo>
                    <a:pt x="2311" y="2350"/>
                    <a:pt x="2197" y="2375"/>
                    <a:pt x="2076" y="2375"/>
                  </a:cubicBezTo>
                  <a:cubicBezTo>
                    <a:pt x="1868" y="2375"/>
                    <a:pt x="1638" y="2301"/>
                    <a:pt x="1431" y="2152"/>
                  </a:cubicBezTo>
                  <a:cubicBezTo>
                    <a:pt x="1013" y="1847"/>
                    <a:pt x="852" y="1348"/>
                    <a:pt x="1078" y="1037"/>
                  </a:cubicBezTo>
                  <a:cubicBezTo>
                    <a:pt x="1193" y="879"/>
                    <a:pt x="1385" y="799"/>
                    <a:pt x="1601" y="799"/>
                  </a:cubicBezTo>
                  <a:cubicBezTo>
                    <a:pt x="1727" y="799"/>
                    <a:pt x="1861" y="826"/>
                    <a:pt x="1993" y="881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0"/>
            <p:cNvSpPr/>
            <p:nvPr/>
          </p:nvSpPr>
          <p:spPr>
            <a:xfrm>
              <a:off x="2939771" y="3474019"/>
              <a:ext cx="62655" cy="142828"/>
            </a:xfrm>
            <a:custGeom>
              <a:avLst/>
              <a:gdLst/>
              <a:ahLst/>
              <a:cxnLst/>
              <a:rect l="l" t="t" r="r" b="b"/>
              <a:pathLst>
                <a:path w="1445" h="3294" extrusionOk="0">
                  <a:moveTo>
                    <a:pt x="478" y="1"/>
                  </a:moveTo>
                  <a:cubicBezTo>
                    <a:pt x="382" y="52"/>
                    <a:pt x="269" y="77"/>
                    <a:pt x="148" y="77"/>
                  </a:cubicBezTo>
                  <a:cubicBezTo>
                    <a:pt x="99" y="77"/>
                    <a:pt x="50" y="73"/>
                    <a:pt x="0" y="65"/>
                  </a:cubicBezTo>
                  <a:lnTo>
                    <a:pt x="0" y="65"/>
                  </a:lnTo>
                  <a:lnTo>
                    <a:pt x="100" y="513"/>
                  </a:lnTo>
                  <a:cubicBezTo>
                    <a:pt x="372" y="535"/>
                    <a:pt x="601" y="665"/>
                    <a:pt x="697" y="884"/>
                  </a:cubicBezTo>
                  <a:cubicBezTo>
                    <a:pt x="819" y="1164"/>
                    <a:pt x="677" y="1508"/>
                    <a:pt x="377" y="1738"/>
                  </a:cubicBezTo>
                  <a:lnTo>
                    <a:pt x="702" y="3186"/>
                  </a:lnTo>
                  <a:cubicBezTo>
                    <a:pt x="941" y="3243"/>
                    <a:pt x="1188" y="3282"/>
                    <a:pt x="1445" y="3293"/>
                  </a:cubicBezTo>
                  <a:lnTo>
                    <a:pt x="1331" y="2911"/>
                  </a:lnTo>
                  <a:cubicBezTo>
                    <a:pt x="1067" y="2773"/>
                    <a:pt x="880" y="2424"/>
                    <a:pt x="891" y="2019"/>
                  </a:cubicBezTo>
                  <a:cubicBezTo>
                    <a:pt x="893" y="1883"/>
                    <a:pt x="919" y="1754"/>
                    <a:pt x="959" y="1638"/>
                  </a:cubicBezTo>
                  <a:lnTo>
                    <a:pt x="478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0"/>
            <p:cNvSpPr/>
            <p:nvPr/>
          </p:nvSpPr>
          <p:spPr>
            <a:xfrm>
              <a:off x="2918351" y="3374291"/>
              <a:ext cx="24065" cy="38200"/>
            </a:xfrm>
            <a:custGeom>
              <a:avLst/>
              <a:gdLst/>
              <a:ahLst/>
              <a:cxnLst/>
              <a:rect l="l" t="t" r="r" b="b"/>
              <a:pathLst>
                <a:path w="555" h="881" extrusionOk="0">
                  <a:moveTo>
                    <a:pt x="294" y="0"/>
                  </a:moveTo>
                  <a:cubicBezTo>
                    <a:pt x="193" y="53"/>
                    <a:pt x="96" y="110"/>
                    <a:pt x="0" y="172"/>
                  </a:cubicBezTo>
                  <a:lnTo>
                    <a:pt x="142" y="802"/>
                  </a:lnTo>
                  <a:cubicBezTo>
                    <a:pt x="146" y="802"/>
                    <a:pt x="149" y="802"/>
                    <a:pt x="153" y="802"/>
                  </a:cubicBezTo>
                  <a:cubicBezTo>
                    <a:pt x="283" y="802"/>
                    <a:pt x="419" y="826"/>
                    <a:pt x="554" y="880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0"/>
            <p:cNvSpPr/>
            <p:nvPr/>
          </p:nvSpPr>
          <p:spPr>
            <a:xfrm>
              <a:off x="2988421" y="3475146"/>
              <a:ext cx="9669" cy="10016"/>
            </a:xfrm>
            <a:custGeom>
              <a:avLst/>
              <a:gdLst/>
              <a:ahLst/>
              <a:cxnLst/>
              <a:rect l="l" t="t" r="r" b="b"/>
              <a:pathLst>
                <a:path w="223" h="231" extrusionOk="0">
                  <a:moveTo>
                    <a:pt x="144" y="1"/>
                  </a:moveTo>
                  <a:cubicBezTo>
                    <a:pt x="107" y="1"/>
                    <a:pt x="66" y="25"/>
                    <a:pt x="38" y="68"/>
                  </a:cubicBezTo>
                  <a:cubicBezTo>
                    <a:pt x="0" y="125"/>
                    <a:pt x="2" y="194"/>
                    <a:pt x="43" y="221"/>
                  </a:cubicBezTo>
                  <a:cubicBezTo>
                    <a:pt x="54" y="227"/>
                    <a:pt x="66" y="230"/>
                    <a:pt x="79" y="230"/>
                  </a:cubicBezTo>
                  <a:cubicBezTo>
                    <a:pt x="115" y="230"/>
                    <a:pt x="158" y="206"/>
                    <a:pt x="185" y="164"/>
                  </a:cubicBezTo>
                  <a:cubicBezTo>
                    <a:pt x="222" y="106"/>
                    <a:pt x="221" y="38"/>
                    <a:pt x="179" y="10"/>
                  </a:cubicBezTo>
                  <a:cubicBezTo>
                    <a:pt x="169" y="4"/>
                    <a:pt x="156" y="1"/>
                    <a:pt x="14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0"/>
            <p:cNvSpPr/>
            <p:nvPr/>
          </p:nvSpPr>
          <p:spPr>
            <a:xfrm>
              <a:off x="3377059" y="3508707"/>
              <a:ext cx="11967" cy="12314"/>
            </a:xfrm>
            <a:custGeom>
              <a:avLst/>
              <a:gdLst/>
              <a:ahLst/>
              <a:cxnLst/>
              <a:rect l="l" t="t" r="r" b="b"/>
              <a:pathLst>
                <a:path w="276" h="284" extrusionOk="0">
                  <a:moveTo>
                    <a:pt x="177" y="1"/>
                  </a:moveTo>
                  <a:cubicBezTo>
                    <a:pt x="132" y="1"/>
                    <a:pt x="81" y="32"/>
                    <a:pt x="48" y="84"/>
                  </a:cubicBezTo>
                  <a:cubicBezTo>
                    <a:pt x="0" y="155"/>
                    <a:pt x="5" y="238"/>
                    <a:pt x="55" y="271"/>
                  </a:cubicBezTo>
                  <a:cubicBezTo>
                    <a:pt x="68" y="280"/>
                    <a:pt x="83" y="284"/>
                    <a:pt x="99" y="284"/>
                  </a:cubicBezTo>
                  <a:cubicBezTo>
                    <a:pt x="143" y="284"/>
                    <a:pt x="194" y="254"/>
                    <a:pt x="228" y="201"/>
                  </a:cubicBezTo>
                  <a:cubicBezTo>
                    <a:pt x="275" y="130"/>
                    <a:pt x="272" y="45"/>
                    <a:pt x="222" y="14"/>
                  </a:cubicBezTo>
                  <a:cubicBezTo>
                    <a:pt x="209" y="5"/>
                    <a:pt x="193" y="1"/>
                    <a:pt x="17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0"/>
            <p:cNvSpPr/>
            <p:nvPr/>
          </p:nvSpPr>
          <p:spPr>
            <a:xfrm>
              <a:off x="2937083" y="3695285"/>
              <a:ext cx="180248" cy="215326"/>
            </a:xfrm>
            <a:custGeom>
              <a:avLst/>
              <a:gdLst/>
              <a:ahLst/>
              <a:cxnLst/>
              <a:rect l="l" t="t" r="r" b="b"/>
              <a:pathLst>
                <a:path w="4157" h="4966" extrusionOk="0">
                  <a:moveTo>
                    <a:pt x="159" y="1"/>
                  </a:moveTo>
                  <a:lnTo>
                    <a:pt x="1" y="4842"/>
                  </a:lnTo>
                  <a:lnTo>
                    <a:pt x="3870" y="4966"/>
                  </a:lnTo>
                  <a:lnTo>
                    <a:pt x="4156" y="46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0"/>
            <p:cNvSpPr/>
            <p:nvPr/>
          </p:nvSpPr>
          <p:spPr>
            <a:xfrm>
              <a:off x="3025407" y="3825408"/>
              <a:ext cx="45875" cy="64216"/>
            </a:xfrm>
            <a:custGeom>
              <a:avLst/>
              <a:gdLst/>
              <a:ahLst/>
              <a:cxnLst/>
              <a:rect l="l" t="t" r="r" b="b"/>
              <a:pathLst>
                <a:path w="1058" h="1481" extrusionOk="0">
                  <a:moveTo>
                    <a:pt x="575" y="1"/>
                  </a:moveTo>
                  <a:cubicBezTo>
                    <a:pt x="326" y="1"/>
                    <a:pt x="95" y="292"/>
                    <a:pt x="49" y="679"/>
                  </a:cubicBezTo>
                  <a:cubicBezTo>
                    <a:pt x="1" y="1086"/>
                    <a:pt x="177" y="1443"/>
                    <a:pt x="440" y="1478"/>
                  </a:cubicBezTo>
                  <a:cubicBezTo>
                    <a:pt x="454" y="1480"/>
                    <a:pt x="467" y="1480"/>
                    <a:pt x="481" y="1480"/>
                  </a:cubicBezTo>
                  <a:cubicBezTo>
                    <a:pt x="731" y="1480"/>
                    <a:pt x="961" y="1186"/>
                    <a:pt x="1007" y="801"/>
                  </a:cubicBezTo>
                  <a:cubicBezTo>
                    <a:pt x="1057" y="393"/>
                    <a:pt x="881" y="38"/>
                    <a:pt x="616" y="3"/>
                  </a:cubicBezTo>
                  <a:cubicBezTo>
                    <a:pt x="602" y="2"/>
                    <a:pt x="589" y="1"/>
                    <a:pt x="57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0"/>
            <p:cNvSpPr/>
            <p:nvPr/>
          </p:nvSpPr>
          <p:spPr>
            <a:xfrm>
              <a:off x="3023716" y="3864953"/>
              <a:ext cx="18948" cy="12401"/>
            </a:xfrm>
            <a:custGeom>
              <a:avLst/>
              <a:gdLst/>
              <a:ahLst/>
              <a:cxnLst/>
              <a:rect l="l" t="t" r="r" b="b"/>
              <a:pathLst>
                <a:path w="437" h="286" extrusionOk="0">
                  <a:moveTo>
                    <a:pt x="204" y="0"/>
                  </a:moveTo>
                  <a:lnTo>
                    <a:pt x="1" y="285"/>
                  </a:lnTo>
                  <a:lnTo>
                    <a:pt x="1" y="285"/>
                  </a:lnTo>
                  <a:lnTo>
                    <a:pt x="436" y="24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0"/>
            <p:cNvSpPr/>
            <p:nvPr/>
          </p:nvSpPr>
          <p:spPr>
            <a:xfrm>
              <a:off x="3030004" y="3826969"/>
              <a:ext cx="36726" cy="42536"/>
            </a:xfrm>
            <a:custGeom>
              <a:avLst/>
              <a:gdLst/>
              <a:ahLst/>
              <a:cxnLst/>
              <a:rect l="l" t="t" r="r" b="b"/>
              <a:pathLst>
                <a:path w="847" h="981" extrusionOk="0">
                  <a:moveTo>
                    <a:pt x="440" y="0"/>
                  </a:moveTo>
                  <a:cubicBezTo>
                    <a:pt x="241" y="0"/>
                    <a:pt x="63" y="188"/>
                    <a:pt x="33" y="441"/>
                  </a:cubicBezTo>
                  <a:cubicBezTo>
                    <a:pt x="1" y="712"/>
                    <a:pt x="149" y="951"/>
                    <a:pt x="366" y="978"/>
                  </a:cubicBezTo>
                  <a:cubicBezTo>
                    <a:pt x="380" y="980"/>
                    <a:pt x="394" y="981"/>
                    <a:pt x="408" y="981"/>
                  </a:cubicBezTo>
                  <a:cubicBezTo>
                    <a:pt x="607" y="981"/>
                    <a:pt x="784" y="793"/>
                    <a:pt x="815" y="540"/>
                  </a:cubicBezTo>
                  <a:cubicBezTo>
                    <a:pt x="847" y="271"/>
                    <a:pt x="699" y="30"/>
                    <a:pt x="482" y="3"/>
                  </a:cubicBezTo>
                  <a:cubicBezTo>
                    <a:pt x="468" y="1"/>
                    <a:pt x="454" y="0"/>
                    <a:pt x="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0"/>
            <p:cNvSpPr/>
            <p:nvPr/>
          </p:nvSpPr>
          <p:spPr>
            <a:xfrm>
              <a:off x="3022242" y="3858102"/>
              <a:ext cx="20726" cy="19685"/>
            </a:xfrm>
            <a:custGeom>
              <a:avLst/>
              <a:gdLst/>
              <a:ahLst/>
              <a:cxnLst/>
              <a:rect l="l" t="t" r="r" b="b"/>
              <a:pathLst>
                <a:path w="478" h="454" extrusionOk="0">
                  <a:moveTo>
                    <a:pt x="260" y="1"/>
                  </a:moveTo>
                  <a:lnTo>
                    <a:pt x="1" y="453"/>
                  </a:lnTo>
                  <a:lnTo>
                    <a:pt x="477" y="23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0"/>
            <p:cNvSpPr/>
            <p:nvPr/>
          </p:nvSpPr>
          <p:spPr>
            <a:xfrm>
              <a:off x="3034123" y="3831609"/>
              <a:ext cx="26016" cy="30092"/>
            </a:xfrm>
            <a:custGeom>
              <a:avLst/>
              <a:gdLst/>
              <a:ahLst/>
              <a:cxnLst/>
              <a:rect l="l" t="t" r="r" b="b"/>
              <a:pathLst>
                <a:path w="600" h="694" extrusionOk="0">
                  <a:moveTo>
                    <a:pt x="314" y="0"/>
                  </a:moveTo>
                  <a:cubicBezTo>
                    <a:pt x="172" y="0"/>
                    <a:pt x="46" y="133"/>
                    <a:pt x="24" y="313"/>
                  </a:cubicBezTo>
                  <a:cubicBezTo>
                    <a:pt x="0" y="503"/>
                    <a:pt x="106" y="672"/>
                    <a:pt x="258" y="692"/>
                  </a:cubicBezTo>
                  <a:cubicBezTo>
                    <a:pt x="267" y="693"/>
                    <a:pt x="276" y="694"/>
                    <a:pt x="286" y="694"/>
                  </a:cubicBezTo>
                  <a:cubicBezTo>
                    <a:pt x="429" y="694"/>
                    <a:pt x="555" y="560"/>
                    <a:pt x="577" y="381"/>
                  </a:cubicBezTo>
                  <a:cubicBezTo>
                    <a:pt x="600" y="191"/>
                    <a:pt x="494" y="21"/>
                    <a:pt x="342" y="2"/>
                  </a:cubicBezTo>
                  <a:cubicBezTo>
                    <a:pt x="333" y="1"/>
                    <a:pt x="324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0"/>
            <p:cNvSpPr/>
            <p:nvPr/>
          </p:nvSpPr>
          <p:spPr>
            <a:xfrm>
              <a:off x="3034210" y="3836075"/>
              <a:ext cx="25929" cy="30135"/>
            </a:xfrm>
            <a:custGeom>
              <a:avLst/>
              <a:gdLst/>
              <a:ahLst/>
              <a:cxnLst/>
              <a:rect l="l" t="t" r="r" b="b"/>
              <a:pathLst>
                <a:path w="598" h="695" extrusionOk="0">
                  <a:moveTo>
                    <a:pt x="315" y="1"/>
                  </a:moveTo>
                  <a:cubicBezTo>
                    <a:pt x="173" y="1"/>
                    <a:pt x="45" y="133"/>
                    <a:pt x="24" y="314"/>
                  </a:cubicBezTo>
                  <a:cubicBezTo>
                    <a:pt x="1" y="505"/>
                    <a:pt x="105" y="675"/>
                    <a:pt x="259" y="694"/>
                  </a:cubicBezTo>
                  <a:cubicBezTo>
                    <a:pt x="267" y="695"/>
                    <a:pt x="276" y="695"/>
                    <a:pt x="284" y="695"/>
                  </a:cubicBezTo>
                  <a:cubicBezTo>
                    <a:pt x="426" y="695"/>
                    <a:pt x="552" y="562"/>
                    <a:pt x="575" y="381"/>
                  </a:cubicBezTo>
                  <a:cubicBezTo>
                    <a:pt x="598" y="193"/>
                    <a:pt x="492" y="22"/>
                    <a:pt x="340" y="2"/>
                  </a:cubicBezTo>
                  <a:cubicBezTo>
                    <a:pt x="332" y="1"/>
                    <a:pt x="323" y="1"/>
                    <a:pt x="3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0"/>
            <p:cNvSpPr/>
            <p:nvPr/>
          </p:nvSpPr>
          <p:spPr>
            <a:xfrm>
              <a:off x="3302393" y="3875446"/>
              <a:ext cx="26883" cy="26016"/>
            </a:xfrm>
            <a:custGeom>
              <a:avLst/>
              <a:gdLst/>
              <a:ahLst/>
              <a:cxnLst/>
              <a:rect l="l" t="t" r="r" b="b"/>
              <a:pathLst>
                <a:path w="620" h="600" extrusionOk="0">
                  <a:moveTo>
                    <a:pt x="310" y="1"/>
                  </a:moveTo>
                  <a:cubicBezTo>
                    <a:pt x="154" y="1"/>
                    <a:pt x="23" y="122"/>
                    <a:pt x="12" y="279"/>
                  </a:cubicBezTo>
                  <a:cubicBezTo>
                    <a:pt x="0" y="444"/>
                    <a:pt x="125" y="587"/>
                    <a:pt x="291" y="599"/>
                  </a:cubicBezTo>
                  <a:cubicBezTo>
                    <a:pt x="298" y="599"/>
                    <a:pt x="305" y="599"/>
                    <a:pt x="312" y="599"/>
                  </a:cubicBezTo>
                  <a:cubicBezTo>
                    <a:pt x="467" y="599"/>
                    <a:pt x="599" y="479"/>
                    <a:pt x="610" y="322"/>
                  </a:cubicBezTo>
                  <a:cubicBezTo>
                    <a:pt x="620" y="158"/>
                    <a:pt x="495" y="15"/>
                    <a:pt x="331" y="2"/>
                  </a:cubicBezTo>
                  <a:cubicBezTo>
                    <a:pt x="324" y="1"/>
                    <a:pt x="317" y="1"/>
                    <a:pt x="310" y="1"/>
                  </a:cubicBezTo>
                  <a:close/>
                </a:path>
              </a:pathLst>
            </a:custGeom>
            <a:solidFill>
              <a:srgbClr val="823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0"/>
            <p:cNvSpPr/>
            <p:nvPr/>
          </p:nvSpPr>
          <p:spPr>
            <a:xfrm>
              <a:off x="3305341" y="3878351"/>
              <a:ext cx="20986" cy="20249"/>
            </a:xfrm>
            <a:custGeom>
              <a:avLst/>
              <a:gdLst/>
              <a:ahLst/>
              <a:cxnLst/>
              <a:rect l="l" t="t" r="r" b="b"/>
              <a:pathLst>
                <a:path w="484" h="467" extrusionOk="0">
                  <a:moveTo>
                    <a:pt x="241" y="0"/>
                  </a:moveTo>
                  <a:cubicBezTo>
                    <a:pt x="119" y="0"/>
                    <a:pt x="18" y="93"/>
                    <a:pt x="8" y="217"/>
                  </a:cubicBezTo>
                  <a:cubicBezTo>
                    <a:pt x="1" y="344"/>
                    <a:pt x="98" y="457"/>
                    <a:pt x="226" y="466"/>
                  </a:cubicBezTo>
                  <a:cubicBezTo>
                    <a:pt x="233" y="466"/>
                    <a:pt x="239" y="467"/>
                    <a:pt x="246" y="467"/>
                  </a:cubicBezTo>
                  <a:cubicBezTo>
                    <a:pt x="366" y="467"/>
                    <a:pt x="465" y="373"/>
                    <a:pt x="473" y="251"/>
                  </a:cubicBezTo>
                  <a:cubicBezTo>
                    <a:pt x="483" y="122"/>
                    <a:pt x="386" y="9"/>
                    <a:pt x="257" y="1"/>
                  </a:cubicBezTo>
                  <a:cubicBezTo>
                    <a:pt x="252" y="0"/>
                    <a:pt x="246" y="0"/>
                    <a:pt x="241" y="0"/>
                  </a:cubicBezTo>
                  <a:close/>
                </a:path>
              </a:pathLst>
            </a:custGeom>
            <a:solidFill>
              <a:srgbClr val="E5A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0"/>
            <p:cNvSpPr/>
            <p:nvPr/>
          </p:nvSpPr>
          <p:spPr>
            <a:xfrm>
              <a:off x="2943023" y="3695285"/>
              <a:ext cx="174307" cy="215326"/>
            </a:xfrm>
            <a:custGeom>
              <a:avLst/>
              <a:gdLst/>
              <a:ahLst/>
              <a:cxnLst/>
              <a:rect l="l" t="t" r="r" b="b"/>
              <a:pathLst>
                <a:path w="4020" h="4966" extrusionOk="0">
                  <a:moveTo>
                    <a:pt x="22" y="1"/>
                  </a:moveTo>
                  <a:lnTo>
                    <a:pt x="1" y="397"/>
                  </a:lnTo>
                  <a:lnTo>
                    <a:pt x="3664" y="874"/>
                  </a:lnTo>
                  <a:lnTo>
                    <a:pt x="3537" y="4943"/>
                  </a:lnTo>
                  <a:lnTo>
                    <a:pt x="3733" y="4966"/>
                  </a:lnTo>
                  <a:lnTo>
                    <a:pt x="4019" y="469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0"/>
            <p:cNvSpPr/>
            <p:nvPr/>
          </p:nvSpPr>
          <p:spPr>
            <a:xfrm>
              <a:off x="2940291" y="3694808"/>
              <a:ext cx="13051" cy="109354"/>
            </a:xfrm>
            <a:custGeom>
              <a:avLst/>
              <a:gdLst/>
              <a:ahLst/>
              <a:cxnLst/>
              <a:rect l="l" t="t" r="r" b="b"/>
              <a:pathLst>
                <a:path w="301" h="2522" extrusionOk="0">
                  <a:moveTo>
                    <a:pt x="64" y="1"/>
                  </a:moveTo>
                  <a:lnTo>
                    <a:pt x="1" y="2521"/>
                  </a:lnTo>
                  <a:lnTo>
                    <a:pt x="201" y="2496"/>
                  </a:lnTo>
                  <a:lnTo>
                    <a:pt x="300" y="41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0"/>
            <p:cNvSpPr/>
            <p:nvPr/>
          </p:nvSpPr>
          <p:spPr>
            <a:xfrm>
              <a:off x="2924855" y="3691599"/>
              <a:ext cx="477003" cy="174307"/>
            </a:xfrm>
            <a:custGeom>
              <a:avLst/>
              <a:gdLst/>
              <a:ahLst/>
              <a:cxnLst/>
              <a:rect l="l" t="t" r="r" b="b"/>
              <a:pathLst>
                <a:path w="11001" h="4020" extrusionOk="0">
                  <a:moveTo>
                    <a:pt x="1" y="0"/>
                  </a:moveTo>
                  <a:lnTo>
                    <a:pt x="18" y="347"/>
                  </a:lnTo>
                  <a:lnTo>
                    <a:pt x="4212" y="823"/>
                  </a:lnTo>
                  <a:lnTo>
                    <a:pt x="4152" y="2488"/>
                  </a:lnTo>
                  <a:lnTo>
                    <a:pt x="10833" y="4020"/>
                  </a:lnTo>
                  <a:lnTo>
                    <a:pt x="11000" y="3675"/>
                  </a:lnTo>
                  <a:lnTo>
                    <a:pt x="4405" y="2268"/>
                  </a:lnTo>
                  <a:lnTo>
                    <a:pt x="4423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0"/>
            <p:cNvSpPr/>
            <p:nvPr/>
          </p:nvSpPr>
          <p:spPr>
            <a:xfrm>
              <a:off x="2924118" y="3686006"/>
              <a:ext cx="485068" cy="174134"/>
            </a:xfrm>
            <a:custGeom>
              <a:avLst/>
              <a:gdLst/>
              <a:ahLst/>
              <a:cxnLst/>
              <a:rect l="l" t="t" r="r" b="b"/>
              <a:pathLst>
                <a:path w="11187" h="4016" extrusionOk="0">
                  <a:moveTo>
                    <a:pt x="0" y="0"/>
                  </a:moveTo>
                  <a:lnTo>
                    <a:pt x="18" y="328"/>
                  </a:lnTo>
                  <a:lnTo>
                    <a:pt x="4397" y="821"/>
                  </a:lnTo>
                  <a:lnTo>
                    <a:pt x="4338" y="2483"/>
                  </a:lnTo>
                  <a:lnTo>
                    <a:pt x="11017" y="4016"/>
                  </a:lnTo>
                  <a:lnTo>
                    <a:pt x="11186" y="3671"/>
                  </a:lnTo>
                  <a:lnTo>
                    <a:pt x="4494" y="2336"/>
                  </a:lnTo>
                  <a:lnTo>
                    <a:pt x="4520" y="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0"/>
            <p:cNvSpPr/>
            <p:nvPr/>
          </p:nvSpPr>
          <p:spPr>
            <a:xfrm>
              <a:off x="2981657" y="3694201"/>
              <a:ext cx="39891" cy="9973"/>
            </a:xfrm>
            <a:custGeom>
              <a:avLst/>
              <a:gdLst/>
              <a:ahLst/>
              <a:cxnLst/>
              <a:rect l="l" t="t" r="r" b="b"/>
              <a:pathLst>
                <a:path w="920" h="230" extrusionOk="0">
                  <a:moveTo>
                    <a:pt x="39" y="0"/>
                  </a:moveTo>
                  <a:lnTo>
                    <a:pt x="0" y="155"/>
                  </a:lnTo>
                  <a:lnTo>
                    <a:pt x="816" y="229"/>
                  </a:lnTo>
                  <a:lnTo>
                    <a:pt x="919" y="9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0"/>
            <p:cNvSpPr/>
            <p:nvPr/>
          </p:nvSpPr>
          <p:spPr>
            <a:xfrm>
              <a:off x="2777257" y="3709507"/>
              <a:ext cx="100595" cy="78308"/>
            </a:xfrm>
            <a:custGeom>
              <a:avLst/>
              <a:gdLst/>
              <a:ahLst/>
              <a:cxnLst/>
              <a:rect l="l" t="t" r="r" b="b"/>
              <a:pathLst>
                <a:path w="2320" h="1806" extrusionOk="0">
                  <a:moveTo>
                    <a:pt x="0" y="1"/>
                  </a:moveTo>
                  <a:lnTo>
                    <a:pt x="65" y="1806"/>
                  </a:lnTo>
                  <a:lnTo>
                    <a:pt x="2244" y="907"/>
                  </a:lnTo>
                  <a:lnTo>
                    <a:pt x="231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0"/>
            <p:cNvSpPr/>
            <p:nvPr/>
          </p:nvSpPr>
          <p:spPr>
            <a:xfrm>
              <a:off x="2867273" y="3683751"/>
              <a:ext cx="20249" cy="106362"/>
            </a:xfrm>
            <a:custGeom>
              <a:avLst/>
              <a:gdLst/>
              <a:ahLst/>
              <a:cxnLst/>
              <a:rect l="l" t="t" r="r" b="b"/>
              <a:pathLst>
                <a:path w="467" h="2453" extrusionOk="0">
                  <a:moveTo>
                    <a:pt x="467" y="1"/>
                  </a:moveTo>
                  <a:lnTo>
                    <a:pt x="160" y="16"/>
                  </a:lnTo>
                  <a:lnTo>
                    <a:pt x="0" y="2427"/>
                  </a:lnTo>
                  <a:lnTo>
                    <a:pt x="329" y="2453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0"/>
            <p:cNvSpPr/>
            <p:nvPr/>
          </p:nvSpPr>
          <p:spPr>
            <a:xfrm>
              <a:off x="2762471" y="3581075"/>
              <a:ext cx="24498" cy="271737"/>
            </a:xfrm>
            <a:custGeom>
              <a:avLst/>
              <a:gdLst/>
              <a:ahLst/>
              <a:cxnLst/>
              <a:rect l="l" t="t" r="r" b="b"/>
              <a:pathLst>
                <a:path w="565" h="6267" extrusionOk="0">
                  <a:moveTo>
                    <a:pt x="1" y="1"/>
                  </a:moveTo>
                  <a:lnTo>
                    <a:pt x="234" y="6228"/>
                  </a:lnTo>
                  <a:lnTo>
                    <a:pt x="565" y="6267"/>
                  </a:lnTo>
                  <a:lnTo>
                    <a:pt x="509" y="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0"/>
            <p:cNvSpPr/>
            <p:nvPr/>
          </p:nvSpPr>
          <p:spPr>
            <a:xfrm>
              <a:off x="2762558" y="3580338"/>
              <a:ext cx="15870" cy="156703"/>
            </a:xfrm>
            <a:custGeom>
              <a:avLst/>
              <a:gdLst/>
              <a:ahLst/>
              <a:cxnLst/>
              <a:rect l="l" t="t" r="r" b="b"/>
              <a:pathLst>
                <a:path w="366" h="3614" extrusionOk="0">
                  <a:moveTo>
                    <a:pt x="0" y="1"/>
                  </a:moveTo>
                  <a:lnTo>
                    <a:pt x="133" y="3588"/>
                  </a:lnTo>
                  <a:lnTo>
                    <a:pt x="347" y="3614"/>
                  </a:lnTo>
                  <a:lnTo>
                    <a:pt x="365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0"/>
            <p:cNvSpPr/>
            <p:nvPr/>
          </p:nvSpPr>
          <p:spPr>
            <a:xfrm>
              <a:off x="3132117" y="3834947"/>
              <a:ext cx="259206" cy="106492"/>
            </a:xfrm>
            <a:custGeom>
              <a:avLst/>
              <a:gdLst/>
              <a:ahLst/>
              <a:cxnLst/>
              <a:rect l="l" t="t" r="r" b="b"/>
              <a:pathLst>
                <a:path w="5978" h="2456" extrusionOk="0">
                  <a:moveTo>
                    <a:pt x="222" y="1"/>
                  </a:moveTo>
                  <a:lnTo>
                    <a:pt x="0" y="2059"/>
                  </a:lnTo>
                  <a:lnTo>
                    <a:pt x="3591" y="2334"/>
                  </a:lnTo>
                  <a:lnTo>
                    <a:pt x="4961" y="2433"/>
                  </a:lnTo>
                  <a:lnTo>
                    <a:pt x="5277" y="2456"/>
                  </a:lnTo>
                  <a:lnTo>
                    <a:pt x="5977" y="86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38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0"/>
            <p:cNvSpPr/>
            <p:nvPr/>
          </p:nvSpPr>
          <p:spPr>
            <a:xfrm>
              <a:off x="2868573" y="3717919"/>
              <a:ext cx="17517" cy="37897"/>
            </a:xfrm>
            <a:custGeom>
              <a:avLst/>
              <a:gdLst/>
              <a:ahLst/>
              <a:cxnLst/>
              <a:rect l="l" t="t" r="r" b="b"/>
              <a:pathLst>
                <a:path w="404" h="874" extrusionOk="0">
                  <a:moveTo>
                    <a:pt x="100" y="0"/>
                  </a:moveTo>
                  <a:lnTo>
                    <a:pt x="0" y="856"/>
                  </a:lnTo>
                  <a:lnTo>
                    <a:pt x="331" y="873"/>
                  </a:lnTo>
                  <a:lnTo>
                    <a:pt x="404" y="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0"/>
            <p:cNvSpPr/>
            <p:nvPr/>
          </p:nvSpPr>
          <p:spPr>
            <a:xfrm>
              <a:off x="3117071" y="3837029"/>
              <a:ext cx="43967" cy="61311"/>
            </a:xfrm>
            <a:custGeom>
              <a:avLst/>
              <a:gdLst/>
              <a:ahLst/>
              <a:cxnLst/>
              <a:rect l="l" t="t" r="r" b="b"/>
              <a:pathLst>
                <a:path w="1014" h="1414" extrusionOk="0">
                  <a:moveTo>
                    <a:pt x="553" y="1"/>
                  </a:moveTo>
                  <a:cubicBezTo>
                    <a:pt x="314" y="1"/>
                    <a:pt x="92" y="280"/>
                    <a:pt x="47" y="650"/>
                  </a:cubicBezTo>
                  <a:cubicBezTo>
                    <a:pt x="1" y="1038"/>
                    <a:pt x="168" y="1380"/>
                    <a:pt x="423" y="1412"/>
                  </a:cubicBezTo>
                  <a:cubicBezTo>
                    <a:pt x="436" y="1413"/>
                    <a:pt x="449" y="1414"/>
                    <a:pt x="461" y="1414"/>
                  </a:cubicBezTo>
                  <a:cubicBezTo>
                    <a:pt x="701" y="1414"/>
                    <a:pt x="922" y="1135"/>
                    <a:pt x="967" y="766"/>
                  </a:cubicBezTo>
                  <a:cubicBezTo>
                    <a:pt x="1013" y="375"/>
                    <a:pt x="846" y="36"/>
                    <a:pt x="591" y="3"/>
                  </a:cubicBezTo>
                  <a:cubicBezTo>
                    <a:pt x="578" y="1"/>
                    <a:pt x="565" y="1"/>
                    <a:pt x="553" y="1"/>
                  </a:cubicBezTo>
                  <a:close/>
                </a:path>
              </a:pathLst>
            </a:custGeom>
            <a:solidFill>
              <a:srgbClr val="823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0"/>
            <p:cNvSpPr/>
            <p:nvPr/>
          </p:nvSpPr>
          <p:spPr>
            <a:xfrm>
              <a:off x="3117418" y="3840541"/>
              <a:ext cx="12488" cy="17994"/>
            </a:xfrm>
            <a:custGeom>
              <a:avLst/>
              <a:gdLst/>
              <a:ahLst/>
              <a:cxnLst/>
              <a:rect l="l" t="t" r="r" b="b"/>
              <a:pathLst>
                <a:path w="288" h="415" extrusionOk="0">
                  <a:moveTo>
                    <a:pt x="0" y="1"/>
                  </a:moveTo>
                  <a:lnTo>
                    <a:pt x="72" y="414"/>
                  </a:lnTo>
                  <a:lnTo>
                    <a:pt x="288" y="1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23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0"/>
            <p:cNvSpPr/>
            <p:nvPr/>
          </p:nvSpPr>
          <p:spPr>
            <a:xfrm>
              <a:off x="3121450" y="3838546"/>
              <a:ext cx="35295" cy="40888"/>
            </a:xfrm>
            <a:custGeom>
              <a:avLst/>
              <a:gdLst/>
              <a:ahLst/>
              <a:cxnLst/>
              <a:rect l="l" t="t" r="r" b="b"/>
              <a:pathLst>
                <a:path w="814" h="943" extrusionOk="0">
                  <a:moveTo>
                    <a:pt x="426" y="0"/>
                  </a:moveTo>
                  <a:cubicBezTo>
                    <a:pt x="233" y="0"/>
                    <a:pt x="60" y="181"/>
                    <a:pt x="32" y="425"/>
                  </a:cubicBezTo>
                  <a:cubicBezTo>
                    <a:pt x="0" y="684"/>
                    <a:pt x="143" y="916"/>
                    <a:pt x="351" y="940"/>
                  </a:cubicBezTo>
                  <a:cubicBezTo>
                    <a:pt x="364" y="942"/>
                    <a:pt x="376" y="942"/>
                    <a:pt x="389" y="942"/>
                  </a:cubicBezTo>
                  <a:cubicBezTo>
                    <a:pt x="582" y="942"/>
                    <a:pt x="754" y="761"/>
                    <a:pt x="782" y="518"/>
                  </a:cubicBezTo>
                  <a:cubicBezTo>
                    <a:pt x="813" y="260"/>
                    <a:pt x="670" y="30"/>
                    <a:pt x="463" y="2"/>
                  </a:cubicBezTo>
                  <a:cubicBezTo>
                    <a:pt x="450" y="1"/>
                    <a:pt x="438" y="0"/>
                    <a:pt x="426" y="0"/>
                  </a:cubicBezTo>
                  <a:close/>
                </a:path>
              </a:pathLst>
            </a:custGeom>
            <a:solidFill>
              <a:srgbClr val="E5A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0"/>
            <p:cNvSpPr/>
            <p:nvPr/>
          </p:nvSpPr>
          <p:spPr>
            <a:xfrm>
              <a:off x="3125526" y="3843533"/>
              <a:ext cx="24932" cy="28964"/>
            </a:xfrm>
            <a:custGeom>
              <a:avLst/>
              <a:gdLst/>
              <a:ahLst/>
              <a:cxnLst/>
              <a:rect l="l" t="t" r="r" b="b"/>
              <a:pathLst>
                <a:path w="575" h="668" extrusionOk="0">
                  <a:moveTo>
                    <a:pt x="303" y="0"/>
                  </a:moveTo>
                  <a:cubicBezTo>
                    <a:pt x="166" y="0"/>
                    <a:pt x="44" y="129"/>
                    <a:pt x="24" y="301"/>
                  </a:cubicBezTo>
                  <a:cubicBezTo>
                    <a:pt x="1" y="483"/>
                    <a:pt x="102" y="646"/>
                    <a:pt x="247" y="666"/>
                  </a:cubicBezTo>
                  <a:cubicBezTo>
                    <a:pt x="256" y="667"/>
                    <a:pt x="264" y="668"/>
                    <a:pt x="273" y="668"/>
                  </a:cubicBezTo>
                  <a:cubicBezTo>
                    <a:pt x="410" y="668"/>
                    <a:pt x="533" y="539"/>
                    <a:pt x="553" y="367"/>
                  </a:cubicBezTo>
                  <a:cubicBezTo>
                    <a:pt x="575" y="185"/>
                    <a:pt x="475" y="21"/>
                    <a:pt x="329" y="2"/>
                  </a:cubicBezTo>
                  <a:cubicBezTo>
                    <a:pt x="320" y="1"/>
                    <a:pt x="311" y="0"/>
                    <a:pt x="303" y="0"/>
                  </a:cubicBezTo>
                  <a:close/>
                </a:path>
              </a:pathLst>
            </a:custGeom>
            <a:solidFill>
              <a:srgbClr val="FFF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0"/>
            <p:cNvSpPr/>
            <p:nvPr/>
          </p:nvSpPr>
          <p:spPr>
            <a:xfrm>
              <a:off x="3125266" y="3847479"/>
              <a:ext cx="24932" cy="28964"/>
            </a:xfrm>
            <a:custGeom>
              <a:avLst/>
              <a:gdLst/>
              <a:ahLst/>
              <a:cxnLst/>
              <a:rect l="l" t="t" r="r" b="b"/>
              <a:pathLst>
                <a:path w="575" h="668" extrusionOk="0">
                  <a:moveTo>
                    <a:pt x="300" y="1"/>
                  </a:moveTo>
                  <a:cubicBezTo>
                    <a:pt x="165" y="1"/>
                    <a:pt x="43" y="130"/>
                    <a:pt x="22" y="302"/>
                  </a:cubicBezTo>
                  <a:cubicBezTo>
                    <a:pt x="1" y="485"/>
                    <a:pt x="101" y="648"/>
                    <a:pt x="246" y="665"/>
                  </a:cubicBezTo>
                  <a:cubicBezTo>
                    <a:pt x="255" y="666"/>
                    <a:pt x="264" y="667"/>
                    <a:pt x="273" y="667"/>
                  </a:cubicBezTo>
                  <a:cubicBezTo>
                    <a:pt x="410" y="667"/>
                    <a:pt x="532" y="538"/>
                    <a:pt x="552" y="368"/>
                  </a:cubicBezTo>
                  <a:cubicBezTo>
                    <a:pt x="575" y="183"/>
                    <a:pt x="473" y="20"/>
                    <a:pt x="327" y="3"/>
                  </a:cubicBezTo>
                  <a:cubicBezTo>
                    <a:pt x="318" y="1"/>
                    <a:pt x="309" y="1"/>
                    <a:pt x="300" y="1"/>
                  </a:cubicBezTo>
                  <a:close/>
                </a:path>
              </a:pathLst>
            </a:custGeom>
            <a:solidFill>
              <a:srgbClr val="C164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0"/>
            <p:cNvSpPr/>
            <p:nvPr/>
          </p:nvSpPr>
          <p:spPr>
            <a:xfrm>
              <a:off x="3116767" y="3839240"/>
              <a:ext cx="13485" cy="15263"/>
            </a:xfrm>
            <a:custGeom>
              <a:avLst/>
              <a:gdLst/>
              <a:ahLst/>
              <a:cxnLst/>
              <a:rect l="l" t="t" r="r" b="b"/>
              <a:pathLst>
                <a:path w="311" h="352" extrusionOk="0">
                  <a:moveTo>
                    <a:pt x="1" y="1"/>
                  </a:moveTo>
                  <a:lnTo>
                    <a:pt x="184" y="351"/>
                  </a:lnTo>
                  <a:lnTo>
                    <a:pt x="310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5A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0"/>
            <p:cNvSpPr/>
            <p:nvPr/>
          </p:nvSpPr>
          <p:spPr>
            <a:xfrm>
              <a:off x="3099900" y="4000713"/>
              <a:ext cx="519063" cy="324983"/>
            </a:xfrm>
            <a:custGeom>
              <a:avLst/>
              <a:gdLst/>
              <a:ahLst/>
              <a:cxnLst/>
              <a:rect l="l" t="t" r="r" b="b"/>
              <a:pathLst>
                <a:path w="11971" h="7495" extrusionOk="0">
                  <a:moveTo>
                    <a:pt x="8853" y="0"/>
                  </a:moveTo>
                  <a:lnTo>
                    <a:pt x="8853" y="0"/>
                  </a:lnTo>
                  <a:cubicBezTo>
                    <a:pt x="8853" y="1"/>
                    <a:pt x="9999" y="5354"/>
                    <a:pt x="1087" y="5859"/>
                  </a:cubicBezTo>
                  <a:lnTo>
                    <a:pt x="0" y="7494"/>
                  </a:lnTo>
                  <a:cubicBezTo>
                    <a:pt x="0" y="7494"/>
                    <a:pt x="11971" y="7050"/>
                    <a:pt x="9605" y="1752"/>
                  </a:cubicBezTo>
                  <a:lnTo>
                    <a:pt x="8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0"/>
            <p:cNvSpPr/>
            <p:nvPr/>
          </p:nvSpPr>
          <p:spPr>
            <a:xfrm>
              <a:off x="3123662" y="4054002"/>
              <a:ext cx="398782" cy="252876"/>
            </a:xfrm>
            <a:custGeom>
              <a:avLst/>
              <a:gdLst/>
              <a:ahLst/>
              <a:cxnLst/>
              <a:rect l="l" t="t" r="r" b="b"/>
              <a:pathLst>
                <a:path w="9197" h="5832" extrusionOk="0">
                  <a:moveTo>
                    <a:pt x="8567" y="1"/>
                  </a:moveTo>
                  <a:cubicBezTo>
                    <a:pt x="7653" y="4793"/>
                    <a:pt x="1023" y="4868"/>
                    <a:pt x="608" y="4868"/>
                  </a:cubicBezTo>
                  <a:cubicBezTo>
                    <a:pt x="595" y="4868"/>
                    <a:pt x="588" y="4868"/>
                    <a:pt x="588" y="4868"/>
                  </a:cubicBezTo>
                  <a:lnTo>
                    <a:pt x="1" y="5831"/>
                  </a:lnTo>
                  <a:cubicBezTo>
                    <a:pt x="9044" y="5693"/>
                    <a:pt x="9197" y="1418"/>
                    <a:pt x="9197" y="1418"/>
                  </a:cubicBezTo>
                  <a:lnTo>
                    <a:pt x="85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0"/>
            <p:cNvSpPr/>
            <p:nvPr/>
          </p:nvSpPr>
          <p:spPr>
            <a:xfrm>
              <a:off x="3472928" y="4095498"/>
              <a:ext cx="31306" cy="95305"/>
            </a:xfrm>
            <a:custGeom>
              <a:avLst/>
              <a:gdLst/>
              <a:ahLst/>
              <a:cxnLst/>
              <a:rect l="l" t="t" r="r" b="b"/>
              <a:pathLst>
                <a:path w="722" h="2198" extrusionOk="0">
                  <a:moveTo>
                    <a:pt x="87" y="0"/>
                  </a:moveTo>
                  <a:lnTo>
                    <a:pt x="1" y="238"/>
                  </a:lnTo>
                  <a:lnTo>
                    <a:pt x="612" y="2197"/>
                  </a:lnTo>
                  <a:lnTo>
                    <a:pt x="721" y="2047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0"/>
            <p:cNvSpPr/>
            <p:nvPr/>
          </p:nvSpPr>
          <p:spPr>
            <a:xfrm>
              <a:off x="3438110" y="4149654"/>
              <a:ext cx="32650" cy="71934"/>
            </a:xfrm>
            <a:custGeom>
              <a:avLst/>
              <a:gdLst/>
              <a:ahLst/>
              <a:cxnLst/>
              <a:rect l="l" t="t" r="r" b="b"/>
              <a:pathLst>
                <a:path w="753" h="1659" extrusionOk="0">
                  <a:moveTo>
                    <a:pt x="177" y="1"/>
                  </a:moveTo>
                  <a:lnTo>
                    <a:pt x="1" y="180"/>
                  </a:lnTo>
                  <a:lnTo>
                    <a:pt x="628" y="1658"/>
                  </a:lnTo>
                  <a:lnTo>
                    <a:pt x="752" y="1583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0"/>
            <p:cNvSpPr/>
            <p:nvPr/>
          </p:nvSpPr>
          <p:spPr>
            <a:xfrm>
              <a:off x="3398479" y="4186554"/>
              <a:ext cx="26580" cy="64129"/>
            </a:xfrm>
            <a:custGeom>
              <a:avLst/>
              <a:gdLst/>
              <a:ahLst/>
              <a:cxnLst/>
              <a:rect l="l" t="t" r="r" b="b"/>
              <a:pathLst>
                <a:path w="613" h="1479" extrusionOk="0">
                  <a:moveTo>
                    <a:pt x="208" y="0"/>
                  </a:moveTo>
                  <a:lnTo>
                    <a:pt x="0" y="113"/>
                  </a:lnTo>
                  <a:lnTo>
                    <a:pt x="514" y="1479"/>
                  </a:lnTo>
                  <a:lnTo>
                    <a:pt x="613" y="142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0"/>
            <p:cNvSpPr/>
            <p:nvPr/>
          </p:nvSpPr>
          <p:spPr>
            <a:xfrm>
              <a:off x="3351606" y="4214044"/>
              <a:ext cx="23805" cy="59186"/>
            </a:xfrm>
            <a:custGeom>
              <a:avLst/>
              <a:gdLst/>
              <a:ahLst/>
              <a:cxnLst/>
              <a:rect l="l" t="t" r="r" b="b"/>
              <a:pathLst>
                <a:path w="549" h="1365" extrusionOk="0">
                  <a:moveTo>
                    <a:pt x="155" y="0"/>
                  </a:moveTo>
                  <a:lnTo>
                    <a:pt x="0" y="90"/>
                  </a:lnTo>
                  <a:lnTo>
                    <a:pt x="394" y="1365"/>
                  </a:lnTo>
                  <a:lnTo>
                    <a:pt x="549" y="127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0"/>
            <p:cNvSpPr/>
            <p:nvPr/>
          </p:nvSpPr>
          <p:spPr>
            <a:xfrm>
              <a:off x="3301525" y="4235941"/>
              <a:ext cx="18645" cy="54980"/>
            </a:xfrm>
            <a:custGeom>
              <a:avLst/>
              <a:gdLst/>
              <a:ahLst/>
              <a:cxnLst/>
              <a:rect l="l" t="t" r="r" b="b"/>
              <a:pathLst>
                <a:path w="430" h="1268" extrusionOk="0">
                  <a:moveTo>
                    <a:pt x="195" y="1"/>
                  </a:moveTo>
                  <a:lnTo>
                    <a:pt x="0" y="22"/>
                  </a:lnTo>
                  <a:lnTo>
                    <a:pt x="236" y="1267"/>
                  </a:lnTo>
                  <a:lnTo>
                    <a:pt x="430" y="1164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0"/>
            <p:cNvSpPr/>
            <p:nvPr/>
          </p:nvSpPr>
          <p:spPr>
            <a:xfrm>
              <a:off x="3252181" y="4249556"/>
              <a:ext cx="12791" cy="53116"/>
            </a:xfrm>
            <a:custGeom>
              <a:avLst/>
              <a:gdLst/>
              <a:ahLst/>
              <a:cxnLst/>
              <a:rect l="l" t="t" r="r" b="b"/>
              <a:pathLst>
                <a:path w="295" h="1225" extrusionOk="0">
                  <a:moveTo>
                    <a:pt x="150" y="0"/>
                  </a:moveTo>
                  <a:lnTo>
                    <a:pt x="0" y="33"/>
                  </a:lnTo>
                  <a:lnTo>
                    <a:pt x="72" y="1224"/>
                  </a:lnTo>
                  <a:lnTo>
                    <a:pt x="295" y="118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0"/>
            <p:cNvSpPr/>
            <p:nvPr/>
          </p:nvSpPr>
          <p:spPr>
            <a:xfrm>
              <a:off x="3200756" y="4256667"/>
              <a:ext cx="11230" cy="49040"/>
            </a:xfrm>
            <a:custGeom>
              <a:avLst/>
              <a:gdLst/>
              <a:ahLst/>
              <a:cxnLst/>
              <a:rect l="l" t="t" r="r" b="b"/>
              <a:pathLst>
                <a:path w="259" h="1131" extrusionOk="0">
                  <a:moveTo>
                    <a:pt x="1" y="1"/>
                  </a:moveTo>
                  <a:lnTo>
                    <a:pt x="101" y="1130"/>
                  </a:lnTo>
                  <a:lnTo>
                    <a:pt x="258" y="1074"/>
                  </a:lnTo>
                  <a:lnTo>
                    <a:pt x="200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0"/>
            <p:cNvSpPr/>
            <p:nvPr/>
          </p:nvSpPr>
          <p:spPr>
            <a:xfrm>
              <a:off x="3058144" y="4253892"/>
              <a:ext cx="18645" cy="58579"/>
            </a:xfrm>
            <a:custGeom>
              <a:avLst/>
              <a:gdLst/>
              <a:ahLst/>
              <a:cxnLst/>
              <a:rect l="l" t="t" r="r" b="b"/>
              <a:pathLst>
                <a:path w="430" h="1351" extrusionOk="0">
                  <a:moveTo>
                    <a:pt x="0" y="0"/>
                  </a:moveTo>
                  <a:lnTo>
                    <a:pt x="143" y="1350"/>
                  </a:lnTo>
                  <a:lnTo>
                    <a:pt x="429" y="1345"/>
                  </a:lnTo>
                  <a:lnTo>
                    <a:pt x="223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0"/>
            <p:cNvSpPr/>
            <p:nvPr/>
          </p:nvSpPr>
          <p:spPr>
            <a:xfrm>
              <a:off x="3440495" y="4000713"/>
              <a:ext cx="111565" cy="247239"/>
            </a:xfrm>
            <a:custGeom>
              <a:avLst/>
              <a:gdLst/>
              <a:ahLst/>
              <a:cxnLst/>
              <a:rect l="l" t="t" r="r" b="b"/>
              <a:pathLst>
                <a:path w="2573" h="5702" extrusionOk="0">
                  <a:moveTo>
                    <a:pt x="1000" y="0"/>
                  </a:moveTo>
                  <a:cubicBezTo>
                    <a:pt x="998" y="0"/>
                    <a:pt x="1377" y="1775"/>
                    <a:pt x="0" y="3377"/>
                  </a:cubicBezTo>
                  <a:lnTo>
                    <a:pt x="128" y="5702"/>
                  </a:lnTo>
                  <a:cubicBezTo>
                    <a:pt x="1664" y="4849"/>
                    <a:pt x="2573" y="3593"/>
                    <a:pt x="1751" y="1752"/>
                  </a:cubicBezTo>
                  <a:lnTo>
                    <a:pt x="100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0"/>
            <p:cNvSpPr/>
            <p:nvPr/>
          </p:nvSpPr>
          <p:spPr>
            <a:xfrm>
              <a:off x="3178599" y="3767002"/>
              <a:ext cx="46916" cy="37290"/>
            </a:xfrm>
            <a:custGeom>
              <a:avLst/>
              <a:gdLst/>
              <a:ahLst/>
              <a:cxnLst/>
              <a:rect l="l" t="t" r="r" b="b"/>
              <a:pathLst>
                <a:path w="1082" h="860" extrusionOk="0">
                  <a:moveTo>
                    <a:pt x="877" y="1"/>
                  </a:moveTo>
                  <a:cubicBezTo>
                    <a:pt x="791" y="1"/>
                    <a:pt x="679" y="108"/>
                    <a:pt x="526" y="126"/>
                  </a:cubicBezTo>
                  <a:cubicBezTo>
                    <a:pt x="253" y="158"/>
                    <a:pt x="1" y="92"/>
                    <a:pt x="56" y="540"/>
                  </a:cubicBezTo>
                  <a:cubicBezTo>
                    <a:pt x="78" y="727"/>
                    <a:pt x="277" y="860"/>
                    <a:pt x="517" y="860"/>
                  </a:cubicBezTo>
                  <a:cubicBezTo>
                    <a:pt x="543" y="860"/>
                    <a:pt x="569" y="858"/>
                    <a:pt x="596" y="855"/>
                  </a:cubicBezTo>
                  <a:cubicBezTo>
                    <a:pt x="868" y="822"/>
                    <a:pt x="1081" y="490"/>
                    <a:pt x="1040" y="285"/>
                  </a:cubicBezTo>
                  <a:cubicBezTo>
                    <a:pt x="996" y="65"/>
                    <a:pt x="944" y="1"/>
                    <a:pt x="8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0"/>
            <p:cNvSpPr/>
            <p:nvPr/>
          </p:nvSpPr>
          <p:spPr>
            <a:xfrm>
              <a:off x="3284832" y="3796487"/>
              <a:ext cx="52422" cy="42406"/>
            </a:xfrm>
            <a:custGeom>
              <a:avLst/>
              <a:gdLst/>
              <a:ahLst/>
              <a:cxnLst/>
              <a:rect l="l" t="t" r="r" b="b"/>
              <a:pathLst>
                <a:path w="1209" h="978" extrusionOk="0">
                  <a:moveTo>
                    <a:pt x="494" y="1"/>
                  </a:moveTo>
                  <a:cubicBezTo>
                    <a:pt x="440" y="1"/>
                    <a:pt x="372" y="13"/>
                    <a:pt x="288" y="42"/>
                  </a:cubicBezTo>
                  <a:cubicBezTo>
                    <a:pt x="92" y="108"/>
                    <a:pt x="0" y="373"/>
                    <a:pt x="87" y="635"/>
                  </a:cubicBezTo>
                  <a:cubicBezTo>
                    <a:pt x="159" y="845"/>
                    <a:pt x="415" y="978"/>
                    <a:pt x="611" y="978"/>
                  </a:cubicBezTo>
                  <a:cubicBezTo>
                    <a:pt x="657" y="978"/>
                    <a:pt x="700" y="970"/>
                    <a:pt x="736" y="955"/>
                  </a:cubicBezTo>
                  <a:cubicBezTo>
                    <a:pt x="1208" y="755"/>
                    <a:pt x="875" y="679"/>
                    <a:pt x="787" y="420"/>
                  </a:cubicBezTo>
                  <a:cubicBezTo>
                    <a:pt x="717" y="210"/>
                    <a:pt x="714" y="1"/>
                    <a:pt x="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0"/>
            <p:cNvSpPr/>
            <p:nvPr/>
          </p:nvSpPr>
          <p:spPr>
            <a:xfrm>
              <a:off x="3326588" y="3838373"/>
              <a:ext cx="43013" cy="25929"/>
            </a:xfrm>
            <a:custGeom>
              <a:avLst/>
              <a:gdLst/>
              <a:ahLst/>
              <a:cxnLst/>
              <a:rect l="l" t="t" r="r" b="b"/>
              <a:pathLst>
                <a:path w="992" h="598" extrusionOk="0">
                  <a:moveTo>
                    <a:pt x="237" y="0"/>
                  </a:moveTo>
                  <a:cubicBezTo>
                    <a:pt x="155" y="0"/>
                    <a:pt x="88" y="46"/>
                    <a:pt x="43" y="194"/>
                  </a:cubicBezTo>
                  <a:cubicBezTo>
                    <a:pt x="0" y="336"/>
                    <a:pt x="152" y="507"/>
                    <a:pt x="383" y="579"/>
                  </a:cubicBezTo>
                  <a:cubicBezTo>
                    <a:pt x="425" y="592"/>
                    <a:pt x="468" y="598"/>
                    <a:pt x="511" y="598"/>
                  </a:cubicBezTo>
                  <a:cubicBezTo>
                    <a:pt x="705" y="598"/>
                    <a:pt x="893" y="482"/>
                    <a:pt x="918" y="364"/>
                  </a:cubicBezTo>
                  <a:cubicBezTo>
                    <a:pt x="991" y="6"/>
                    <a:pt x="782" y="158"/>
                    <a:pt x="552" y="89"/>
                  </a:cubicBezTo>
                  <a:cubicBezTo>
                    <a:pt x="432" y="52"/>
                    <a:pt x="325" y="0"/>
                    <a:pt x="2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0"/>
            <p:cNvSpPr/>
            <p:nvPr/>
          </p:nvSpPr>
          <p:spPr>
            <a:xfrm>
              <a:off x="3240127" y="3772986"/>
              <a:ext cx="57322" cy="53983"/>
            </a:xfrm>
            <a:custGeom>
              <a:avLst/>
              <a:gdLst/>
              <a:ahLst/>
              <a:cxnLst/>
              <a:rect l="l" t="t" r="r" b="b"/>
              <a:pathLst>
                <a:path w="1322" h="1245" extrusionOk="0">
                  <a:moveTo>
                    <a:pt x="607" y="1"/>
                  </a:moveTo>
                  <a:cubicBezTo>
                    <a:pt x="575" y="1"/>
                    <a:pt x="540" y="4"/>
                    <a:pt x="501" y="11"/>
                  </a:cubicBezTo>
                  <a:cubicBezTo>
                    <a:pt x="0" y="103"/>
                    <a:pt x="141" y="219"/>
                    <a:pt x="178" y="577"/>
                  </a:cubicBezTo>
                  <a:cubicBezTo>
                    <a:pt x="213" y="913"/>
                    <a:pt x="538" y="1245"/>
                    <a:pt x="754" y="1245"/>
                  </a:cubicBezTo>
                  <a:cubicBezTo>
                    <a:pt x="767" y="1245"/>
                    <a:pt x="780" y="1244"/>
                    <a:pt x="792" y="1241"/>
                  </a:cubicBezTo>
                  <a:cubicBezTo>
                    <a:pt x="1322" y="1131"/>
                    <a:pt x="1017" y="905"/>
                    <a:pt x="979" y="548"/>
                  </a:cubicBezTo>
                  <a:cubicBezTo>
                    <a:pt x="946" y="230"/>
                    <a:pt x="875" y="1"/>
                    <a:pt x="6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0"/>
            <p:cNvSpPr/>
            <p:nvPr/>
          </p:nvSpPr>
          <p:spPr>
            <a:xfrm>
              <a:off x="3241992" y="3760498"/>
              <a:ext cx="21680" cy="16780"/>
            </a:xfrm>
            <a:custGeom>
              <a:avLst/>
              <a:gdLst/>
              <a:ahLst/>
              <a:cxnLst/>
              <a:rect l="l" t="t" r="r" b="b"/>
              <a:pathLst>
                <a:path w="500" h="387" extrusionOk="0">
                  <a:moveTo>
                    <a:pt x="375" y="1"/>
                  </a:moveTo>
                  <a:cubicBezTo>
                    <a:pt x="333" y="1"/>
                    <a:pt x="297" y="67"/>
                    <a:pt x="226" y="100"/>
                  </a:cubicBezTo>
                  <a:cubicBezTo>
                    <a:pt x="115" y="152"/>
                    <a:pt x="0" y="163"/>
                    <a:pt x="72" y="319"/>
                  </a:cubicBezTo>
                  <a:cubicBezTo>
                    <a:pt x="93" y="363"/>
                    <a:pt x="144" y="386"/>
                    <a:pt x="206" y="386"/>
                  </a:cubicBezTo>
                  <a:cubicBezTo>
                    <a:pt x="246" y="386"/>
                    <a:pt x="290" y="377"/>
                    <a:pt x="334" y="357"/>
                  </a:cubicBezTo>
                  <a:cubicBezTo>
                    <a:pt x="445" y="306"/>
                    <a:pt x="500" y="155"/>
                    <a:pt x="460" y="85"/>
                  </a:cubicBezTo>
                  <a:cubicBezTo>
                    <a:pt x="424" y="23"/>
                    <a:pt x="398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0"/>
            <p:cNvSpPr/>
            <p:nvPr/>
          </p:nvSpPr>
          <p:spPr>
            <a:xfrm>
              <a:off x="3275726" y="3794232"/>
              <a:ext cx="21723" cy="16737"/>
            </a:xfrm>
            <a:custGeom>
              <a:avLst/>
              <a:gdLst/>
              <a:ahLst/>
              <a:cxnLst/>
              <a:rect l="l" t="t" r="r" b="b"/>
              <a:pathLst>
                <a:path w="501" h="386" extrusionOk="0">
                  <a:moveTo>
                    <a:pt x="375" y="0"/>
                  </a:moveTo>
                  <a:cubicBezTo>
                    <a:pt x="333" y="0"/>
                    <a:pt x="298" y="67"/>
                    <a:pt x="226" y="100"/>
                  </a:cubicBezTo>
                  <a:cubicBezTo>
                    <a:pt x="116" y="151"/>
                    <a:pt x="1" y="163"/>
                    <a:pt x="73" y="317"/>
                  </a:cubicBezTo>
                  <a:cubicBezTo>
                    <a:pt x="94" y="361"/>
                    <a:pt x="146" y="385"/>
                    <a:pt x="209" y="385"/>
                  </a:cubicBezTo>
                  <a:cubicBezTo>
                    <a:pt x="248" y="385"/>
                    <a:pt x="292" y="376"/>
                    <a:pt x="336" y="356"/>
                  </a:cubicBezTo>
                  <a:cubicBezTo>
                    <a:pt x="448" y="306"/>
                    <a:pt x="501" y="151"/>
                    <a:pt x="461" y="84"/>
                  </a:cubicBezTo>
                  <a:cubicBezTo>
                    <a:pt x="425" y="22"/>
                    <a:pt x="399" y="0"/>
                    <a:pt x="3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0"/>
            <p:cNvSpPr/>
            <p:nvPr/>
          </p:nvSpPr>
          <p:spPr>
            <a:xfrm>
              <a:off x="3268962" y="3776281"/>
              <a:ext cx="21723" cy="16737"/>
            </a:xfrm>
            <a:custGeom>
              <a:avLst/>
              <a:gdLst/>
              <a:ahLst/>
              <a:cxnLst/>
              <a:rect l="l" t="t" r="r" b="b"/>
              <a:pathLst>
                <a:path w="501" h="386" extrusionOk="0">
                  <a:moveTo>
                    <a:pt x="376" y="1"/>
                  </a:moveTo>
                  <a:cubicBezTo>
                    <a:pt x="334" y="1"/>
                    <a:pt x="298" y="67"/>
                    <a:pt x="227" y="100"/>
                  </a:cubicBezTo>
                  <a:cubicBezTo>
                    <a:pt x="115" y="151"/>
                    <a:pt x="1" y="163"/>
                    <a:pt x="73" y="319"/>
                  </a:cubicBezTo>
                  <a:cubicBezTo>
                    <a:pt x="93" y="363"/>
                    <a:pt x="145" y="386"/>
                    <a:pt x="207" y="386"/>
                  </a:cubicBezTo>
                  <a:cubicBezTo>
                    <a:pt x="247" y="386"/>
                    <a:pt x="291" y="376"/>
                    <a:pt x="335" y="356"/>
                  </a:cubicBezTo>
                  <a:cubicBezTo>
                    <a:pt x="446" y="305"/>
                    <a:pt x="501" y="151"/>
                    <a:pt x="460" y="84"/>
                  </a:cubicBezTo>
                  <a:cubicBezTo>
                    <a:pt x="425" y="22"/>
                    <a:pt x="399" y="1"/>
                    <a:pt x="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0"/>
            <p:cNvSpPr/>
            <p:nvPr/>
          </p:nvSpPr>
          <p:spPr>
            <a:xfrm>
              <a:off x="3221439" y="3780878"/>
              <a:ext cx="21723" cy="16694"/>
            </a:xfrm>
            <a:custGeom>
              <a:avLst/>
              <a:gdLst/>
              <a:ahLst/>
              <a:cxnLst/>
              <a:rect l="l" t="t" r="r" b="b"/>
              <a:pathLst>
                <a:path w="501" h="385" extrusionOk="0">
                  <a:moveTo>
                    <a:pt x="374" y="1"/>
                  </a:moveTo>
                  <a:cubicBezTo>
                    <a:pt x="333" y="1"/>
                    <a:pt x="297" y="67"/>
                    <a:pt x="225" y="100"/>
                  </a:cubicBezTo>
                  <a:cubicBezTo>
                    <a:pt x="115" y="151"/>
                    <a:pt x="0" y="161"/>
                    <a:pt x="72" y="317"/>
                  </a:cubicBezTo>
                  <a:cubicBezTo>
                    <a:pt x="93" y="361"/>
                    <a:pt x="145" y="384"/>
                    <a:pt x="207" y="384"/>
                  </a:cubicBezTo>
                  <a:cubicBezTo>
                    <a:pt x="246" y="384"/>
                    <a:pt x="290" y="375"/>
                    <a:pt x="333" y="356"/>
                  </a:cubicBezTo>
                  <a:cubicBezTo>
                    <a:pt x="446" y="303"/>
                    <a:pt x="500" y="151"/>
                    <a:pt x="460" y="84"/>
                  </a:cubicBezTo>
                  <a:cubicBezTo>
                    <a:pt x="424" y="22"/>
                    <a:pt x="398" y="1"/>
                    <a:pt x="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0"/>
            <p:cNvSpPr/>
            <p:nvPr/>
          </p:nvSpPr>
          <p:spPr>
            <a:xfrm>
              <a:off x="3321558" y="3828270"/>
              <a:ext cx="21723" cy="16737"/>
            </a:xfrm>
            <a:custGeom>
              <a:avLst/>
              <a:gdLst/>
              <a:ahLst/>
              <a:cxnLst/>
              <a:rect l="l" t="t" r="r" b="b"/>
              <a:pathLst>
                <a:path w="501" h="386" extrusionOk="0">
                  <a:moveTo>
                    <a:pt x="376" y="0"/>
                  </a:moveTo>
                  <a:cubicBezTo>
                    <a:pt x="333" y="0"/>
                    <a:pt x="298" y="67"/>
                    <a:pt x="227" y="101"/>
                  </a:cubicBezTo>
                  <a:cubicBezTo>
                    <a:pt x="115" y="152"/>
                    <a:pt x="0" y="162"/>
                    <a:pt x="72" y="318"/>
                  </a:cubicBezTo>
                  <a:cubicBezTo>
                    <a:pt x="93" y="362"/>
                    <a:pt x="144" y="386"/>
                    <a:pt x="207" y="386"/>
                  </a:cubicBezTo>
                  <a:cubicBezTo>
                    <a:pt x="246" y="386"/>
                    <a:pt x="290" y="376"/>
                    <a:pt x="334" y="355"/>
                  </a:cubicBezTo>
                  <a:cubicBezTo>
                    <a:pt x="447" y="305"/>
                    <a:pt x="500" y="152"/>
                    <a:pt x="461" y="83"/>
                  </a:cubicBezTo>
                  <a:cubicBezTo>
                    <a:pt x="426" y="22"/>
                    <a:pt x="400" y="0"/>
                    <a:pt x="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0"/>
            <p:cNvSpPr/>
            <p:nvPr/>
          </p:nvSpPr>
          <p:spPr>
            <a:xfrm>
              <a:off x="3164594" y="3780314"/>
              <a:ext cx="33908" cy="23024"/>
            </a:xfrm>
            <a:custGeom>
              <a:avLst/>
              <a:gdLst/>
              <a:ahLst/>
              <a:cxnLst/>
              <a:rect l="l" t="t" r="r" b="b"/>
              <a:pathLst>
                <a:path w="782" h="531" extrusionOk="0">
                  <a:moveTo>
                    <a:pt x="615" y="1"/>
                  </a:moveTo>
                  <a:cubicBezTo>
                    <a:pt x="550" y="1"/>
                    <a:pt x="482" y="91"/>
                    <a:pt x="365" y="136"/>
                  </a:cubicBezTo>
                  <a:cubicBezTo>
                    <a:pt x="180" y="206"/>
                    <a:pt x="0" y="222"/>
                    <a:pt x="82" y="436"/>
                  </a:cubicBezTo>
                  <a:cubicBezTo>
                    <a:pt x="105" y="498"/>
                    <a:pt x="181" y="530"/>
                    <a:pt x="280" y="530"/>
                  </a:cubicBezTo>
                  <a:cubicBezTo>
                    <a:pt x="342" y="530"/>
                    <a:pt x="413" y="517"/>
                    <a:pt x="484" y="491"/>
                  </a:cubicBezTo>
                  <a:cubicBezTo>
                    <a:pt x="667" y="419"/>
                    <a:pt x="782" y="209"/>
                    <a:pt x="733" y="116"/>
                  </a:cubicBezTo>
                  <a:cubicBezTo>
                    <a:pt x="689" y="31"/>
                    <a:pt x="653" y="1"/>
                    <a:pt x="6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0"/>
            <p:cNvSpPr/>
            <p:nvPr/>
          </p:nvSpPr>
          <p:spPr>
            <a:xfrm>
              <a:off x="2942719" y="3789550"/>
              <a:ext cx="468808" cy="343281"/>
            </a:xfrm>
            <a:custGeom>
              <a:avLst/>
              <a:gdLst/>
              <a:ahLst/>
              <a:cxnLst/>
              <a:rect l="l" t="t" r="r" b="b"/>
              <a:pathLst>
                <a:path w="10812" h="7917" extrusionOk="0">
                  <a:moveTo>
                    <a:pt x="6435" y="1"/>
                  </a:moveTo>
                  <a:cubicBezTo>
                    <a:pt x="5978" y="1"/>
                    <a:pt x="5504" y="104"/>
                    <a:pt x="5026" y="335"/>
                  </a:cubicBezTo>
                  <a:cubicBezTo>
                    <a:pt x="2971" y="1327"/>
                    <a:pt x="1" y="5318"/>
                    <a:pt x="874" y="7125"/>
                  </a:cubicBezTo>
                  <a:cubicBezTo>
                    <a:pt x="1151" y="7698"/>
                    <a:pt x="1621" y="7916"/>
                    <a:pt x="2199" y="7916"/>
                  </a:cubicBezTo>
                  <a:cubicBezTo>
                    <a:pt x="3444" y="7916"/>
                    <a:pt x="5191" y="6901"/>
                    <a:pt x="6594" y="6223"/>
                  </a:cubicBezTo>
                  <a:cubicBezTo>
                    <a:pt x="8650" y="5228"/>
                    <a:pt x="10812" y="4318"/>
                    <a:pt x="9939" y="2512"/>
                  </a:cubicBezTo>
                  <a:cubicBezTo>
                    <a:pt x="9268" y="1127"/>
                    <a:pt x="7944" y="1"/>
                    <a:pt x="6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0"/>
            <p:cNvSpPr/>
            <p:nvPr/>
          </p:nvSpPr>
          <p:spPr>
            <a:xfrm>
              <a:off x="3134892" y="3780531"/>
              <a:ext cx="16130" cy="11317"/>
            </a:xfrm>
            <a:custGeom>
              <a:avLst/>
              <a:gdLst/>
              <a:ahLst/>
              <a:cxnLst/>
              <a:rect l="l" t="t" r="r" b="b"/>
              <a:pathLst>
                <a:path w="372" h="261" extrusionOk="0">
                  <a:moveTo>
                    <a:pt x="176" y="1"/>
                  </a:moveTo>
                  <a:cubicBezTo>
                    <a:pt x="82" y="1"/>
                    <a:pt x="88" y="139"/>
                    <a:pt x="1" y="261"/>
                  </a:cubicBezTo>
                  <a:cubicBezTo>
                    <a:pt x="134" y="237"/>
                    <a:pt x="256" y="222"/>
                    <a:pt x="372" y="217"/>
                  </a:cubicBezTo>
                  <a:cubicBezTo>
                    <a:pt x="367" y="136"/>
                    <a:pt x="342" y="68"/>
                    <a:pt x="296" y="43"/>
                  </a:cubicBezTo>
                  <a:cubicBezTo>
                    <a:pt x="243" y="13"/>
                    <a:pt x="205" y="1"/>
                    <a:pt x="176" y="1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0"/>
            <p:cNvSpPr/>
            <p:nvPr/>
          </p:nvSpPr>
          <p:spPr>
            <a:xfrm>
              <a:off x="2972725" y="3760498"/>
              <a:ext cx="438803" cy="372246"/>
            </a:xfrm>
            <a:custGeom>
              <a:avLst/>
              <a:gdLst/>
              <a:ahLst/>
              <a:cxnLst/>
              <a:rect l="l" t="t" r="r" b="b"/>
              <a:pathLst>
                <a:path w="10120" h="8585" extrusionOk="0">
                  <a:moveTo>
                    <a:pt x="6584" y="1"/>
                  </a:moveTo>
                  <a:cubicBezTo>
                    <a:pt x="6542" y="1"/>
                    <a:pt x="6506" y="67"/>
                    <a:pt x="6435" y="100"/>
                  </a:cubicBezTo>
                  <a:cubicBezTo>
                    <a:pt x="6325" y="152"/>
                    <a:pt x="6210" y="163"/>
                    <a:pt x="6282" y="319"/>
                  </a:cubicBezTo>
                  <a:cubicBezTo>
                    <a:pt x="6298" y="355"/>
                    <a:pt x="6338" y="378"/>
                    <a:pt x="6385" y="384"/>
                  </a:cubicBezTo>
                  <a:cubicBezTo>
                    <a:pt x="6266" y="455"/>
                    <a:pt x="6292" y="556"/>
                    <a:pt x="6323" y="724"/>
                  </a:cubicBezTo>
                  <a:cubicBezTo>
                    <a:pt x="6276" y="716"/>
                    <a:pt x="6230" y="707"/>
                    <a:pt x="6183" y="702"/>
                  </a:cubicBezTo>
                  <a:cubicBezTo>
                    <a:pt x="6209" y="646"/>
                    <a:pt x="6213" y="587"/>
                    <a:pt x="6194" y="551"/>
                  </a:cubicBezTo>
                  <a:cubicBezTo>
                    <a:pt x="6159" y="489"/>
                    <a:pt x="6133" y="468"/>
                    <a:pt x="6109" y="468"/>
                  </a:cubicBezTo>
                  <a:cubicBezTo>
                    <a:pt x="6067" y="468"/>
                    <a:pt x="6032" y="534"/>
                    <a:pt x="5960" y="567"/>
                  </a:cubicBezTo>
                  <a:cubicBezTo>
                    <a:pt x="5887" y="601"/>
                    <a:pt x="5812" y="620"/>
                    <a:pt x="5791" y="670"/>
                  </a:cubicBezTo>
                  <a:lnTo>
                    <a:pt x="5745" y="670"/>
                  </a:lnTo>
                  <a:cubicBezTo>
                    <a:pt x="5782" y="587"/>
                    <a:pt x="5798" y="503"/>
                    <a:pt x="5787" y="434"/>
                  </a:cubicBezTo>
                  <a:cubicBezTo>
                    <a:pt x="5741" y="213"/>
                    <a:pt x="5690" y="149"/>
                    <a:pt x="5623" y="149"/>
                  </a:cubicBezTo>
                  <a:cubicBezTo>
                    <a:pt x="5537" y="149"/>
                    <a:pt x="5426" y="256"/>
                    <a:pt x="5273" y="273"/>
                  </a:cubicBezTo>
                  <a:cubicBezTo>
                    <a:pt x="5022" y="305"/>
                    <a:pt x="4789" y="251"/>
                    <a:pt x="4794" y="587"/>
                  </a:cubicBezTo>
                  <a:cubicBezTo>
                    <a:pt x="4793" y="588"/>
                    <a:pt x="4792" y="588"/>
                    <a:pt x="4787" y="591"/>
                  </a:cubicBezTo>
                  <a:cubicBezTo>
                    <a:pt x="4679" y="631"/>
                    <a:pt x="4573" y="656"/>
                    <a:pt x="4520" y="710"/>
                  </a:cubicBezTo>
                  <a:cubicBezTo>
                    <a:pt x="4696" y="753"/>
                    <a:pt x="4843" y="830"/>
                    <a:pt x="4950" y="952"/>
                  </a:cubicBezTo>
                  <a:cubicBezTo>
                    <a:pt x="5575" y="1662"/>
                    <a:pt x="4644" y="3500"/>
                    <a:pt x="2873" y="5059"/>
                  </a:cubicBezTo>
                  <a:cubicBezTo>
                    <a:pt x="1897" y="5917"/>
                    <a:pt x="873" y="6506"/>
                    <a:pt x="43" y="6748"/>
                  </a:cubicBezTo>
                  <a:cubicBezTo>
                    <a:pt x="0" y="7141"/>
                    <a:pt x="36" y="7496"/>
                    <a:pt x="182" y="7793"/>
                  </a:cubicBezTo>
                  <a:cubicBezTo>
                    <a:pt x="459" y="8366"/>
                    <a:pt x="929" y="8584"/>
                    <a:pt x="1507" y="8584"/>
                  </a:cubicBezTo>
                  <a:cubicBezTo>
                    <a:pt x="2751" y="8584"/>
                    <a:pt x="4499" y="7570"/>
                    <a:pt x="5902" y="6891"/>
                  </a:cubicBezTo>
                  <a:cubicBezTo>
                    <a:pt x="7957" y="5898"/>
                    <a:pt x="10120" y="4986"/>
                    <a:pt x="9247" y="3179"/>
                  </a:cubicBezTo>
                  <a:cubicBezTo>
                    <a:pt x="9112" y="2900"/>
                    <a:pt x="8950" y="2633"/>
                    <a:pt x="8766" y="2381"/>
                  </a:cubicBezTo>
                  <a:cubicBezTo>
                    <a:pt x="8923" y="2352"/>
                    <a:pt x="9058" y="2255"/>
                    <a:pt x="9076" y="2159"/>
                  </a:cubicBezTo>
                  <a:cubicBezTo>
                    <a:pt x="9152" y="1802"/>
                    <a:pt x="8943" y="1954"/>
                    <a:pt x="8713" y="1883"/>
                  </a:cubicBezTo>
                  <a:cubicBezTo>
                    <a:pt x="8631" y="1858"/>
                    <a:pt x="8557" y="1825"/>
                    <a:pt x="8488" y="1810"/>
                  </a:cubicBezTo>
                  <a:cubicBezTo>
                    <a:pt x="8518" y="1751"/>
                    <a:pt x="8529" y="1686"/>
                    <a:pt x="8506" y="1646"/>
                  </a:cubicBezTo>
                  <a:cubicBezTo>
                    <a:pt x="8471" y="1584"/>
                    <a:pt x="8444" y="1563"/>
                    <a:pt x="8420" y="1563"/>
                  </a:cubicBezTo>
                  <a:cubicBezTo>
                    <a:pt x="8378" y="1563"/>
                    <a:pt x="8343" y="1629"/>
                    <a:pt x="8272" y="1662"/>
                  </a:cubicBezTo>
                  <a:cubicBezTo>
                    <a:pt x="8234" y="1681"/>
                    <a:pt x="8199" y="1694"/>
                    <a:pt x="8167" y="1708"/>
                  </a:cubicBezTo>
                  <a:cubicBezTo>
                    <a:pt x="8156" y="1695"/>
                    <a:pt x="8143" y="1684"/>
                    <a:pt x="8131" y="1674"/>
                  </a:cubicBezTo>
                  <a:cubicBezTo>
                    <a:pt x="8279" y="1545"/>
                    <a:pt x="8057" y="1455"/>
                    <a:pt x="7987" y="1247"/>
                  </a:cubicBezTo>
                  <a:cubicBezTo>
                    <a:pt x="7917" y="1038"/>
                    <a:pt x="7913" y="829"/>
                    <a:pt x="7694" y="829"/>
                  </a:cubicBezTo>
                  <a:cubicBezTo>
                    <a:pt x="7640" y="829"/>
                    <a:pt x="7572" y="841"/>
                    <a:pt x="7487" y="870"/>
                  </a:cubicBezTo>
                  <a:cubicBezTo>
                    <a:pt x="7477" y="873"/>
                    <a:pt x="7466" y="880"/>
                    <a:pt x="7456" y="886"/>
                  </a:cubicBezTo>
                  <a:cubicBezTo>
                    <a:pt x="7454" y="878"/>
                    <a:pt x="7454" y="868"/>
                    <a:pt x="7450" y="860"/>
                  </a:cubicBezTo>
                  <a:cubicBezTo>
                    <a:pt x="7414" y="799"/>
                    <a:pt x="7388" y="778"/>
                    <a:pt x="7364" y="778"/>
                  </a:cubicBezTo>
                  <a:cubicBezTo>
                    <a:pt x="7323" y="778"/>
                    <a:pt x="7287" y="844"/>
                    <a:pt x="7215" y="878"/>
                  </a:cubicBezTo>
                  <a:cubicBezTo>
                    <a:pt x="7197" y="886"/>
                    <a:pt x="7177" y="895"/>
                    <a:pt x="7156" y="902"/>
                  </a:cubicBezTo>
                  <a:cubicBezTo>
                    <a:pt x="7154" y="880"/>
                    <a:pt x="7149" y="859"/>
                    <a:pt x="7146" y="836"/>
                  </a:cubicBezTo>
                  <a:cubicBezTo>
                    <a:pt x="7142" y="799"/>
                    <a:pt x="7136" y="765"/>
                    <a:pt x="7132" y="730"/>
                  </a:cubicBezTo>
                  <a:cubicBezTo>
                    <a:pt x="7144" y="727"/>
                    <a:pt x="7155" y="724"/>
                    <a:pt x="7165" y="720"/>
                  </a:cubicBezTo>
                  <a:cubicBezTo>
                    <a:pt x="7277" y="667"/>
                    <a:pt x="7330" y="515"/>
                    <a:pt x="7291" y="448"/>
                  </a:cubicBezTo>
                  <a:cubicBezTo>
                    <a:pt x="7255" y="386"/>
                    <a:pt x="7229" y="365"/>
                    <a:pt x="7205" y="365"/>
                  </a:cubicBezTo>
                  <a:cubicBezTo>
                    <a:pt x="7164" y="365"/>
                    <a:pt x="7128" y="431"/>
                    <a:pt x="7056" y="464"/>
                  </a:cubicBezTo>
                  <a:lnTo>
                    <a:pt x="7055" y="464"/>
                  </a:lnTo>
                  <a:cubicBezTo>
                    <a:pt x="6999" y="355"/>
                    <a:pt x="6914" y="289"/>
                    <a:pt x="6772" y="289"/>
                  </a:cubicBezTo>
                  <a:cubicBezTo>
                    <a:pt x="6740" y="289"/>
                    <a:pt x="6706" y="292"/>
                    <a:pt x="6668" y="299"/>
                  </a:cubicBezTo>
                  <a:cubicBezTo>
                    <a:pt x="6645" y="302"/>
                    <a:pt x="6624" y="308"/>
                    <a:pt x="6604" y="312"/>
                  </a:cubicBezTo>
                  <a:cubicBezTo>
                    <a:pt x="6671" y="243"/>
                    <a:pt x="6700" y="137"/>
                    <a:pt x="6670" y="85"/>
                  </a:cubicBezTo>
                  <a:cubicBezTo>
                    <a:pt x="6634" y="23"/>
                    <a:pt x="6608" y="1"/>
                    <a:pt x="658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0"/>
            <p:cNvSpPr/>
            <p:nvPr/>
          </p:nvSpPr>
          <p:spPr>
            <a:xfrm>
              <a:off x="3454197" y="3640044"/>
              <a:ext cx="43794" cy="38937"/>
            </a:xfrm>
            <a:custGeom>
              <a:avLst/>
              <a:gdLst/>
              <a:ahLst/>
              <a:cxnLst/>
              <a:rect l="l" t="t" r="r" b="b"/>
              <a:pathLst>
                <a:path w="1010" h="898" extrusionOk="0">
                  <a:moveTo>
                    <a:pt x="726" y="0"/>
                  </a:moveTo>
                  <a:cubicBezTo>
                    <a:pt x="616" y="0"/>
                    <a:pt x="577" y="177"/>
                    <a:pt x="432" y="309"/>
                  </a:cubicBezTo>
                  <a:cubicBezTo>
                    <a:pt x="228" y="493"/>
                    <a:pt x="1" y="605"/>
                    <a:pt x="215" y="843"/>
                  </a:cubicBezTo>
                  <a:cubicBezTo>
                    <a:pt x="248" y="880"/>
                    <a:pt x="299" y="897"/>
                    <a:pt x="359" y="897"/>
                  </a:cubicBezTo>
                  <a:cubicBezTo>
                    <a:pt x="476" y="897"/>
                    <a:pt x="629" y="830"/>
                    <a:pt x="764" y="708"/>
                  </a:cubicBezTo>
                  <a:cubicBezTo>
                    <a:pt x="967" y="523"/>
                    <a:pt x="1010" y="194"/>
                    <a:pt x="901" y="97"/>
                  </a:cubicBezTo>
                  <a:cubicBezTo>
                    <a:pt x="824" y="28"/>
                    <a:pt x="769" y="0"/>
                    <a:pt x="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0"/>
            <p:cNvSpPr/>
            <p:nvPr/>
          </p:nvSpPr>
          <p:spPr>
            <a:xfrm>
              <a:off x="3457362" y="3645551"/>
              <a:ext cx="21723" cy="16824"/>
            </a:xfrm>
            <a:custGeom>
              <a:avLst/>
              <a:gdLst/>
              <a:ahLst/>
              <a:cxnLst/>
              <a:rect l="l" t="t" r="r" b="b"/>
              <a:pathLst>
                <a:path w="501" h="388" extrusionOk="0">
                  <a:moveTo>
                    <a:pt x="375" y="1"/>
                  </a:moveTo>
                  <a:cubicBezTo>
                    <a:pt x="333" y="1"/>
                    <a:pt x="297" y="67"/>
                    <a:pt x="225" y="100"/>
                  </a:cubicBezTo>
                  <a:cubicBezTo>
                    <a:pt x="115" y="152"/>
                    <a:pt x="1" y="163"/>
                    <a:pt x="72" y="321"/>
                  </a:cubicBezTo>
                  <a:cubicBezTo>
                    <a:pt x="93" y="364"/>
                    <a:pt x="144" y="388"/>
                    <a:pt x="206" y="388"/>
                  </a:cubicBezTo>
                  <a:cubicBezTo>
                    <a:pt x="246" y="388"/>
                    <a:pt x="290" y="378"/>
                    <a:pt x="333" y="358"/>
                  </a:cubicBezTo>
                  <a:cubicBezTo>
                    <a:pt x="446" y="306"/>
                    <a:pt x="500" y="152"/>
                    <a:pt x="460" y="84"/>
                  </a:cubicBezTo>
                  <a:cubicBezTo>
                    <a:pt x="425" y="22"/>
                    <a:pt x="399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0"/>
            <p:cNvSpPr/>
            <p:nvPr/>
          </p:nvSpPr>
          <p:spPr>
            <a:xfrm>
              <a:off x="3475920" y="3650494"/>
              <a:ext cx="17040" cy="18298"/>
            </a:xfrm>
            <a:custGeom>
              <a:avLst/>
              <a:gdLst/>
              <a:ahLst/>
              <a:cxnLst/>
              <a:rect l="l" t="t" r="r" b="b"/>
              <a:pathLst>
                <a:path w="393" h="422" extrusionOk="0">
                  <a:moveTo>
                    <a:pt x="142" y="0"/>
                  </a:moveTo>
                  <a:cubicBezTo>
                    <a:pt x="25" y="0"/>
                    <a:pt x="100" y="86"/>
                    <a:pt x="81" y="181"/>
                  </a:cubicBezTo>
                  <a:cubicBezTo>
                    <a:pt x="59" y="290"/>
                    <a:pt x="1" y="378"/>
                    <a:pt x="181" y="418"/>
                  </a:cubicBezTo>
                  <a:cubicBezTo>
                    <a:pt x="190" y="420"/>
                    <a:pt x="199" y="421"/>
                    <a:pt x="208" y="421"/>
                  </a:cubicBezTo>
                  <a:cubicBezTo>
                    <a:pt x="282" y="421"/>
                    <a:pt x="351" y="352"/>
                    <a:pt x="373" y="254"/>
                  </a:cubicBezTo>
                  <a:cubicBezTo>
                    <a:pt x="393" y="145"/>
                    <a:pt x="293" y="18"/>
                    <a:pt x="208" y="6"/>
                  </a:cubicBezTo>
                  <a:cubicBezTo>
                    <a:pt x="181" y="2"/>
                    <a:pt x="160" y="0"/>
                    <a:pt x="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0"/>
            <p:cNvSpPr/>
            <p:nvPr/>
          </p:nvSpPr>
          <p:spPr>
            <a:xfrm>
              <a:off x="3469113" y="3660380"/>
              <a:ext cx="22070" cy="14612"/>
            </a:xfrm>
            <a:custGeom>
              <a:avLst/>
              <a:gdLst/>
              <a:ahLst/>
              <a:cxnLst/>
              <a:rect l="l" t="t" r="r" b="b"/>
              <a:pathLst>
                <a:path w="509" h="337" extrusionOk="0">
                  <a:moveTo>
                    <a:pt x="433" y="1"/>
                  </a:moveTo>
                  <a:cubicBezTo>
                    <a:pt x="391" y="1"/>
                    <a:pt x="332" y="36"/>
                    <a:pt x="258" y="36"/>
                  </a:cubicBezTo>
                  <a:cubicBezTo>
                    <a:pt x="217" y="36"/>
                    <a:pt x="177" y="32"/>
                    <a:pt x="142" y="32"/>
                  </a:cubicBezTo>
                  <a:cubicBezTo>
                    <a:pt x="60" y="32"/>
                    <a:pt x="1" y="52"/>
                    <a:pt x="0" y="180"/>
                  </a:cubicBezTo>
                  <a:cubicBezTo>
                    <a:pt x="0" y="266"/>
                    <a:pt x="109" y="336"/>
                    <a:pt x="246" y="336"/>
                  </a:cubicBezTo>
                  <a:cubicBezTo>
                    <a:pt x="382" y="336"/>
                    <a:pt x="508" y="209"/>
                    <a:pt x="501" y="125"/>
                  </a:cubicBezTo>
                  <a:cubicBezTo>
                    <a:pt x="493" y="27"/>
                    <a:pt x="469" y="1"/>
                    <a:pt x="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0"/>
            <p:cNvSpPr/>
            <p:nvPr/>
          </p:nvSpPr>
          <p:spPr>
            <a:xfrm>
              <a:off x="3051467" y="3757680"/>
              <a:ext cx="43837" cy="38894"/>
            </a:xfrm>
            <a:custGeom>
              <a:avLst/>
              <a:gdLst/>
              <a:ahLst/>
              <a:cxnLst/>
              <a:rect l="l" t="t" r="r" b="b"/>
              <a:pathLst>
                <a:path w="1011" h="897" extrusionOk="0">
                  <a:moveTo>
                    <a:pt x="726" y="0"/>
                  </a:moveTo>
                  <a:cubicBezTo>
                    <a:pt x="616" y="0"/>
                    <a:pt x="579" y="177"/>
                    <a:pt x="433" y="308"/>
                  </a:cubicBezTo>
                  <a:cubicBezTo>
                    <a:pt x="228" y="493"/>
                    <a:pt x="1" y="605"/>
                    <a:pt x="216" y="842"/>
                  </a:cubicBezTo>
                  <a:cubicBezTo>
                    <a:pt x="249" y="879"/>
                    <a:pt x="300" y="897"/>
                    <a:pt x="360" y="897"/>
                  </a:cubicBezTo>
                  <a:cubicBezTo>
                    <a:pt x="477" y="897"/>
                    <a:pt x="631" y="830"/>
                    <a:pt x="765" y="708"/>
                  </a:cubicBezTo>
                  <a:cubicBezTo>
                    <a:pt x="970" y="526"/>
                    <a:pt x="1010" y="194"/>
                    <a:pt x="901" y="97"/>
                  </a:cubicBezTo>
                  <a:cubicBezTo>
                    <a:pt x="824" y="28"/>
                    <a:pt x="770" y="0"/>
                    <a:pt x="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0"/>
            <p:cNvSpPr/>
            <p:nvPr/>
          </p:nvSpPr>
          <p:spPr>
            <a:xfrm>
              <a:off x="3054719" y="3763187"/>
              <a:ext cx="21637" cy="16824"/>
            </a:xfrm>
            <a:custGeom>
              <a:avLst/>
              <a:gdLst/>
              <a:ahLst/>
              <a:cxnLst/>
              <a:rect l="l" t="t" r="r" b="b"/>
              <a:pathLst>
                <a:path w="499" h="388" extrusionOk="0">
                  <a:moveTo>
                    <a:pt x="374" y="1"/>
                  </a:moveTo>
                  <a:cubicBezTo>
                    <a:pt x="332" y="1"/>
                    <a:pt x="296" y="67"/>
                    <a:pt x="225" y="100"/>
                  </a:cubicBezTo>
                  <a:cubicBezTo>
                    <a:pt x="115" y="151"/>
                    <a:pt x="0" y="163"/>
                    <a:pt x="72" y="320"/>
                  </a:cubicBezTo>
                  <a:cubicBezTo>
                    <a:pt x="92" y="364"/>
                    <a:pt x="143" y="387"/>
                    <a:pt x="205" y="387"/>
                  </a:cubicBezTo>
                  <a:cubicBezTo>
                    <a:pt x="245" y="387"/>
                    <a:pt x="289" y="378"/>
                    <a:pt x="332" y="358"/>
                  </a:cubicBezTo>
                  <a:cubicBezTo>
                    <a:pt x="446" y="306"/>
                    <a:pt x="498" y="153"/>
                    <a:pt x="460" y="84"/>
                  </a:cubicBezTo>
                  <a:cubicBezTo>
                    <a:pt x="424" y="22"/>
                    <a:pt x="398" y="1"/>
                    <a:pt x="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0"/>
            <p:cNvSpPr/>
            <p:nvPr/>
          </p:nvSpPr>
          <p:spPr>
            <a:xfrm>
              <a:off x="3073147" y="3768086"/>
              <a:ext cx="17171" cy="18341"/>
            </a:xfrm>
            <a:custGeom>
              <a:avLst/>
              <a:gdLst/>
              <a:ahLst/>
              <a:cxnLst/>
              <a:rect l="l" t="t" r="r" b="b"/>
              <a:pathLst>
                <a:path w="396" h="423" extrusionOk="0">
                  <a:moveTo>
                    <a:pt x="143" y="1"/>
                  </a:moveTo>
                  <a:cubicBezTo>
                    <a:pt x="27" y="1"/>
                    <a:pt x="102" y="87"/>
                    <a:pt x="83" y="182"/>
                  </a:cubicBezTo>
                  <a:cubicBezTo>
                    <a:pt x="59" y="290"/>
                    <a:pt x="0" y="379"/>
                    <a:pt x="181" y="419"/>
                  </a:cubicBezTo>
                  <a:cubicBezTo>
                    <a:pt x="190" y="421"/>
                    <a:pt x="199" y="422"/>
                    <a:pt x="207" y="422"/>
                  </a:cubicBezTo>
                  <a:cubicBezTo>
                    <a:pt x="282" y="422"/>
                    <a:pt x="352" y="353"/>
                    <a:pt x="373" y="255"/>
                  </a:cubicBezTo>
                  <a:cubicBezTo>
                    <a:pt x="396" y="146"/>
                    <a:pt x="294" y="18"/>
                    <a:pt x="209" y="7"/>
                  </a:cubicBezTo>
                  <a:cubicBezTo>
                    <a:pt x="183" y="3"/>
                    <a:pt x="161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0"/>
            <p:cNvSpPr/>
            <p:nvPr/>
          </p:nvSpPr>
          <p:spPr>
            <a:xfrm>
              <a:off x="3066383" y="3778016"/>
              <a:ext cx="22070" cy="14612"/>
            </a:xfrm>
            <a:custGeom>
              <a:avLst/>
              <a:gdLst/>
              <a:ahLst/>
              <a:cxnLst/>
              <a:rect l="l" t="t" r="r" b="b"/>
              <a:pathLst>
                <a:path w="509" h="337" extrusionOk="0">
                  <a:moveTo>
                    <a:pt x="434" y="1"/>
                  </a:moveTo>
                  <a:cubicBezTo>
                    <a:pt x="392" y="1"/>
                    <a:pt x="333" y="36"/>
                    <a:pt x="258" y="36"/>
                  </a:cubicBezTo>
                  <a:cubicBezTo>
                    <a:pt x="217" y="36"/>
                    <a:pt x="177" y="32"/>
                    <a:pt x="142" y="32"/>
                  </a:cubicBezTo>
                  <a:cubicBezTo>
                    <a:pt x="61" y="32"/>
                    <a:pt x="2" y="51"/>
                    <a:pt x="0" y="180"/>
                  </a:cubicBezTo>
                  <a:cubicBezTo>
                    <a:pt x="0" y="266"/>
                    <a:pt x="111" y="336"/>
                    <a:pt x="248" y="336"/>
                  </a:cubicBezTo>
                  <a:cubicBezTo>
                    <a:pt x="384" y="336"/>
                    <a:pt x="509" y="209"/>
                    <a:pt x="501" y="124"/>
                  </a:cubicBezTo>
                  <a:cubicBezTo>
                    <a:pt x="494" y="27"/>
                    <a:pt x="470" y="1"/>
                    <a:pt x="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0"/>
            <p:cNvSpPr/>
            <p:nvPr/>
          </p:nvSpPr>
          <p:spPr>
            <a:xfrm>
              <a:off x="3036421" y="3864779"/>
              <a:ext cx="43837" cy="38937"/>
            </a:xfrm>
            <a:custGeom>
              <a:avLst/>
              <a:gdLst/>
              <a:ahLst/>
              <a:cxnLst/>
              <a:rect l="l" t="t" r="r" b="b"/>
              <a:pathLst>
                <a:path w="1011" h="898" extrusionOk="0">
                  <a:moveTo>
                    <a:pt x="724" y="1"/>
                  </a:moveTo>
                  <a:cubicBezTo>
                    <a:pt x="614" y="1"/>
                    <a:pt x="577" y="178"/>
                    <a:pt x="431" y="311"/>
                  </a:cubicBezTo>
                  <a:cubicBezTo>
                    <a:pt x="226" y="494"/>
                    <a:pt x="0" y="606"/>
                    <a:pt x="215" y="843"/>
                  </a:cubicBezTo>
                  <a:cubicBezTo>
                    <a:pt x="248" y="880"/>
                    <a:pt x="298" y="898"/>
                    <a:pt x="358" y="898"/>
                  </a:cubicBezTo>
                  <a:cubicBezTo>
                    <a:pt x="475" y="898"/>
                    <a:pt x="629" y="831"/>
                    <a:pt x="763" y="709"/>
                  </a:cubicBezTo>
                  <a:cubicBezTo>
                    <a:pt x="968" y="525"/>
                    <a:pt x="1011" y="196"/>
                    <a:pt x="899" y="97"/>
                  </a:cubicBezTo>
                  <a:cubicBezTo>
                    <a:pt x="822" y="29"/>
                    <a:pt x="767" y="1"/>
                    <a:pt x="7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0"/>
            <p:cNvSpPr/>
            <p:nvPr/>
          </p:nvSpPr>
          <p:spPr>
            <a:xfrm>
              <a:off x="3159174" y="3879478"/>
              <a:ext cx="47219" cy="32867"/>
            </a:xfrm>
            <a:custGeom>
              <a:avLst/>
              <a:gdLst/>
              <a:ahLst/>
              <a:cxnLst/>
              <a:rect l="l" t="t" r="r" b="b"/>
              <a:pathLst>
                <a:path w="1089" h="758" extrusionOk="0">
                  <a:moveTo>
                    <a:pt x="851" y="1"/>
                  </a:moveTo>
                  <a:cubicBezTo>
                    <a:pt x="758" y="1"/>
                    <a:pt x="667" y="134"/>
                    <a:pt x="504" y="204"/>
                  </a:cubicBezTo>
                  <a:cubicBezTo>
                    <a:pt x="251" y="311"/>
                    <a:pt x="1" y="344"/>
                    <a:pt x="128" y="639"/>
                  </a:cubicBezTo>
                  <a:cubicBezTo>
                    <a:pt x="161" y="717"/>
                    <a:pt x="258" y="758"/>
                    <a:pt x="383" y="758"/>
                  </a:cubicBezTo>
                  <a:cubicBezTo>
                    <a:pt x="475" y="758"/>
                    <a:pt x="583" y="735"/>
                    <a:pt x="691" y="689"/>
                  </a:cubicBezTo>
                  <a:cubicBezTo>
                    <a:pt x="943" y="580"/>
                    <a:pt x="1089" y="282"/>
                    <a:pt x="1016" y="153"/>
                  </a:cubicBezTo>
                  <a:cubicBezTo>
                    <a:pt x="952" y="41"/>
                    <a:pt x="901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0"/>
            <p:cNvSpPr/>
            <p:nvPr/>
          </p:nvSpPr>
          <p:spPr>
            <a:xfrm>
              <a:off x="2999261" y="3907055"/>
              <a:ext cx="39978" cy="35902"/>
            </a:xfrm>
            <a:custGeom>
              <a:avLst/>
              <a:gdLst/>
              <a:ahLst/>
              <a:cxnLst/>
              <a:rect l="l" t="t" r="r" b="b"/>
              <a:pathLst>
                <a:path w="922" h="828" extrusionOk="0">
                  <a:moveTo>
                    <a:pt x="636" y="0"/>
                  </a:moveTo>
                  <a:cubicBezTo>
                    <a:pt x="539" y="0"/>
                    <a:pt x="513" y="162"/>
                    <a:pt x="386" y="276"/>
                  </a:cubicBezTo>
                  <a:cubicBezTo>
                    <a:pt x="207" y="438"/>
                    <a:pt x="1" y="528"/>
                    <a:pt x="216" y="767"/>
                  </a:cubicBezTo>
                  <a:cubicBezTo>
                    <a:pt x="253" y="808"/>
                    <a:pt x="308" y="828"/>
                    <a:pt x="373" y="828"/>
                  </a:cubicBezTo>
                  <a:cubicBezTo>
                    <a:pt x="479" y="828"/>
                    <a:pt x="609" y="774"/>
                    <a:pt x="721" y="674"/>
                  </a:cubicBezTo>
                  <a:cubicBezTo>
                    <a:pt x="901" y="511"/>
                    <a:pt x="921" y="203"/>
                    <a:pt x="811" y="103"/>
                  </a:cubicBezTo>
                  <a:cubicBezTo>
                    <a:pt x="732" y="29"/>
                    <a:pt x="678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0"/>
            <p:cNvSpPr/>
            <p:nvPr/>
          </p:nvSpPr>
          <p:spPr>
            <a:xfrm>
              <a:off x="3011879" y="3896779"/>
              <a:ext cx="43013" cy="25973"/>
            </a:xfrm>
            <a:custGeom>
              <a:avLst/>
              <a:gdLst/>
              <a:ahLst/>
              <a:cxnLst/>
              <a:rect l="l" t="t" r="r" b="b"/>
              <a:pathLst>
                <a:path w="992" h="599" extrusionOk="0">
                  <a:moveTo>
                    <a:pt x="238" y="1"/>
                  </a:moveTo>
                  <a:cubicBezTo>
                    <a:pt x="155" y="1"/>
                    <a:pt x="89" y="47"/>
                    <a:pt x="43" y="195"/>
                  </a:cubicBezTo>
                  <a:cubicBezTo>
                    <a:pt x="1" y="336"/>
                    <a:pt x="152" y="507"/>
                    <a:pt x="383" y="579"/>
                  </a:cubicBezTo>
                  <a:cubicBezTo>
                    <a:pt x="425" y="592"/>
                    <a:pt x="469" y="598"/>
                    <a:pt x="513" y="598"/>
                  </a:cubicBezTo>
                  <a:cubicBezTo>
                    <a:pt x="706" y="598"/>
                    <a:pt x="894" y="483"/>
                    <a:pt x="918" y="364"/>
                  </a:cubicBezTo>
                  <a:cubicBezTo>
                    <a:pt x="991" y="6"/>
                    <a:pt x="782" y="160"/>
                    <a:pt x="552" y="89"/>
                  </a:cubicBezTo>
                  <a:cubicBezTo>
                    <a:pt x="432" y="53"/>
                    <a:pt x="32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0"/>
            <p:cNvSpPr/>
            <p:nvPr/>
          </p:nvSpPr>
          <p:spPr>
            <a:xfrm>
              <a:off x="2959413" y="3996290"/>
              <a:ext cx="39848" cy="35815"/>
            </a:xfrm>
            <a:custGeom>
              <a:avLst/>
              <a:gdLst/>
              <a:ahLst/>
              <a:cxnLst/>
              <a:rect l="l" t="t" r="r" b="b"/>
              <a:pathLst>
                <a:path w="919" h="826" extrusionOk="0">
                  <a:moveTo>
                    <a:pt x="636" y="0"/>
                  </a:moveTo>
                  <a:cubicBezTo>
                    <a:pt x="538" y="0"/>
                    <a:pt x="512" y="161"/>
                    <a:pt x="385" y="274"/>
                  </a:cubicBezTo>
                  <a:cubicBezTo>
                    <a:pt x="204" y="436"/>
                    <a:pt x="1" y="527"/>
                    <a:pt x="216" y="765"/>
                  </a:cubicBezTo>
                  <a:cubicBezTo>
                    <a:pt x="252" y="806"/>
                    <a:pt x="307" y="826"/>
                    <a:pt x="371" y="826"/>
                  </a:cubicBezTo>
                  <a:cubicBezTo>
                    <a:pt x="477" y="826"/>
                    <a:pt x="607" y="772"/>
                    <a:pt x="720" y="672"/>
                  </a:cubicBezTo>
                  <a:cubicBezTo>
                    <a:pt x="898" y="513"/>
                    <a:pt x="919" y="202"/>
                    <a:pt x="811" y="102"/>
                  </a:cubicBezTo>
                  <a:cubicBezTo>
                    <a:pt x="731" y="29"/>
                    <a:pt x="677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0"/>
            <p:cNvSpPr/>
            <p:nvPr/>
          </p:nvSpPr>
          <p:spPr>
            <a:xfrm>
              <a:off x="2971901" y="3986100"/>
              <a:ext cx="43013" cy="25929"/>
            </a:xfrm>
            <a:custGeom>
              <a:avLst/>
              <a:gdLst/>
              <a:ahLst/>
              <a:cxnLst/>
              <a:rect l="l" t="t" r="r" b="b"/>
              <a:pathLst>
                <a:path w="992" h="598" extrusionOk="0">
                  <a:moveTo>
                    <a:pt x="238" y="0"/>
                  </a:moveTo>
                  <a:cubicBezTo>
                    <a:pt x="155" y="0"/>
                    <a:pt x="89" y="46"/>
                    <a:pt x="44" y="194"/>
                  </a:cubicBezTo>
                  <a:cubicBezTo>
                    <a:pt x="1" y="336"/>
                    <a:pt x="152" y="507"/>
                    <a:pt x="381" y="579"/>
                  </a:cubicBezTo>
                  <a:cubicBezTo>
                    <a:pt x="424" y="592"/>
                    <a:pt x="468" y="598"/>
                    <a:pt x="511" y="598"/>
                  </a:cubicBezTo>
                  <a:cubicBezTo>
                    <a:pt x="707" y="598"/>
                    <a:pt x="895" y="481"/>
                    <a:pt x="918" y="364"/>
                  </a:cubicBezTo>
                  <a:cubicBezTo>
                    <a:pt x="991" y="6"/>
                    <a:pt x="782" y="158"/>
                    <a:pt x="552" y="89"/>
                  </a:cubicBezTo>
                  <a:cubicBezTo>
                    <a:pt x="433" y="53"/>
                    <a:pt x="326" y="0"/>
                    <a:pt x="2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0"/>
            <p:cNvSpPr/>
            <p:nvPr/>
          </p:nvSpPr>
          <p:spPr>
            <a:xfrm>
              <a:off x="3256517" y="3685832"/>
              <a:ext cx="29528" cy="34775"/>
            </a:xfrm>
            <a:custGeom>
              <a:avLst/>
              <a:gdLst/>
              <a:ahLst/>
              <a:cxnLst/>
              <a:rect l="l" t="t" r="r" b="b"/>
              <a:pathLst>
                <a:path w="681" h="802" extrusionOk="0">
                  <a:moveTo>
                    <a:pt x="388" y="0"/>
                  </a:moveTo>
                  <a:cubicBezTo>
                    <a:pt x="257" y="0"/>
                    <a:pt x="270" y="166"/>
                    <a:pt x="175" y="315"/>
                  </a:cubicBezTo>
                  <a:cubicBezTo>
                    <a:pt x="56" y="502"/>
                    <a:pt x="0" y="651"/>
                    <a:pt x="189" y="744"/>
                  </a:cubicBezTo>
                  <a:cubicBezTo>
                    <a:pt x="271" y="784"/>
                    <a:pt x="326" y="801"/>
                    <a:pt x="367" y="801"/>
                  </a:cubicBezTo>
                  <a:cubicBezTo>
                    <a:pt x="459" y="801"/>
                    <a:pt x="475" y="710"/>
                    <a:pt x="559" y="580"/>
                  </a:cubicBezTo>
                  <a:cubicBezTo>
                    <a:pt x="680" y="391"/>
                    <a:pt x="647" y="93"/>
                    <a:pt x="530" y="40"/>
                  </a:cubicBezTo>
                  <a:cubicBezTo>
                    <a:pt x="469" y="12"/>
                    <a:pt x="423" y="0"/>
                    <a:pt x="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0"/>
            <p:cNvSpPr/>
            <p:nvPr/>
          </p:nvSpPr>
          <p:spPr>
            <a:xfrm>
              <a:off x="3257124" y="3687567"/>
              <a:ext cx="16607" cy="18081"/>
            </a:xfrm>
            <a:custGeom>
              <a:avLst/>
              <a:gdLst/>
              <a:ahLst/>
              <a:cxnLst/>
              <a:rect l="l" t="t" r="r" b="b"/>
              <a:pathLst>
                <a:path w="383" h="417" extrusionOk="0">
                  <a:moveTo>
                    <a:pt x="177" y="0"/>
                  </a:moveTo>
                  <a:cubicBezTo>
                    <a:pt x="167" y="0"/>
                    <a:pt x="158" y="2"/>
                    <a:pt x="149" y="6"/>
                  </a:cubicBezTo>
                  <a:cubicBezTo>
                    <a:pt x="1" y="70"/>
                    <a:pt x="106" y="115"/>
                    <a:pt x="134" y="228"/>
                  </a:cubicBezTo>
                  <a:cubicBezTo>
                    <a:pt x="158" y="323"/>
                    <a:pt x="159" y="416"/>
                    <a:pt x="241" y="416"/>
                  </a:cubicBezTo>
                  <a:cubicBezTo>
                    <a:pt x="256" y="416"/>
                    <a:pt x="273" y="413"/>
                    <a:pt x="294" y="407"/>
                  </a:cubicBezTo>
                  <a:cubicBezTo>
                    <a:pt x="357" y="387"/>
                    <a:pt x="383" y="279"/>
                    <a:pt x="357" y="168"/>
                  </a:cubicBezTo>
                  <a:cubicBezTo>
                    <a:pt x="330" y="70"/>
                    <a:pt x="239" y="0"/>
                    <a:pt x="1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0"/>
            <p:cNvSpPr/>
            <p:nvPr/>
          </p:nvSpPr>
          <p:spPr>
            <a:xfrm>
              <a:off x="3265493" y="3698754"/>
              <a:ext cx="13788" cy="9669"/>
            </a:xfrm>
            <a:custGeom>
              <a:avLst/>
              <a:gdLst/>
              <a:ahLst/>
              <a:cxnLst/>
              <a:rect l="l" t="t" r="r" b="b"/>
              <a:pathLst>
                <a:path w="318" h="223" extrusionOk="0">
                  <a:moveTo>
                    <a:pt x="183" y="0"/>
                  </a:moveTo>
                  <a:cubicBezTo>
                    <a:pt x="149" y="0"/>
                    <a:pt x="116" y="10"/>
                    <a:pt x="97" y="27"/>
                  </a:cubicBezTo>
                  <a:cubicBezTo>
                    <a:pt x="1" y="117"/>
                    <a:pt x="87" y="103"/>
                    <a:pt x="128" y="153"/>
                  </a:cubicBezTo>
                  <a:cubicBezTo>
                    <a:pt x="155" y="186"/>
                    <a:pt x="172" y="223"/>
                    <a:pt x="206" y="223"/>
                  </a:cubicBezTo>
                  <a:cubicBezTo>
                    <a:pt x="224" y="223"/>
                    <a:pt x="246" y="213"/>
                    <a:pt x="276" y="189"/>
                  </a:cubicBezTo>
                  <a:cubicBezTo>
                    <a:pt x="317" y="154"/>
                    <a:pt x="317" y="86"/>
                    <a:pt x="276" y="35"/>
                  </a:cubicBezTo>
                  <a:cubicBezTo>
                    <a:pt x="255" y="11"/>
                    <a:pt x="218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0"/>
            <p:cNvSpPr/>
            <p:nvPr/>
          </p:nvSpPr>
          <p:spPr>
            <a:xfrm>
              <a:off x="3263889" y="3692683"/>
              <a:ext cx="13572" cy="17474"/>
            </a:xfrm>
            <a:custGeom>
              <a:avLst/>
              <a:gdLst/>
              <a:ahLst/>
              <a:cxnLst/>
              <a:rect l="l" t="t" r="r" b="b"/>
              <a:pathLst>
                <a:path w="313" h="403" extrusionOk="0">
                  <a:moveTo>
                    <a:pt x="199" y="0"/>
                  </a:moveTo>
                  <a:cubicBezTo>
                    <a:pt x="128" y="0"/>
                    <a:pt x="149" y="82"/>
                    <a:pt x="109" y="173"/>
                  </a:cubicBezTo>
                  <a:cubicBezTo>
                    <a:pt x="62" y="276"/>
                    <a:pt x="1" y="359"/>
                    <a:pt x="101" y="400"/>
                  </a:cubicBezTo>
                  <a:cubicBezTo>
                    <a:pt x="106" y="402"/>
                    <a:pt x="111" y="403"/>
                    <a:pt x="116" y="403"/>
                  </a:cubicBezTo>
                  <a:cubicBezTo>
                    <a:pt x="162" y="403"/>
                    <a:pt x="227" y="339"/>
                    <a:pt x="268" y="246"/>
                  </a:cubicBezTo>
                  <a:cubicBezTo>
                    <a:pt x="313" y="143"/>
                    <a:pt x="288" y="18"/>
                    <a:pt x="240" y="7"/>
                  </a:cubicBezTo>
                  <a:cubicBezTo>
                    <a:pt x="223" y="2"/>
                    <a:pt x="210" y="0"/>
                    <a:pt x="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50"/>
            <p:cNvSpPr/>
            <p:nvPr/>
          </p:nvSpPr>
          <p:spPr>
            <a:xfrm>
              <a:off x="3341677" y="3727111"/>
              <a:ext cx="58319" cy="42666"/>
            </a:xfrm>
            <a:custGeom>
              <a:avLst/>
              <a:gdLst/>
              <a:ahLst/>
              <a:cxnLst/>
              <a:rect l="l" t="t" r="r" b="b"/>
              <a:pathLst>
                <a:path w="1345" h="984" extrusionOk="0">
                  <a:moveTo>
                    <a:pt x="1073" y="1"/>
                  </a:moveTo>
                  <a:cubicBezTo>
                    <a:pt x="953" y="1"/>
                    <a:pt x="797" y="106"/>
                    <a:pt x="600" y="130"/>
                  </a:cubicBezTo>
                  <a:cubicBezTo>
                    <a:pt x="244" y="175"/>
                    <a:pt x="0" y="260"/>
                    <a:pt x="72" y="617"/>
                  </a:cubicBezTo>
                  <a:cubicBezTo>
                    <a:pt x="131" y="912"/>
                    <a:pt x="196" y="983"/>
                    <a:pt x="312" y="983"/>
                  </a:cubicBezTo>
                  <a:cubicBezTo>
                    <a:pt x="393" y="983"/>
                    <a:pt x="498" y="949"/>
                    <a:pt x="643" y="932"/>
                  </a:cubicBezTo>
                  <a:cubicBezTo>
                    <a:pt x="999" y="887"/>
                    <a:pt x="1344" y="518"/>
                    <a:pt x="1296" y="305"/>
                  </a:cubicBezTo>
                  <a:cubicBezTo>
                    <a:pt x="1243" y="69"/>
                    <a:pt x="1170" y="1"/>
                    <a:pt x="10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50"/>
            <p:cNvSpPr/>
            <p:nvPr/>
          </p:nvSpPr>
          <p:spPr>
            <a:xfrm>
              <a:off x="3358067" y="3717355"/>
              <a:ext cx="28834" cy="30092"/>
            </a:xfrm>
            <a:custGeom>
              <a:avLst/>
              <a:gdLst/>
              <a:ahLst/>
              <a:cxnLst/>
              <a:rect l="l" t="t" r="r" b="b"/>
              <a:pathLst>
                <a:path w="665" h="694" extrusionOk="0">
                  <a:moveTo>
                    <a:pt x="432" y="1"/>
                  </a:moveTo>
                  <a:cubicBezTo>
                    <a:pt x="336" y="1"/>
                    <a:pt x="345" y="142"/>
                    <a:pt x="256" y="265"/>
                  </a:cubicBezTo>
                  <a:cubicBezTo>
                    <a:pt x="142" y="427"/>
                    <a:pt x="0" y="537"/>
                    <a:pt x="186" y="672"/>
                  </a:cubicBezTo>
                  <a:cubicBezTo>
                    <a:pt x="206" y="686"/>
                    <a:pt x="230" y="693"/>
                    <a:pt x="257" y="693"/>
                  </a:cubicBezTo>
                  <a:cubicBezTo>
                    <a:pt x="345" y="693"/>
                    <a:pt x="462" y="617"/>
                    <a:pt x="551" y="493"/>
                  </a:cubicBezTo>
                  <a:cubicBezTo>
                    <a:pt x="664" y="332"/>
                    <a:pt x="643" y="96"/>
                    <a:pt x="551" y="43"/>
                  </a:cubicBezTo>
                  <a:cubicBezTo>
                    <a:pt x="498" y="13"/>
                    <a:pt x="460" y="1"/>
                    <a:pt x="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50"/>
            <p:cNvSpPr/>
            <p:nvPr/>
          </p:nvSpPr>
          <p:spPr>
            <a:xfrm>
              <a:off x="3363444" y="3740379"/>
              <a:ext cx="17257" cy="18341"/>
            </a:xfrm>
            <a:custGeom>
              <a:avLst/>
              <a:gdLst/>
              <a:ahLst/>
              <a:cxnLst/>
              <a:rect l="l" t="t" r="r" b="b"/>
              <a:pathLst>
                <a:path w="398" h="423" extrusionOk="0">
                  <a:moveTo>
                    <a:pt x="147" y="0"/>
                  </a:moveTo>
                  <a:cubicBezTo>
                    <a:pt x="27" y="0"/>
                    <a:pt x="103" y="87"/>
                    <a:pt x="84" y="182"/>
                  </a:cubicBezTo>
                  <a:cubicBezTo>
                    <a:pt x="61" y="291"/>
                    <a:pt x="1" y="378"/>
                    <a:pt x="183" y="420"/>
                  </a:cubicBezTo>
                  <a:cubicBezTo>
                    <a:pt x="191" y="422"/>
                    <a:pt x="200" y="423"/>
                    <a:pt x="208" y="423"/>
                  </a:cubicBezTo>
                  <a:cubicBezTo>
                    <a:pt x="282" y="423"/>
                    <a:pt x="352" y="353"/>
                    <a:pt x="373" y="255"/>
                  </a:cubicBezTo>
                  <a:cubicBezTo>
                    <a:pt x="397" y="146"/>
                    <a:pt x="294" y="19"/>
                    <a:pt x="211" y="6"/>
                  </a:cubicBezTo>
                  <a:cubicBezTo>
                    <a:pt x="185" y="2"/>
                    <a:pt x="164" y="0"/>
                    <a:pt x="1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0"/>
            <p:cNvSpPr/>
            <p:nvPr/>
          </p:nvSpPr>
          <p:spPr>
            <a:xfrm>
              <a:off x="3356246" y="3734959"/>
              <a:ext cx="31089" cy="18255"/>
            </a:xfrm>
            <a:custGeom>
              <a:avLst/>
              <a:gdLst/>
              <a:ahLst/>
              <a:cxnLst/>
              <a:rect l="l" t="t" r="r" b="b"/>
              <a:pathLst>
                <a:path w="717" h="421" extrusionOk="0">
                  <a:moveTo>
                    <a:pt x="590" y="1"/>
                  </a:moveTo>
                  <a:cubicBezTo>
                    <a:pt x="530" y="1"/>
                    <a:pt x="455" y="70"/>
                    <a:pt x="344" y="102"/>
                  </a:cubicBezTo>
                  <a:cubicBezTo>
                    <a:pt x="168" y="152"/>
                    <a:pt x="1" y="160"/>
                    <a:pt x="48" y="337"/>
                  </a:cubicBezTo>
                  <a:cubicBezTo>
                    <a:pt x="63" y="391"/>
                    <a:pt x="135" y="420"/>
                    <a:pt x="233" y="420"/>
                  </a:cubicBezTo>
                  <a:cubicBezTo>
                    <a:pt x="285" y="420"/>
                    <a:pt x="345" y="412"/>
                    <a:pt x="407" y="394"/>
                  </a:cubicBezTo>
                  <a:cubicBezTo>
                    <a:pt x="586" y="343"/>
                    <a:pt x="716" y="177"/>
                    <a:pt x="685" y="98"/>
                  </a:cubicBezTo>
                  <a:cubicBezTo>
                    <a:pt x="655" y="26"/>
                    <a:pt x="625" y="1"/>
                    <a:pt x="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0"/>
            <p:cNvSpPr/>
            <p:nvPr/>
          </p:nvSpPr>
          <p:spPr>
            <a:xfrm>
              <a:off x="3107532" y="3790243"/>
              <a:ext cx="58319" cy="42666"/>
            </a:xfrm>
            <a:custGeom>
              <a:avLst/>
              <a:gdLst/>
              <a:ahLst/>
              <a:cxnLst/>
              <a:rect l="l" t="t" r="r" b="b"/>
              <a:pathLst>
                <a:path w="1345" h="984" extrusionOk="0">
                  <a:moveTo>
                    <a:pt x="1072" y="1"/>
                  </a:moveTo>
                  <a:cubicBezTo>
                    <a:pt x="952" y="1"/>
                    <a:pt x="796" y="106"/>
                    <a:pt x="600" y="130"/>
                  </a:cubicBezTo>
                  <a:cubicBezTo>
                    <a:pt x="244" y="176"/>
                    <a:pt x="1" y="262"/>
                    <a:pt x="72" y="617"/>
                  </a:cubicBezTo>
                  <a:cubicBezTo>
                    <a:pt x="131" y="912"/>
                    <a:pt x="196" y="983"/>
                    <a:pt x="312" y="983"/>
                  </a:cubicBezTo>
                  <a:cubicBezTo>
                    <a:pt x="392" y="983"/>
                    <a:pt x="498" y="949"/>
                    <a:pt x="643" y="932"/>
                  </a:cubicBezTo>
                  <a:cubicBezTo>
                    <a:pt x="998" y="887"/>
                    <a:pt x="1345" y="521"/>
                    <a:pt x="1296" y="306"/>
                  </a:cubicBezTo>
                  <a:cubicBezTo>
                    <a:pt x="1243" y="70"/>
                    <a:pt x="1169" y="1"/>
                    <a:pt x="1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0"/>
            <p:cNvSpPr/>
            <p:nvPr/>
          </p:nvSpPr>
          <p:spPr>
            <a:xfrm>
              <a:off x="3175824" y="3799739"/>
              <a:ext cx="58319" cy="42666"/>
            </a:xfrm>
            <a:custGeom>
              <a:avLst/>
              <a:gdLst/>
              <a:ahLst/>
              <a:cxnLst/>
              <a:rect l="l" t="t" r="r" b="b"/>
              <a:pathLst>
                <a:path w="1345" h="984" extrusionOk="0">
                  <a:moveTo>
                    <a:pt x="1072" y="0"/>
                  </a:moveTo>
                  <a:cubicBezTo>
                    <a:pt x="952" y="0"/>
                    <a:pt x="796" y="106"/>
                    <a:pt x="600" y="130"/>
                  </a:cubicBezTo>
                  <a:cubicBezTo>
                    <a:pt x="244" y="174"/>
                    <a:pt x="0" y="260"/>
                    <a:pt x="72" y="617"/>
                  </a:cubicBezTo>
                  <a:cubicBezTo>
                    <a:pt x="131" y="912"/>
                    <a:pt x="195" y="983"/>
                    <a:pt x="312" y="983"/>
                  </a:cubicBezTo>
                  <a:cubicBezTo>
                    <a:pt x="392" y="983"/>
                    <a:pt x="497" y="949"/>
                    <a:pt x="643" y="932"/>
                  </a:cubicBezTo>
                  <a:cubicBezTo>
                    <a:pt x="998" y="887"/>
                    <a:pt x="1344" y="518"/>
                    <a:pt x="1296" y="305"/>
                  </a:cubicBezTo>
                  <a:cubicBezTo>
                    <a:pt x="1243" y="69"/>
                    <a:pt x="1169" y="0"/>
                    <a:pt x="1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0"/>
            <p:cNvSpPr/>
            <p:nvPr/>
          </p:nvSpPr>
          <p:spPr>
            <a:xfrm>
              <a:off x="2982524" y="3946166"/>
              <a:ext cx="37767" cy="42233"/>
            </a:xfrm>
            <a:custGeom>
              <a:avLst/>
              <a:gdLst/>
              <a:ahLst/>
              <a:cxnLst/>
              <a:rect l="l" t="t" r="r" b="b"/>
              <a:pathLst>
                <a:path w="871" h="974" extrusionOk="0">
                  <a:moveTo>
                    <a:pt x="488" y="1"/>
                  </a:moveTo>
                  <a:cubicBezTo>
                    <a:pt x="376" y="1"/>
                    <a:pt x="364" y="174"/>
                    <a:pt x="250" y="295"/>
                  </a:cubicBezTo>
                  <a:cubicBezTo>
                    <a:pt x="83" y="466"/>
                    <a:pt x="0" y="620"/>
                    <a:pt x="231" y="817"/>
                  </a:cubicBezTo>
                  <a:cubicBezTo>
                    <a:pt x="365" y="930"/>
                    <a:pt x="441" y="974"/>
                    <a:pt x="495" y="974"/>
                  </a:cubicBezTo>
                  <a:cubicBezTo>
                    <a:pt x="573" y="974"/>
                    <a:pt x="608" y="885"/>
                    <a:pt x="706" y="784"/>
                  </a:cubicBezTo>
                  <a:cubicBezTo>
                    <a:pt x="871" y="611"/>
                    <a:pt x="856" y="239"/>
                    <a:pt x="715" y="123"/>
                  </a:cubicBezTo>
                  <a:cubicBezTo>
                    <a:pt x="607" y="35"/>
                    <a:pt x="538" y="1"/>
                    <a:pt x="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0"/>
            <p:cNvSpPr/>
            <p:nvPr/>
          </p:nvSpPr>
          <p:spPr>
            <a:xfrm>
              <a:off x="3039586" y="3870329"/>
              <a:ext cx="21680" cy="16780"/>
            </a:xfrm>
            <a:custGeom>
              <a:avLst/>
              <a:gdLst/>
              <a:ahLst/>
              <a:cxnLst/>
              <a:rect l="l" t="t" r="r" b="b"/>
              <a:pathLst>
                <a:path w="500" h="387" extrusionOk="0">
                  <a:moveTo>
                    <a:pt x="374" y="0"/>
                  </a:moveTo>
                  <a:cubicBezTo>
                    <a:pt x="332" y="0"/>
                    <a:pt x="297" y="67"/>
                    <a:pt x="225" y="100"/>
                  </a:cubicBezTo>
                  <a:cubicBezTo>
                    <a:pt x="115" y="151"/>
                    <a:pt x="0" y="163"/>
                    <a:pt x="72" y="320"/>
                  </a:cubicBezTo>
                  <a:cubicBezTo>
                    <a:pt x="92" y="364"/>
                    <a:pt x="144" y="386"/>
                    <a:pt x="205" y="386"/>
                  </a:cubicBezTo>
                  <a:cubicBezTo>
                    <a:pt x="245" y="386"/>
                    <a:pt x="289" y="377"/>
                    <a:pt x="332" y="357"/>
                  </a:cubicBezTo>
                  <a:cubicBezTo>
                    <a:pt x="445" y="304"/>
                    <a:pt x="500" y="151"/>
                    <a:pt x="460" y="84"/>
                  </a:cubicBezTo>
                  <a:cubicBezTo>
                    <a:pt x="424" y="22"/>
                    <a:pt x="398" y="0"/>
                    <a:pt x="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0"/>
            <p:cNvSpPr/>
            <p:nvPr/>
          </p:nvSpPr>
          <p:spPr>
            <a:xfrm>
              <a:off x="3233276" y="3865343"/>
              <a:ext cx="21723" cy="16780"/>
            </a:xfrm>
            <a:custGeom>
              <a:avLst/>
              <a:gdLst/>
              <a:ahLst/>
              <a:cxnLst/>
              <a:rect l="l" t="t" r="r" b="b"/>
              <a:pathLst>
                <a:path w="501" h="387" extrusionOk="0">
                  <a:moveTo>
                    <a:pt x="375" y="1"/>
                  </a:moveTo>
                  <a:cubicBezTo>
                    <a:pt x="334" y="1"/>
                    <a:pt x="298" y="67"/>
                    <a:pt x="227" y="100"/>
                  </a:cubicBezTo>
                  <a:cubicBezTo>
                    <a:pt x="115" y="152"/>
                    <a:pt x="1" y="163"/>
                    <a:pt x="72" y="319"/>
                  </a:cubicBezTo>
                  <a:cubicBezTo>
                    <a:pt x="92" y="363"/>
                    <a:pt x="144" y="386"/>
                    <a:pt x="206" y="386"/>
                  </a:cubicBezTo>
                  <a:cubicBezTo>
                    <a:pt x="246" y="386"/>
                    <a:pt x="291" y="377"/>
                    <a:pt x="334" y="356"/>
                  </a:cubicBezTo>
                  <a:cubicBezTo>
                    <a:pt x="446" y="305"/>
                    <a:pt x="500" y="152"/>
                    <a:pt x="460" y="84"/>
                  </a:cubicBezTo>
                  <a:cubicBezTo>
                    <a:pt x="425" y="22"/>
                    <a:pt x="399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0"/>
            <p:cNvSpPr/>
            <p:nvPr/>
          </p:nvSpPr>
          <p:spPr>
            <a:xfrm>
              <a:off x="2982264" y="3942697"/>
              <a:ext cx="21723" cy="16737"/>
            </a:xfrm>
            <a:custGeom>
              <a:avLst/>
              <a:gdLst/>
              <a:ahLst/>
              <a:cxnLst/>
              <a:rect l="l" t="t" r="r" b="b"/>
              <a:pathLst>
                <a:path w="501" h="386" extrusionOk="0">
                  <a:moveTo>
                    <a:pt x="375" y="1"/>
                  </a:moveTo>
                  <a:cubicBezTo>
                    <a:pt x="333" y="1"/>
                    <a:pt x="297" y="67"/>
                    <a:pt x="227" y="100"/>
                  </a:cubicBezTo>
                  <a:cubicBezTo>
                    <a:pt x="115" y="151"/>
                    <a:pt x="1" y="163"/>
                    <a:pt x="72" y="319"/>
                  </a:cubicBezTo>
                  <a:cubicBezTo>
                    <a:pt x="93" y="362"/>
                    <a:pt x="144" y="386"/>
                    <a:pt x="206" y="386"/>
                  </a:cubicBezTo>
                  <a:cubicBezTo>
                    <a:pt x="246" y="386"/>
                    <a:pt x="291" y="376"/>
                    <a:pt x="334" y="356"/>
                  </a:cubicBezTo>
                  <a:cubicBezTo>
                    <a:pt x="447" y="305"/>
                    <a:pt x="500" y="153"/>
                    <a:pt x="462" y="84"/>
                  </a:cubicBezTo>
                  <a:cubicBezTo>
                    <a:pt x="426" y="22"/>
                    <a:pt x="400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0"/>
            <p:cNvSpPr/>
            <p:nvPr/>
          </p:nvSpPr>
          <p:spPr>
            <a:xfrm>
              <a:off x="3079608" y="3835728"/>
              <a:ext cx="33908" cy="23024"/>
            </a:xfrm>
            <a:custGeom>
              <a:avLst/>
              <a:gdLst/>
              <a:ahLst/>
              <a:cxnLst/>
              <a:rect l="l" t="t" r="r" b="b"/>
              <a:pathLst>
                <a:path w="782" h="531" extrusionOk="0">
                  <a:moveTo>
                    <a:pt x="617" y="1"/>
                  </a:moveTo>
                  <a:cubicBezTo>
                    <a:pt x="552" y="1"/>
                    <a:pt x="483" y="91"/>
                    <a:pt x="365" y="136"/>
                  </a:cubicBezTo>
                  <a:cubicBezTo>
                    <a:pt x="181" y="205"/>
                    <a:pt x="0" y="222"/>
                    <a:pt x="82" y="437"/>
                  </a:cubicBezTo>
                  <a:cubicBezTo>
                    <a:pt x="106" y="498"/>
                    <a:pt x="182" y="530"/>
                    <a:pt x="280" y="530"/>
                  </a:cubicBezTo>
                  <a:cubicBezTo>
                    <a:pt x="342" y="530"/>
                    <a:pt x="414" y="517"/>
                    <a:pt x="486" y="490"/>
                  </a:cubicBezTo>
                  <a:cubicBezTo>
                    <a:pt x="667" y="420"/>
                    <a:pt x="782" y="211"/>
                    <a:pt x="733" y="116"/>
                  </a:cubicBezTo>
                  <a:cubicBezTo>
                    <a:pt x="690" y="30"/>
                    <a:pt x="65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50"/>
            <p:cNvSpPr/>
            <p:nvPr/>
          </p:nvSpPr>
          <p:spPr>
            <a:xfrm>
              <a:off x="3123748" y="3780531"/>
              <a:ext cx="28964" cy="30005"/>
            </a:xfrm>
            <a:custGeom>
              <a:avLst/>
              <a:gdLst/>
              <a:ahLst/>
              <a:cxnLst/>
              <a:rect l="l" t="t" r="r" b="b"/>
              <a:pathLst>
                <a:path w="668" h="692" extrusionOk="0">
                  <a:moveTo>
                    <a:pt x="433" y="1"/>
                  </a:moveTo>
                  <a:cubicBezTo>
                    <a:pt x="337" y="1"/>
                    <a:pt x="346" y="141"/>
                    <a:pt x="258" y="265"/>
                  </a:cubicBezTo>
                  <a:cubicBezTo>
                    <a:pt x="143" y="426"/>
                    <a:pt x="0" y="539"/>
                    <a:pt x="188" y="670"/>
                  </a:cubicBezTo>
                  <a:cubicBezTo>
                    <a:pt x="208" y="685"/>
                    <a:pt x="232" y="692"/>
                    <a:pt x="258" y="692"/>
                  </a:cubicBezTo>
                  <a:cubicBezTo>
                    <a:pt x="347" y="692"/>
                    <a:pt x="464" y="616"/>
                    <a:pt x="553" y="494"/>
                  </a:cubicBezTo>
                  <a:cubicBezTo>
                    <a:pt x="667" y="333"/>
                    <a:pt x="646" y="95"/>
                    <a:pt x="553" y="43"/>
                  </a:cubicBezTo>
                  <a:cubicBezTo>
                    <a:pt x="500" y="14"/>
                    <a:pt x="461" y="1"/>
                    <a:pt x="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50"/>
            <p:cNvSpPr/>
            <p:nvPr/>
          </p:nvSpPr>
          <p:spPr>
            <a:xfrm>
              <a:off x="3164941" y="3863088"/>
              <a:ext cx="28921" cy="29962"/>
            </a:xfrm>
            <a:custGeom>
              <a:avLst/>
              <a:gdLst/>
              <a:ahLst/>
              <a:cxnLst/>
              <a:rect l="l" t="t" r="r" b="b"/>
              <a:pathLst>
                <a:path w="667" h="691" extrusionOk="0">
                  <a:moveTo>
                    <a:pt x="433" y="1"/>
                  </a:moveTo>
                  <a:cubicBezTo>
                    <a:pt x="338" y="1"/>
                    <a:pt x="346" y="141"/>
                    <a:pt x="257" y="264"/>
                  </a:cubicBezTo>
                  <a:cubicBezTo>
                    <a:pt x="142" y="424"/>
                    <a:pt x="1" y="537"/>
                    <a:pt x="187" y="669"/>
                  </a:cubicBezTo>
                  <a:cubicBezTo>
                    <a:pt x="207" y="684"/>
                    <a:pt x="231" y="690"/>
                    <a:pt x="258" y="690"/>
                  </a:cubicBezTo>
                  <a:cubicBezTo>
                    <a:pt x="346" y="690"/>
                    <a:pt x="463" y="615"/>
                    <a:pt x="552" y="493"/>
                  </a:cubicBezTo>
                  <a:cubicBezTo>
                    <a:pt x="666" y="333"/>
                    <a:pt x="645" y="95"/>
                    <a:pt x="553" y="43"/>
                  </a:cubicBezTo>
                  <a:cubicBezTo>
                    <a:pt x="500" y="13"/>
                    <a:pt x="462" y="1"/>
                    <a:pt x="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0"/>
            <p:cNvSpPr/>
            <p:nvPr/>
          </p:nvSpPr>
          <p:spPr>
            <a:xfrm>
              <a:off x="3225515" y="3815045"/>
              <a:ext cx="28878" cy="30048"/>
            </a:xfrm>
            <a:custGeom>
              <a:avLst/>
              <a:gdLst/>
              <a:ahLst/>
              <a:cxnLst/>
              <a:rect l="l" t="t" r="r" b="b"/>
              <a:pathLst>
                <a:path w="666" h="693" extrusionOk="0">
                  <a:moveTo>
                    <a:pt x="432" y="1"/>
                  </a:moveTo>
                  <a:cubicBezTo>
                    <a:pt x="337" y="1"/>
                    <a:pt x="345" y="142"/>
                    <a:pt x="257" y="265"/>
                  </a:cubicBezTo>
                  <a:cubicBezTo>
                    <a:pt x="143" y="427"/>
                    <a:pt x="1" y="537"/>
                    <a:pt x="187" y="672"/>
                  </a:cubicBezTo>
                  <a:cubicBezTo>
                    <a:pt x="207" y="686"/>
                    <a:pt x="230" y="693"/>
                    <a:pt x="257" y="693"/>
                  </a:cubicBezTo>
                  <a:cubicBezTo>
                    <a:pt x="346" y="693"/>
                    <a:pt x="464" y="617"/>
                    <a:pt x="552" y="493"/>
                  </a:cubicBezTo>
                  <a:cubicBezTo>
                    <a:pt x="665" y="334"/>
                    <a:pt x="644" y="98"/>
                    <a:pt x="552" y="43"/>
                  </a:cubicBezTo>
                  <a:cubicBezTo>
                    <a:pt x="499" y="14"/>
                    <a:pt x="461" y="1"/>
                    <a:pt x="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0"/>
            <p:cNvSpPr/>
            <p:nvPr/>
          </p:nvSpPr>
          <p:spPr>
            <a:xfrm>
              <a:off x="2927587" y="3874578"/>
              <a:ext cx="528212" cy="522618"/>
            </a:xfrm>
            <a:custGeom>
              <a:avLst/>
              <a:gdLst/>
              <a:ahLst/>
              <a:cxnLst/>
              <a:rect l="l" t="t" r="r" b="b"/>
              <a:pathLst>
                <a:path w="12182" h="12053" extrusionOk="0">
                  <a:moveTo>
                    <a:pt x="10512" y="0"/>
                  </a:moveTo>
                  <a:lnTo>
                    <a:pt x="1" y="4719"/>
                  </a:lnTo>
                  <a:lnTo>
                    <a:pt x="4659" y="12052"/>
                  </a:lnTo>
                  <a:lnTo>
                    <a:pt x="12181" y="9491"/>
                  </a:lnTo>
                  <a:lnTo>
                    <a:pt x="105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50"/>
            <p:cNvSpPr/>
            <p:nvPr/>
          </p:nvSpPr>
          <p:spPr>
            <a:xfrm>
              <a:off x="2927587" y="4056820"/>
              <a:ext cx="241819" cy="340376"/>
            </a:xfrm>
            <a:custGeom>
              <a:avLst/>
              <a:gdLst/>
              <a:ahLst/>
              <a:cxnLst/>
              <a:rect l="l" t="t" r="r" b="b"/>
              <a:pathLst>
                <a:path w="5577" h="7850" extrusionOk="0">
                  <a:moveTo>
                    <a:pt x="1365" y="0"/>
                  </a:moveTo>
                  <a:lnTo>
                    <a:pt x="1" y="516"/>
                  </a:lnTo>
                  <a:lnTo>
                    <a:pt x="4659" y="7849"/>
                  </a:lnTo>
                  <a:lnTo>
                    <a:pt x="5576" y="7520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50"/>
            <p:cNvSpPr/>
            <p:nvPr/>
          </p:nvSpPr>
          <p:spPr>
            <a:xfrm>
              <a:off x="3067814" y="3992734"/>
              <a:ext cx="207044" cy="368517"/>
            </a:xfrm>
            <a:custGeom>
              <a:avLst/>
              <a:gdLst/>
              <a:ahLst/>
              <a:cxnLst/>
              <a:rect l="l" t="t" r="r" b="b"/>
              <a:pathLst>
                <a:path w="4775" h="8499" extrusionOk="0">
                  <a:moveTo>
                    <a:pt x="1564" y="1"/>
                  </a:moveTo>
                  <a:lnTo>
                    <a:pt x="0" y="698"/>
                  </a:lnTo>
                  <a:lnTo>
                    <a:pt x="3772" y="8498"/>
                  </a:lnTo>
                  <a:lnTo>
                    <a:pt x="4775" y="8149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0"/>
            <p:cNvSpPr/>
            <p:nvPr/>
          </p:nvSpPr>
          <p:spPr>
            <a:xfrm>
              <a:off x="3206176" y="3929169"/>
              <a:ext cx="167066" cy="401774"/>
            </a:xfrm>
            <a:custGeom>
              <a:avLst/>
              <a:gdLst/>
              <a:ahLst/>
              <a:cxnLst/>
              <a:rect l="l" t="t" r="r" b="b"/>
              <a:pathLst>
                <a:path w="3853" h="9266" extrusionOk="0">
                  <a:moveTo>
                    <a:pt x="1563" y="1"/>
                  </a:moveTo>
                  <a:lnTo>
                    <a:pt x="0" y="698"/>
                  </a:lnTo>
                  <a:lnTo>
                    <a:pt x="2664" y="9266"/>
                  </a:lnTo>
                  <a:lnTo>
                    <a:pt x="3853" y="8844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0"/>
            <p:cNvSpPr/>
            <p:nvPr/>
          </p:nvSpPr>
          <p:spPr>
            <a:xfrm>
              <a:off x="3347574" y="3875923"/>
              <a:ext cx="110828" cy="418207"/>
            </a:xfrm>
            <a:custGeom>
              <a:avLst/>
              <a:gdLst/>
              <a:ahLst/>
              <a:cxnLst/>
              <a:rect l="l" t="t" r="r" b="b"/>
              <a:pathLst>
                <a:path w="2556" h="9645" extrusionOk="0">
                  <a:moveTo>
                    <a:pt x="879" y="1"/>
                  </a:moveTo>
                  <a:lnTo>
                    <a:pt x="0" y="369"/>
                  </a:lnTo>
                  <a:lnTo>
                    <a:pt x="1873" y="9645"/>
                  </a:lnTo>
                  <a:lnTo>
                    <a:pt x="2556" y="9430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50"/>
            <p:cNvSpPr/>
            <p:nvPr/>
          </p:nvSpPr>
          <p:spPr>
            <a:xfrm>
              <a:off x="3089581" y="3990653"/>
              <a:ext cx="370424" cy="406543"/>
            </a:xfrm>
            <a:custGeom>
              <a:avLst/>
              <a:gdLst/>
              <a:ahLst/>
              <a:cxnLst/>
              <a:rect l="l" t="t" r="r" b="b"/>
              <a:pathLst>
                <a:path w="8543" h="9376" extrusionOk="0">
                  <a:moveTo>
                    <a:pt x="7280" y="0"/>
                  </a:moveTo>
                  <a:cubicBezTo>
                    <a:pt x="6006" y="4968"/>
                    <a:pt x="1" y="7929"/>
                    <a:pt x="1" y="7929"/>
                  </a:cubicBezTo>
                  <a:lnTo>
                    <a:pt x="923" y="9375"/>
                  </a:lnTo>
                  <a:lnTo>
                    <a:pt x="8543" y="6823"/>
                  </a:lnTo>
                  <a:lnTo>
                    <a:pt x="728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0"/>
            <p:cNvSpPr/>
            <p:nvPr/>
          </p:nvSpPr>
          <p:spPr>
            <a:xfrm>
              <a:off x="2922947" y="3873928"/>
              <a:ext cx="535496" cy="466467"/>
            </a:xfrm>
            <a:custGeom>
              <a:avLst/>
              <a:gdLst/>
              <a:ahLst/>
              <a:cxnLst/>
              <a:rect l="l" t="t" r="r" b="b"/>
              <a:pathLst>
                <a:path w="12350" h="10758" extrusionOk="0">
                  <a:moveTo>
                    <a:pt x="10671" y="1"/>
                  </a:moveTo>
                  <a:lnTo>
                    <a:pt x="0" y="4632"/>
                  </a:lnTo>
                  <a:lnTo>
                    <a:pt x="327" y="5069"/>
                  </a:lnTo>
                  <a:lnTo>
                    <a:pt x="6519" y="4111"/>
                  </a:lnTo>
                  <a:lnTo>
                    <a:pt x="8609" y="10757"/>
                  </a:lnTo>
                  <a:lnTo>
                    <a:pt x="12350" y="9436"/>
                  </a:lnTo>
                  <a:lnTo>
                    <a:pt x="1067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0"/>
            <p:cNvSpPr/>
            <p:nvPr/>
          </p:nvSpPr>
          <p:spPr>
            <a:xfrm>
              <a:off x="2909289" y="3856627"/>
              <a:ext cx="490879" cy="235228"/>
            </a:xfrm>
            <a:custGeom>
              <a:avLst/>
              <a:gdLst/>
              <a:ahLst/>
              <a:cxnLst/>
              <a:rect l="l" t="t" r="r" b="b"/>
              <a:pathLst>
                <a:path w="11321" h="5425" extrusionOk="0">
                  <a:moveTo>
                    <a:pt x="11233" y="1"/>
                  </a:moveTo>
                  <a:lnTo>
                    <a:pt x="0" y="4895"/>
                  </a:lnTo>
                  <a:lnTo>
                    <a:pt x="255" y="5425"/>
                  </a:lnTo>
                  <a:lnTo>
                    <a:pt x="11321" y="420"/>
                  </a:lnTo>
                  <a:lnTo>
                    <a:pt x="11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0"/>
            <p:cNvSpPr/>
            <p:nvPr/>
          </p:nvSpPr>
          <p:spPr>
            <a:xfrm>
              <a:off x="2988291" y="4103736"/>
              <a:ext cx="124573" cy="191088"/>
            </a:xfrm>
            <a:custGeom>
              <a:avLst/>
              <a:gdLst/>
              <a:ahLst/>
              <a:cxnLst/>
              <a:rect l="l" t="t" r="r" b="b"/>
              <a:pathLst>
                <a:path w="2873" h="4407" extrusionOk="0">
                  <a:moveTo>
                    <a:pt x="506" y="0"/>
                  </a:moveTo>
                  <a:lnTo>
                    <a:pt x="1" y="344"/>
                  </a:lnTo>
                  <a:lnTo>
                    <a:pt x="2617" y="4407"/>
                  </a:lnTo>
                  <a:lnTo>
                    <a:pt x="2872" y="423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50"/>
            <p:cNvSpPr/>
            <p:nvPr/>
          </p:nvSpPr>
          <p:spPr>
            <a:xfrm>
              <a:off x="3029397" y="3910220"/>
              <a:ext cx="29268" cy="20466"/>
            </a:xfrm>
            <a:custGeom>
              <a:avLst/>
              <a:gdLst/>
              <a:ahLst/>
              <a:cxnLst/>
              <a:rect l="l" t="t" r="r" b="b"/>
              <a:pathLst>
                <a:path w="675" h="472" extrusionOk="0">
                  <a:moveTo>
                    <a:pt x="528" y="0"/>
                  </a:moveTo>
                  <a:cubicBezTo>
                    <a:pt x="471" y="0"/>
                    <a:pt x="414" y="84"/>
                    <a:pt x="312" y="129"/>
                  </a:cubicBezTo>
                  <a:cubicBezTo>
                    <a:pt x="153" y="196"/>
                    <a:pt x="0" y="216"/>
                    <a:pt x="78" y="398"/>
                  </a:cubicBezTo>
                  <a:cubicBezTo>
                    <a:pt x="98" y="446"/>
                    <a:pt x="159" y="472"/>
                    <a:pt x="237" y="472"/>
                  </a:cubicBezTo>
                  <a:cubicBezTo>
                    <a:pt x="294" y="472"/>
                    <a:pt x="361" y="458"/>
                    <a:pt x="427" y="429"/>
                  </a:cubicBezTo>
                  <a:cubicBezTo>
                    <a:pt x="584" y="361"/>
                    <a:pt x="674" y="176"/>
                    <a:pt x="630" y="96"/>
                  </a:cubicBezTo>
                  <a:cubicBezTo>
                    <a:pt x="591" y="25"/>
                    <a:pt x="560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50"/>
            <p:cNvSpPr/>
            <p:nvPr/>
          </p:nvSpPr>
          <p:spPr>
            <a:xfrm>
              <a:off x="2976324" y="3999542"/>
              <a:ext cx="29268" cy="20466"/>
            </a:xfrm>
            <a:custGeom>
              <a:avLst/>
              <a:gdLst/>
              <a:ahLst/>
              <a:cxnLst/>
              <a:rect l="l" t="t" r="r" b="b"/>
              <a:pathLst>
                <a:path w="675" h="472" extrusionOk="0">
                  <a:moveTo>
                    <a:pt x="528" y="0"/>
                  </a:moveTo>
                  <a:cubicBezTo>
                    <a:pt x="471" y="0"/>
                    <a:pt x="414" y="84"/>
                    <a:pt x="311" y="127"/>
                  </a:cubicBezTo>
                  <a:cubicBezTo>
                    <a:pt x="153" y="196"/>
                    <a:pt x="0" y="216"/>
                    <a:pt x="78" y="398"/>
                  </a:cubicBezTo>
                  <a:cubicBezTo>
                    <a:pt x="98" y="446"/>
                    <a:pt x="157" y="472"/>
                    <a:pt x="234" y="472"/>
                  </a:cubicBezTo>
                  <a:cubicBezTo>
                    <a:pt x="292" y="472"/>
                    <a:pt x="359" y="457"/>
                    <a:pt x="427" y="428"/>
                  </a:cubicBezTo>
                  <a:cubicBezTo>
                    <a:pt x="586" y="362"/>
                    <a:pt x="675" y="176"/>
                    <a:pt x="630" y="96"/>
                  </a:cubicBezTo>
                  <a:cubicBezTo>
                    <a:pt x="591" y="25"/>
                    <a:pt x="560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0"/>
            <p:cNvSpPr/>
            <p:nvPr/>
          </p:nvSpPr>
          <p:spPr>
            <a:xfrm>
              <a:off x="3036508" y="3905971"/>
              <a:ext cx="17084" cy="18341"/>
            </a:xfrm>
            <a:custGeom>
              <a:avLst/>
              <a:gdLst/>
              <a:ahLst/>
              <a:cxnLst/>
              <a:rect l="l" t="t" r="r" b="b"/>
              <a:pathLst>
                <a:path w="394" h="423" extrusionOk="0">
                  <a:moveTo>
                    <a:pt x="144" y="1"/>
                  </a:moveTo>
                  <a:cubicBezTo>
                    <a:pt x="25" y="1"/>
                    <a:pt x="100" y="86"/>
                    <a:pt x="81" y="181"/>
                  </a:cubicBezTo>
                  <a:cubicBezTo>
                    <a:pt x="58" y="291"/>
                    <a:pt x="1" y="379"/>
                    <a:pt x="180" y="420"/>
                  </a:cubicBezTo>
                  <a:cubicBezTo>
                    <a:pt x="188" y="422"/>
                    <a:pt x="196" y="423"/>
                    <a:pt x="205" y="423"/>
                  </a:cubicBezTo>
                  <a:cubicBezTo>
                    <a:pt x="280" y="423"/>
                    <a:pt x="351" y="354"/>
                    <a:pt x="372" y="255"/>
                  </a:cubicBezTo>
                  <a:cubicBezTo>
                    <a:pt x="393" y="145"/>
                    <a:pt x="293" y="19"/>
                    <a:pt x="208" y="6"/>
                  </a:cubicBezTo>
                  <a:cubicBezTo>
                    <a:pt x="182" y="3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50"/>
            <p:cNvSpPr/>
            <p:nvPr/>
          </p:nvSpPr>
          <p:spPr>
            <a:xfrm>
              <a:off x="2992714" y="3956485"/>
              <a:ext cx="17171" cy="18298"/>
            </a:xfrm>
            <a:custGeom>
              <a:avLst/>
              <a:gdLst/>
              <a:ahLst/>
              <a:cxnLst/>
              <a:rect l="l" t="t" r="r" b="b"/>
              <a:pathLst>
                <a:path w="396" h="422" extrusionOk="0">
                  <a:moveTo>
                    <a:pt x="143" y="1"/>
                  </a:moveTo>
                  <a:cubicBezTo>
                    <a:pt x="26" y="1"/>
                    <a:pt x="100" y="87"/>
                    <a:pt x="82" y="181"/>
                  </a:cubicBezTo>
                  <a:cubicBezTo>
                    <a:pt x="59" y="290"/>
                    <a:pt x="0" y="379"/>
                    <a:pt x="181" y="419"/>
                  </a:cubicBezTo>
                  <a:cubicBezTo>
                    <a:pt x="189" y="421"/>
                    <a:pt x="198" y="422"/>
                    <a:pt x="207" y="422"/>
                  </a:cubicBezTo>
                  <a:cubicBezTo>
                    <a:pt x="282" y="422"/>
                    <a:pt x="352" y="353"/>
                    <a:pt x="372" y="254"/>
                  </a:cubicBezTo>
                  <a:cubicBezTo>
                    <a:pt x="395" y="145"/>
                    <a:pt x="294" y="18"/>
                    <a:pt x="209" y="7"/>
                  </a:cubicBezTo>
                  <a:cubicBezTo>
                    <a:pt x="182" y="2"/>
                    <a:pt x="160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50"/>
            <p:cNvSpPr/>
            <p:nvPr/>
          </p:nvSpPr>
          <p:spPr>
            <a:xfrm>
              <a:off x="3082946" y="3893570"/>
              <a:ext cx="17127" cy="18341"/>
            </a:xfrm>
            <a:custGeom>
              <a:avLst/>
              <a:gdLst/>
              <a:ahLst/>
              <a:cxnLst/>
              <a:rect l="l" t="t" r="r" b="b"/>
              <a:pathLst>
                <a:path w="395" h="423" extrusionOk="0">
                  <a:moveTo>
                    <a:pt x="143" y="0"/>
                  </a:moveTo>
                  <a:cubicBezTo>
                    <a:pt x="24" y="0"/>
                    <a:pt x="100" y="86"/>
                    <a:pt x="81" y="181"/>
                  </a:cubicBezTo>
                  <a:cubicBezTo>
                    <a:pt x="58" y="291"/>
                    <a:pt x="1" y="378"/>
                    <a:pt x="181" y="420"/>
                  </a:cubicBezTo>
                  <a:cubicBezTo>
                    <a:pt x="189" y="421"/>
                    <a:pt x="198" y="422"/>
                    <a:pt x="206" y="422"/>
                  </a:cubicBezTo>
                  <a:cubicBezTo>
                    <a:pt x="281" y="422"/>
                    <a:pt x="351" y="353"/>
                    <a:pt x="373" y="255"/>
                  </a:cubicBezTo>
                  <a:cubicBezTo>
                    <a:pt x="394" y="145"/>
                    <a:pt x="291" y="19"/>
                    <a:pt x="208" y="6"/>
                  </a:cubicBezTo>
                  <a:cubicBezTo>
                    <a:pt x="182" y="2"/>
                    <a:pt x="161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0"/>
            <p:cNvSpPr/>
            <p:nvPr/>
          </p:nvSpPr>
          <p:spPr>
            <a:xfrm>
              <a:off x="3105364" y="3850817"/>
              <a:ext cx="17127" cy="18298"/>
            </a:xfrm>
            <a:custGeom>
              <a:avLst/>
              <a:gdLst/>
              <a:ahLst/>
              <a:cxnLst/>
              <a:rect l="l" t="t" r="r" b="b"/>
              <a:pathLst>
                <a:path w="395" h="422" extrusionOk="0">
                  <a:moveTo>
                    <a:pt x="143" y="0"/>
                  </a:moveTo>
                  <a:cubicBezTo>
                    <a:pt x="24" y="0"/>
                    <a:pt x="99" y="85"/>
                    <a:pt x="81" y="182"/>
                  </a:cubicBezTo>
                  <a:cubicBezTo>
                    <a:pt x="59" y="291"/>
                    <a:pt x="0" y="378"/>
                    <a:pt x="179" y="419"/>
                  </a:cubicBezTo>
                  <a:cubicBezTo>
                    <a:pt x="188" y="421"/>
                    <a:pt x="196" y="422"/>
                    <a:pt x="204" y="422"/>
                  </a:cubicBezTo>
                  <a:cubicBezTo>
                    <a:pt x="280" y="422"/>
                    <a:pt x="349" y="353"/>
                    <a:pt x="371" y="255"/>
                  </a:cubicBezTo>
                  <a:cubicBezTo>
                    <a:pt x="394" y="146"/>
                    <a:pt x="294" y="19"/>
                    <a:pt x="208" y="6"/>
                  </a:cubicBezTo>
                  <a:cubicBezTo>
                    <a:pt x="182" y="2"/>
                    <a:pt x="160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50"/>
            <p:cNvSpPr/>
            <p:nvPr/>
          </p:nvSpPr>
          <p:spPr>
            <a:xfrm>
              <a:off x="3164897" y="3860183"/>
              <a:ext cx="17084" cy="18341"/>
            </a:xfrm>
            <a:custGeom>
              <a:avLst/>
              <a:gdLst/>
              <a:ahLst/>
              <a:cxnLst/>
              <a:rect l="l" t="t" r="r" b="b"/>
              <a:pathLst>
                <a:path w="394" h="423" extrusionOk="0">
                  <a:moveTo>
                    <a:pt x="143" y="0"/>
                  </a:moveTo>
                  <a:cubicBezTo>
                    <a:pt x="22" y="0"/>
                    <a:pt x="99" y="87"/>
                    <a:pt x="80" y="182"/>
                  </a:cubicBezTo>
                  <a:cubicBezTo>
                    <a:pt x="59" y="291"/>
                    <a:pt x="0" y="378"/>
                    <a:pt x="181" y="420"/>
                  </a:cubicBezTo>
                  <a:cubicBezTo>
                    <a:pt x="189" y="421"/>
                    <a:pt x="198" y="422"/>
                    <a:pt x="207" y="422"/>
                  </a:cubicBezTo>
                  <a:cubicBezTo>
                    <a:pt x="282" y="422"/>
                    <a:pt x="351" y="352"/>
                    <a:pt x="372" y="255"/>
                  </a:cubicBezTo>
                  <a:cubicBezTo>
                    <a:pt x="394" y="146"/>
                    <a:pt x="291" y="17"/>
                    <a:pt x="208" y="6"/>
                  </a:cubicBezTo>
                  <a:cubicBezTo>
                    <a:pt x="182" y="2"/>
                    <a:pt x="160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50"/>
            <p:cNvSpPr/>
            <p:nvPr/>
          </p:nvSpPr>
          <p:spPr>
            <a:xfrm>
              <a:off x="3058144" y="3875186"/>
              <a:ext cx="17084" cy="18298"/>
            </a:xfrm>
            <a:custGeom>
              <a:avLst/>
              <a:gdLst/>
              <a:ahLst/>
              <a:cxnLst/>
              <a:rect l="l" t="t" r="r" b="b"/>
              <a:pathLst>
                <a:path w="394" h="422" extrusionOk="0">
                  <a:moveTo>
                    <a:pt x="141" y="0"/>
                  </a:moveTo>
                  <a:cubicBezTo>
                    <a:pt x="24" y="0"/>
                    <a:pt x="99" y="86"/>
                    <a:pt x="80" y="181"/>
                  </a:cubicBezTo>
                  <a:cubicBezTo>
                    <a:pt x="57" y="290"/>
                    <a:pt x="0" y="378"/>
                    <a:pt x="180" y="419"/>
                  </a:cubicBezTo>
                  <a:cubicBezTo>
                    <a:pt x="189" y="420"/>
                    <a:pt x="198" y="421"/>
                    <a:pt x="207" y="421"/>
                  </a:cubicBezTo>
                  <a:cubicBezTo>
                    <a:pt x="282" y="421"/>
                    <a:pt x="350" y="353"/>
                    <a:pt x="372" y="254"/>
                  </a:cubicBezTo>
                  <a:cubicBezTo>
                    <a:pt x="394" y="145"/>
                    <a:pt x="291" y="18"/>
                    <a:pt x="208" y="6"/>
                  </a:cubicBezTo>
                  <a:cubicBezTo>
                    <a:pt x="181" y="2"/>
                    <a:pt x="159" y="0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50"/>
            <p:cNvSpPr/>
            <p:nvPr/>
          </p:nvSpPr>
          <p:spPr>
            <a:xfrm>
              <a:off x="3051293" y="3885072"/>
              <a:ext cx="22070" cy="14612"/>
            </a:xfrm>
            <a:custGeom>
              <a:avLst/>
              <a:gdLst/>
              <a:ahLst/>
              <a:cxnLst/>
              <a:rect l="l" t="t" r="r" b="b"/>
              <a:pathLst>
                <a:path w="509" h="337" extrusionOk="0">
                  <a:moveTo>
                    <a:pt x="433" y="1"/>
                  </a:moveTo>
                  <a:cubicBezTo>
                    <a:pt x="391" y="1"/>
                    <a:pt x="332" y="36"/>
                    <a:pt x="258" y="36"/>
                  </a:cubicBezTo>
                  <a:cubicBezTo>
                    <a:pt x="217" y="36"/>
                    <a:pt x="177" y="32"/>
                    <a:pt x="142" y="32"/>
                  </a:cubicBezTo>
                  <a:cubicBezTo>
                    <a:pt x="60" y="32"/>
                    <a:pt x="2" y="52"/>
                    <a:pt x="1" y="181"/>
                  </a:cubicBezTo>
                  <a:cubicBezTo>
                    <a:pt x="1" y="266"/>
                    <a:pt x="109" y="334"/>
                    <a:pt x="247" y="337"/>
                  </a:cubicBezTo>
                  <a:cubicBezTo>
                    <a:pt x="383" y="337"/>
                    <a:pt x="509" y="211"/>
                    <a:pt x="502" y="125"/>
                  </a:cubicBezTo>
                  <a:cubicBezTo>
                    <a:pt x="493" y="27"/>
                    <a:pt x="470" y="1"/>
                    <a:pt x="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50"/>
            <p:cNvSpPr/>
            <p:nvPr/>
          </p:nvSpPr>
          <p:spPr>
            <a:xfrm>
              <a:off x="3129385" y="3803642"/>
              <a:ext cx="17127" cy="18341"/>
            </a:xfrm>
            <a:custGeom>
              <a:avLst/>
              <a:gdLst/>
              <a:ahLst/>
              <a:cxnLst/>
              <a:rect l="l" t="t" r="r" b="b"/>
              <a:pathLst>
                <a:path w="395" h="423" extrusionOk="0">
                  <a:moveTo>
                    <a:pt x="143" y="0"/>
                  </a:moveTo>
                  <a:cubicBezTo>
                    <a:pt x="25" y="0"/>
                    <a:pt x="101" y="85"/>
                    <a:pt x="82" y="182"/>
                  </a:cubicBezTo>
                  <a:cubicBezTo>
                    <a:pt x="58" y="291"/>
                    <a:pt x="0" y="378"/>
                    <a:pt x="179" y="419"/>
                  </a:cubicBezTo>
                  <a:cubicBezTo>
                    <a:pt x="189" y="422"/>
                    <a:pt x="198" y="423"/>
                    <a:pt x="207" y="423"/>
                  </a:cubicBezTo>
                  <a:cubicBezTo>
                    <a:pt x="281" y="423"/>
                    <a:pt x="351" y="352"/>
                    <a:pt x="371" y="255"/>
                  </a:cubicBezTo>
                  <a:cubicBezTo>
                    <a:pt x="394" y="146"/>
                    <a:pt x="292" y="17"/>
                    <a:pt x="208" y="6"/>
                  </a:cubicBezTo>
                  <a:cubicBezTo>
                    <a:pt x="182" y="2"/>
                    <a:pt x="161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50"/>
            <p:cNvSpPr/>
            <p:nvPr/>
          </p:nvSpPr>
          <p:spPr>
            <a:xfrm>
              <a:off x="3198285" y="3807847"/>
              <a:ext cx="17127" cy="18298"/>
            </a:xfrm>
            <a:custGeom>
              <a:avLst/>
              <a:gdLst/>
              <a:ahLst/>
              <a:cxnLst/>
              <a:rect l="l" t="t" r="r" b="b"/>
              <a:pathLst>
                <a:path w="395" h="422" extrusionOk="0">
                  <a:moveTo>
                    <a:pt x="142" y="0"/>
                  </a:moveTo>
                  <a:cubicBezTo>
                    <a:pt x="25" y="0"/>
                    <a:pt x="101" y="86"/>
                    <a:pt x="82" y="181"/>
                  </a:cubicBezTo>
                  <a:cubicBezTo>
                    <a:pt x="61" y="289"/>
                    <a:pt x="0" y="378"/>
                    <a:pt x="182" y="418"/>
                  </a:cubicBezTo>
                  <a:cubicBezTo>
                    <a:pt x="191" y="420"/>
                    <a:pt x="200" y="421"/>
                    <a:pt x="208" y="421"/>
                  </a:cubicBezTo>
                  <a:cubicBezTo>
                    <a:pt x="282" y="421"/>
                    <a:pt x="352" y="352"/>
                    <a:pt x="373" y="254"/>
                  </a:cubicBezTo>
                  <a:cubicBezTo>
                    <a:pt x="394" y="145"/>
                    <a:pt x="292" y="16"/>
                    <a:pt x="208" y="6"/>
                  </a:cubicBezTo>
                  <a:cubicBezTo>
                    <a:pt x="181" y="2"/>
                    <a:pt x="159" y="0"/>
                    <a:pt x="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50"/>
            <p:cNvSpPr/>
            <p:nvPr/>
          </p:nvSpPr>
          <p:spPr>
            <a:xfrm>
              <a:off x="3122101" y="3798178"/>
              <a:ext cx="31089" cy="18255"/>
            </a:xfrm>
            <a:custGeom>
              <a:avLst/>
              <a:gdLst/>
              <a:ahLst/>
              <a:cxnLst/>
              <a:rect l="l" t="t" r="r" b="b"/>
              <a:pathLst>
                <a:path w="717" h="421" extrusionOk="0">
                  <a:moveTo>
                    <a:pt x="589" y="1"/>
                  </a:moveTo>
                  <a:cubicBezTo>
                    <a:pt x="530" y="1"/>
                    <a:pt x="456" y="71"/>
                    <a:pt x="345" y="103"/>
                  </a:cubicBezTo>
                  <a:cubicBezTo>
                    <a:pt x="167" y="153"/>
                    <a:pt x="1" y="160"/>
                    <a:pt x="50" y="338"/>
                  </a:cubicBezTo>
                  <a:cubicBezTo>
                    <a:pt x="64" y="391"/>
                    <a:pt x="137" y="421"/>
                    <a:pt x="236" y="421"/>
                  </a:cubicBezTo>
                  <a:cubicBezTo>
                    <a:pt x="288" y="421"/>
                    <a:pt x="348" y="412"/>
                    <a:pt x="409" y="395"/>
                  </a:cubicBezTo>
                  <a:cubicBezTo>
                    <a:pt x="586" y="341"/>
                    <a:pt x="717" y="176"/>
                    <a:pt x="684" y="97"/>
                  </a:cubicBezTo>
                  <a:cubicBezTo>
                    <a:pt x="654" y="25"/>
                    <a:pt x="625" y="1"/>
                    <a:pt x="5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50"/>
            <p:cNvSpPr/>
            <p:nvPr/>
          </p:nvSpPr>
          <p:spPr>
            <a:xfrm>
              <a:off x="3189916" y="3810406"/>
              <a:ext cx="31002" cy="18211"/>
            </a:xfrm>
            <a:custGeom>
              <a:avLst/>
              <a:gdLst/>
              <a:ahLst/>
              <a:cxnLst/>
              <a:rect l="l" t="t" r="r" b="b"/>
              <a:pathLst>
                <a:path w="715" h="420" extrusionOk="0">
                  <a:moveTo>
                    <a:pt x="588" y="0"/>
                  </a:moveTo>
                  <a:cubicBezTo>
                    <a:pt x="529" y="0"/>
                    <a:pt x="455" y="69"/>
                    <a:pt x="344" y="102"/>
                  </a:cubicBezTo>
                  <a:cubicBezTo>
                    <a:pt x="168" y="155"/>
                    <a:pt x="0" y="159"/>
                    <a:pt x="47" y="336"/>
                  </a:cubicBezTo>
                  <a:cubicBezTo>
                    <a:pt x="61" y="390"/>
                    <a:pt x="133" y="419"/>
                    <a:pt x="230" y="419"/>
                  </a:cubicBezTo>
                  <a:cubicBezTo>
                    <a:pt x="283" y="419"/>
                    <a:pt x="344" y="410"/>
                    <a:pt x="407" y="392"/>
                  </a:cubicBezTo>
                  <a:cubicBezTo>
                    <a:pt x="584" y="342"/>
                    <a:pt x="715" y="176"/>
                    <a:pt x="683" y="97"/>
                  </a:cubicBezTo>
                  <a:cubicBezTo>
                    <a:pt x="654" y="25"/>
                    <a:pt x="623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50"/>
            <p:cNvSpPr/>
            <p:nvPr/>
          </p:nvSpPr>
          <p:spPr>
            <a:xfrm>
              <a:off x="3157873" y="3867077"/>
              <a:ext cx="31089" cy="18255"/>
            </a:xfrm>
            <a:custGeom>
              <a:avLst/>
              <a:gdLst/>
              <a:ahLst/>
              <a:cxnLst/>
              <a:rect l="l" t="t" r="r" b="b"/>
              <a:pathLst>
                <a:path w="717" h="421" extrusionOk="0">
                  <a:moveTo>
                    <a:pt x="589" y="1"/>
                  </a:moveTo>
                  <a:cubicBezTo>
                    <a:pt x="529" y="1"/>
                    <a:pt x="455" y="71"/>
                    <a:pt x="344" y="103"/>
                  </a:cubicBezTo>
                  <a:cubicBezTo>
                    <a:pt x="167" y="153"/>
                    <a:pt x="1" y="160"/>
                    <a:pt x="48" y="338"/>
                  </a:cubicBezTo>
                  <a:cubicBezTo>
                    <a:pt x="62" y="391"/>
                    <a:pt x="135" y="421"/>
                    <a:pt x="234" y="421"/>
                  </a:cubicBezTo>
                  <a:cubicBezTo>
                    <a:pt x="286" y="421"/>
                    <a:pt x="346" y="412"/>
                    <a:pt x="407" y="395"/>
                  </a:cubicBezTo>
                  <a:cubicBezTo>
                    <a:pt x="586" y="341"/>
                    <a:pt x="716" y="175"/>
                    <a:pt x="685" y="97"/>
                  </a:cubicBezTo>
                  <a:cubicBezTo>
                    <a:pt x="654" y="25"/>
                    <a:pt x="624" y="1"/>
                    <a:pt x="5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50"/>
            <p:cNvSpPr/>
            <p:nvPr/>
          </p:nvSpPr>
          <p:spPr>
            <a:xfrm>
              <a:off x="3103499" y="3854069"/>
              <a:ext cx="31089" cy="18255"/>
            </a:xfrm>
            <a:custGeom>
              <a:avLst/>
              <a:gdLst/>
              <a:ahLst/>
              <a:cxnLst/>
              <a:rect l="l" t="t" r="r" b="b"/>
              <a:pathLst>
                <a:path w="717" h="421" extrusionOk="0">
                  <a:moveTo>
                    <a:pt x="588" y="0"/>
                  </a:moveTo>
                  <a:cubicBezTo>
                    <a:pt x="529" y="0"/>
                    <a:pt x="455" y="70"/>
                    <a:pt x="344" y="102"/>
                  </a:cubicBezTo>
                  <a:cubicBezTo>
                    <a:pt x="167" y="153"/>
                    <a:pt x="0" y="160"/>
                    <a:pt x="46" y="337"/>
                  </a:cubicBezTo>
                  <a:cubicBezTo>
                    <a:pt x="60" y="391"/>
                    <a:pt x="134" y="420"/>
                    <a:pt x="234" y="420"/>
                  </a:cubicBezTo>
                  <a:cubicBezTo>
                    <a:pt x="286" y="420"/>
                    <a:pt x="346" y="412"/>
                    <a:pt x="407" y="394"/>
                  </a:cubicBezTo>
                  <a:cubicBezTo>
                    <a:pt x="586" y="340"/>
                    <a:pt x="716" y="174"/>
                    <a:pt x="683" y="97"/>
                  </a:cubicBezTo>
                  <a:cubicBezTo>
                    <a:pt x="653" y="25"/>
                    <a:pt x="623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50"/>
            <p:cNvSpPr/>
            <p:nvPr/>
          </p:nvSpPr>
          <p:spPr>
            <a:xfrm>
              <a:off x="3301569" y="3835468"/>
              <a:ext cx="281060" cy="321298"/>
            </a:xfrm>
            <a:custGeom>
              <a:avLst/>
              <a:gdLst/>
              <a:ahLst/>
              <a:cxnLst/>
              <a:rect l="l" t="t" r="r" b="b"/>
              <a:pathLst>
                <a:path w="6482" h="7410" extrusionOk="0">
                  <a:moveTo>
                    <a:pt x="1" y="0"/>
                  </a:moveTo>
                  <a:lnTo>
                    <a:pt x="13" y="437"/>
                  </a:lnTo>
                  <a:lnTo>
                    <a:pt x="530" y="517"/>
                  </a:lnTo>
                  <a:lnTo>
                    <a:pt x="547" y="2656"/>
                  </a:lnTo>
                  <a:lnTo>
                    <a:pt x="75" y="2537"/>
                  </a:lnTo>
                  <a:lnTo>
                    <a:pt x="91" y="2964"/>
                  </a:lnTo>
                  <a:cubicBezTo>
                    <a:pt x="91" y="2964"/>
                    <a:pt x="5515" y="4294"/>
                    <a:pt x="5204" y="7410"/>
                  </a:cubicBezTo>
                  <a:cubicBezTo>
                    <a:pt x="6481" y="3187"/>
                    <a:pt x="3598" y="383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50"/>
            <p:cNvSpPr/>
            <p:nvPr/>
          </p:nvSpPr>
          <p:spPr>
            <a:xfrm>
              <a:off x="3345623" y="3866600"/>
              <a:ext cx="198199" cy="233754"/>
            </a:xfrm>
            <a:custGeom>
              <a:avLst/>
              <a:gdLst/>
              <a:ahLst/>
              <a:cxnLst/>
              <a:rect l="l" t="t" r="r" b="b"/>
              <a:pathLst>
                <a:path w="4571" h="5391" extrusionOk="0">
                  <a:moveTo>
                    <a:pt x="113" y="1"/>
                  </a:moveTo>
                  <a:lnTo>
                    <a:pt x="1" y="2027"/>
                  </a:lnTo>
                  <a:cubicBezTo>
                    <a:pt x="4137" y="3455"/>
                    <a:pt x="4350" y="5391"/>
                    <a:pt x="4350" y="5391"/>
                  </a:cubicBezTo>
                  <a:cubicBezTo>
                    <a:pt x="4570" y="974"/>
                    <a:pt x="113" y="1"/>
                    <a:pt x="1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50"/>
            <p:cNvSpPr/>
            <p:nvPr/>
          </p:nvSpPr>
          <p:spPr>
            <a:xfrm>
              <a:off x="3427183" y="3895435"/>
              <a:ext cx="25322" cy="106059"/>
            </a:xfrm>
            <a:custGeom>
              <a:avLst/>
              <a:gdLst/>
              <a:ahLst/>
              <a:cxnLst/>
              <a:rect l="l" t="t" r="r" b="b"/>
              <a:pathLst>
                <a:path w="584" h="2446" extrusionOk="0">
                  <a:moveTo>
                    <a:pt x="319" y="0"/>
                  </a:moveTo>
                  <a:lnTo>
                    <a:pt x="1" y="2399"/>
                  </a:lnTo>
                  <a:lnTo>
                    <a:pt x="180" y="2445"/>
                  </a:lnTo>
                  <a:lnTo>
                    <a:pt x="584" y="258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50"/>
            <p:cNvSpPr/>
            <p:nvPr/>
          </p:nvSpPr>
          <p:spPr>
            <a:xfrm>
              <a:off x="3497080" y="3968106"/>
              <a:ext cx="19165" cy="86633"/>
            </a:xfrm>
            <a:custGeom>
              <a:avLst/>
              <a:gdLst/>
              <a:ahLst/>
              <a:cxnLst/>
              <a:rect l="l" t="t" r="r" b="b"/>
              <a:pathLst>
                <a:path w="442" h="1998" extrusionOk="0">
                  <a:moveTo>
                    <a:pt x="314" y="1"/>
                  </a:moveTo>
                  <a:lnTo>
                    <a:pt x="1" y="1833"/>
                  </a:lnTo>
                  <a:lnTo>
                    <a:pt x="147" y="1998"/>
                  </a:lnTo>
                  <a:lnTo>
                    <a:pt x="442" y="304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50"/>
            <p:cNvSpPr/>
            <p:nvPr/>
          </p:nvSpPr>
          <p:spPr>
            <a:xfrm>
              <a:off x="3446565" y="3888974"/>
              <a:ext cx="116855" cy="267791"/>
            </a:xfrm>
            <a:custGeom>
              <a:avLst/>
              <a:gdLst/>
              <a:ahLst/>
              <a:cxnLst/>
              <a:rect l="l" t="t" r="r" b="b"/>
              <a:pathLst>
                <a:path w="2695" h="6176" extrusionOk="0">
                  <a:moveTo>
                    <a:pt x="1" y="0"/>
                  </a:moveTo>
                  <a:lnTo>
                    <a:pt x="387" y="3406"/>
                  </a:lnTo>
                  <a:cubicBezTo>
                    <a:pt x="1292" y="4095"/>
                    <a:pt x="1976" y="5011"/>
                    <a:pt x="1860" y="6176"/>
                  </a:cubicBezTo>
                  <a:cubicBezTo>
                    <a:pt x="2695" y="3420"/>
                    <a:pt x="1754" y="1267"/>
                    <a:pt x="1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50"/>
            <p:cNvSpPr/>
            <p:nvPr/>
          </p:nvSpPr>
          <p:spPr>
            <a:xfrm>
              <a:off x="3313666" y="4339831"/>
              <a:ext cx="144736" cy="145256"/>
            </a:xfrm>
            <a:custGeom>
              <a:avLst/>
              <a:gdLst/>
              <a:ahLst/>
              <a:cxnLst/>
              <a:rect l="l" t="t" r="r" b="b"/>
              <a:pathLst>
                <a:path w="3338" h="3350" extrusionOk="0">
                  <a:moveTo>
                    <a:pt x="51" y="1"/>
                  </a:moveTo>
                  <a:lnTo>
                    <a:pt x="1" y="220"/>
                  </a:lnTo>
                  <a:lnTo>
                    <a:pt x="2864" y="3349"/>
                  </a:lnTo>
                  <a:lnTo>
                    <a:pt x="3338" y="2621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50"/>
            <p:cNvSpPr/>
            <p:nvPr/>
          </p:nvSpPr>
          <p:spPr>
            <a:xfrm>
              <a:off x="3287520" y="4340178"/>
              <a:ext cx="30612" cy="26883"/>
            </a:xfrm>
            <a:custGeom>
              <a:avLst/>
              <a:gdLst/>
              <a:ahLst/>
              <a:cxnLst/>
              <a:rect l="l" t="t" r="r" b="b"/>
              <a:pathLst>
                <a:path w="706" h="620" extrusionOk="0">
                  <a:moveTo>
                    <a:pt x="668" y="0"/>
                  </a:moveTo>
                  <a:lnTo>
                    <a:pt x="1" y="87"/>
                  </a:lnTo>
                  <a:lnTo>
                    <a:pt x="61" y="620"/>
                  </a:lnTo>
                  <a:lnTo>
                    <a:pt x="705" y="24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50"/>
            <p:cNvSpPr/>
            <p:nvPr/>
          </p:nvSpPr>
          <p:spPr>
            <a:xfrm>
              <a:off x="3058578" y="4278173"/>
              <a:ext cx="114600" cy="47306"/>
            </a:xfrm>
            <a:custGeom>
              <a:avLst/>
              <a:gdLst/>
              <a:ahLst/>
              <a:cxnLst/>
              <a:rect l="l" t="t" r="r" b="b"/>
              <a:pathLst>
                <a:path w="2643" h="1091" extrusionOk="0">
                  <a:moveTo>
                    <a:pt x="2643" y="0"/>
                  </a:moveTo>
                  <a:lnTo>
                    <a:pt x="458" y="278"/>
                  </a:lnTo>
                  <a:lnTo>
                    <a:pt x="0" y="1091"/>
                  </a:lnTo>
                  <a:lnTo>
                    <a:pt x="0" y="1091"/>
                  </a:lnTo>
                  <a:lnTo>
                    <a:pt x="2577" y="147"/>
                  </a:lnTo>
                  <a:lnTo>
                    <a:pt x="2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50"/>
            <p:cNvSpPr/>
            <p:nvPr/>
          </p:nvSpPr>
          <p:spPr>
            <a:xfrm>
              <a:off x="3164594" y="4278173"/>
              <a:ext cx="36162" cy="32173"/>
            </a:xfrm>
            <a:custGeom>
              <a:avLst/>
              <a:gdLst/>
              <a:ahLst/>
              <a:cxnLst/>
              <a:rect l="l" t="t" r="r" b="b"/>
              <a:pathLst>
                <a:path w="834" h="742" extrusionOk="0">
                  <a:moveTo>
                    <a:pt x="198" y="0"/>
                  </a:moveTo>
                  <a:lnTo>
                    <a:pt x="0" y="170"/>
                  </a:lnTo>
                  <a:lnTo>
                    <a:pt x="394" y="742"/>
                  </a:lnTo>
                  <a:lnTo>
                    <a:pt x="833" y="35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50"/>
            <p:cNvSpPr/>
            <p:nvPr/>
          </p:nvSpPr>
          <p:spPr>
            <a:xfrm>
              <a:off x="3025711" y="4283940"/>
              <a:ext cx="438109" cy="263499"/>
            </a:xfrm>
            <a:custGeom>
              <a:avLst/>
              <a:gdLst/>
              <a:ahLst/>
              <a:cxnLst/>
              <a:rect l="l" t="t" r="r" b="b"/>
              <a:pathLst>
                <a:path w="10104" h="6077" extrusionOk="0">
                  <a:moveTo>
                    <a:pt x="1263" y="0"/>
                  </a:moveTo>
                  <a:lnTo>
                    <a:pt x="1" y="3145"/>
                  </a:lnTo>
                  <a:lnTo>
                    <a:pt x="3885" y="3872"/>
                  </a:lnTo>
                  <a:lnTo>
                    <a:pt x="5008" y="2322"/>
                  </a:lnTo>
                  <a:lnTo>
                    <a:pt x="6331" y="2913"/>
                  </a:lnTo>
                  <a:lnTo>
                    <a:pt x="5866" y="4688"/>
                  </a:lnTo>
                  <a:lnTo>
                    <a:pt x="8902" y="6077"/>
                  </a:lnTo>
                  <a:lnTo>
                    <a:pt x="10103" y="3821"/>
                  </a:lnTo>
                  <a:cubicBezTo>
                    <a:pt x="6713" y="2512"/>
                    <a:pt x="4660" y="1652"/>
                    <a:pt x="1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50"/>
            <p:cNvSpPr/>
            <p:nvPr/>
          </p:nvSpPr>
          <p:spPr>
            <a:xfrm>
              <a:off x="3218577" y="4359603"/>
              <a:ext cx="109397" cy="61224"/>
            </a:xfrm>
            <a:custGeom>
              <a:avLst/>
              <a:gdLst/>
              <a:ahLst/>
              <a:cxnLst/>
              <a:rect l="l" t="t" r="r" b="b"/>
              <a:pathLst>
                <a:path w="2523" h="1412" extrusionOk="0">
                  <a:moveTo>
                    <a:pt x="294" y="0"/>
                  </a:moveTo>
                  <a:lnTo>
                    <a:pt x="1" y="664"/>
                  </a:lnTo>
                  <a:lnTo>
                    <a:pt x="2271" y="1412"/>
                  </a:lnTo>
                  <a:lnTo>
                    <a:pt x="2523" y="982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0"/>
            <p:cNvSpPr/>
            <p:nvPr/>
          </p:nvSpPr>
          <p:spPr>
            <a:xfrm>
              <a:off x="3020117" y="4284547"/>
              <a:ext cx="221916" cy="168670"/>
            </a:xfrm>
            <a:custGeom>
              <a:avLst/>
              <a:gdLst/>
              <a:ahLst/>
              <a:cxnLst/>
              <a:rect l="l" t="t" r="r" b="b"/>
              <a:pathLst>
                <a:path w="5118" h="3890" extrusionOk="0">
                  <a:moveTo>
                    <a:pt x="1264" y="0"/>
                  </a:moveTo>
                  <a:lnTo>
                    <a:pt x="1" y="3146"/>
                  </a:lnTo>
                  <a:lnTo>
                    <a:pt x="3976" y="3890"/>
                  </a:lnTo>
                  <a:lnTo>
                    <a:pt x="5117" y="1843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0"/>
            <p:cNvSpPr/>
            <p:nvPr/>
          </p:nvSpPr>
          <p:spPr>
            <a:xfrm>
              <a:off x="3021375" y="4364373"/>
              <a:ext cx="252789" cy="88541"/>
            </a:xfrm>
            <a:custGeom>
              <a:avLst/>
              <a:gdLst/>
              <a:ahLst/>
              <a:cxnLst/>
              <a:rect l="l" t="t" r="r" b="b"/>
              <a:pathLst>
                <a:path w="5830" h="2042" extrusionOk="0">
                  <a:moveTo>
                    <a:pt x="5081" y="0"/>
                  </a:moveTo>
                  <a:lnTo>
                    <a:pt x="1" y="1332"/>
                  </a:lnTo>
                  <a:lnTo>
                    <a:pt x="3957" y="2042"/>
                  </a:lnTo>
                  <a:lnTo>
                    <a:pt x="4832" y="430"/>
                  </a:lnTo>
                  <a:lnTo>
                    <a:pt x="5422" y="678"/>
                  </a:lnTo>
                  <a:lnTo>
                    <a:pt x="5830" y="340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50"/>
            <p:cNvSpPr/>
            <p:nvPr/>
          </p:nvSpPr>
          <p:spPr>
            <a:xfrm>
              <a:off x="3047564" y="4314726"/>
              <a:ext cx="173830" cy="119457"/>
            </a:xfrm>
            <a:custGeom>
              <a:avLst/>
              <a:gdLst/>
              <a:ahLst/>
              <a:cxnLst/>
              <a:rect l="l" t="t" r="r" b="b"/>
              <a:pathLst>
                <a:path w="4009" h="2755" extrusionOk="0">
                  <a:moveTo>
                    <a:pt x="842" y="0"/>
                  </a:moveTo>
                  <a:lnTo>
                    <a:pt x="1" y="2147"/>
                  </a:lnTo>
                  <a:lnTo>
                    <a:pt x="3222" y="2754"/>
                  </a:lnTo>
                  <a:lnTo>
                    <a:pt x="4009" y="13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50"/>
            <p:cNvSpPr/>
            <p:nvPr/>
          </p:nvSpPr>
          <p:spPr>
            <a:xfrm>
              <a:off x="3274425" y="4390519"/>
              <a:ext cx="185798" cy="159131"/>
            </a:xfrm>
            <a:custGeom>
              <a:avLst/>
              <a:gdLst/>
              <a:ahLst/>
              <a:cxnLst/>
              <a:rect l="l" t="t" r="r" b="b"/>
              <a:pathLst>
                <a:path w="4285" h="3670" extrusionOk="0">
                  <a:moveTo>
                    <a:pt x="588" y="0"/>
                  </a:moveTo>
                  <a:lnTo>
                    <a:pt x="1" y="2245"/>
                  </a:lnTo>
                  <a:lnTo>
                    <a:pt x="3123" y="3669"/>
                  </a:lnTo>
                  <a:lnTo>
                    <a:pt x="4284" y="143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0"/>
            <p:cNvSpPr/>
            <p:nvPr/>
          </p:nvSpPr>
          <p:spPr>
            <a:xfrm>
              <a:off x="3274425" y="4452697"/>
              <a:ext cx="185537" cy="96953"/>
            </a:xfrm>
            <a:custGeom>
              <a:avLst/>
              <a:gdLst/>
              <a:ahLst/>
              <a:cxnLst/>
              <a:rect l="l" t="t" r="r" b="b"/>
              <a:pathLst>
                <a:path w="4279" h="2236" extrusionOk="0">
                  <a:moveTo>
                    <a:pt x="4278" y="0"/>
                  </a:moveTo>
                  <a:lnTo>
                    <a:pt x="1" y="811"/>
                  </a:lnTo>
                  <a:lnTo>
                    <a:pt x="3123" y="2235"/>
                  </a:lnTo>
                  <a:lnTo>
                    <a:pt x="427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0"/>
            <p:cNvSpPr/>
            <p:nvPr/>
          </p:nvSpPr>
          <p:spPr>
            <a:xfrm>
              <a:off x="3293677" y="4417142"/>
              <a:ext cx="148855" cy="111522"/>
            </a:xfrm>
            <a:custGeom>
              <a:avLst/>
              <a:gdLst/>
              <a:ahLst/>
              <a:cxnLst/>
              <a:rect l="l" t="t" r="r" b="b"/>
              <a:pathLst>
                <a:path w="3433" h="2572" extrusionOk="0">
                  <a:moveTo>
                    <a:pt x="528" y="0"/>
                  </a:moveTo>
                  <a:lnTo>
                    <a:pt x="1" y="1372"/>
                  </a:lnTo>
                  <a:lnTo>
                    <a:pt x="2679" y="2571"/>
                  </a:lnTo>
                  <a:lnTo>
                    <a:pt x="3432" y="1101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0"/>
            <p:cNvSpPr/>
            <p:nvPr/>
          </p:nvSpPr>
          <p:spPr>
            <a:xfrm>
              <a:off x="3052724" y="4319539"/>
              <a:ext cx="160605" cy="110611"/>
            </a:xfrm>
            <a:custGeom>
              <a:avLst/>
              <a:gdLst/>
              <a:ahLst/>
              <a:cxnLst/>
              <a:rect l="l" t="t" r="r" b="b"/>
              <a:pathLst>
                <a:path w="3704" h="2551" extrusionOk="0">
                  <a:moveTo>
                    <a:pt x="771" y="1"/>
                  </a:moveTo>
                  <a:lnTo>
                    <a:pt x="0" y="1994"/>
                  </a:lnTo>
                  <a:lnTo>
                    <a:pt x="2984" y="2550"/>
                  </a:lnTo>
                  <a:lnTo>
                    <a:pt x="3704" y="1249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0"/>
            <p:cNvSpPr/>
            <p:nvPr/>
          </p:nvSpPr>
          <p:spPr>
            <a:xfrm>
              <a:off x="3051987" y="4318758"/>
              <a:ext cx="110351" cy="86503"/>
            </a:xfrm>
            <a:custGeom>
              <a:avLst/>
              <a:gdLst/>
              <a:ahLst/>
              <a:cxnLst/>
              <a:rect l="l" t="t" r="r" b="b"/>
              <a:pathLst>
                <a:path w="2545" h="1995" extrusionOk="0">
                  <a:moveTo>
                    <a:pt x="769" y="0"/>
                  </a:moveTo>
                  <a:lnTo>
                    <a:pt x="0" y="1994"/>
                  </a:lnTo>
                  <a:lnTo>
                    <a:pt x="2544" y="778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0"/>
            <p:cNvSpPr/>
            <p:nvPr/>
          </p:nvSpPr>
          <p:spPr>
            <a:xfrm>
              <a:off x="3297840" y="4421478"/>
              <a:ext cx="137148" cy="101766"/>
            </a:xfrm>
            <a:custGeom>
              <a:avLst/>
              <a:gdLst/>
              <a:ahLst/>
              <a:cxnLst/>
              <a:rect l="l" t="t" r="r" b="b"/>
              <a:pathLst>
                <a:path w="3163" h="2347" extrusionOk="0">
                  <a:moveTo>
                    <a:pt x="452" y="0"/>
                  </a:moveTo>
                  <a:lnTo>
                    <a:pt x="1" y="1212"/>
                  </a:lnTo>
                  <a:lnTo>
                    <a:pt x="2483" y="2347"/>
                  </a:lnTo>
                  <a:lnTo>
                    <a:pt x="3163" y="1018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0"/>
            <p:cNvSpPr/>
            <p:nvPr/>
          </p:nvSpPr>
          <p:spPr>
            <a:xfrm>
              <a:off x="3297840" y="4422519"/>
              <a:ext cx="88368" cy="52552"/>
            </a:xfrm>
            <a:custGeom>
              <a:avLst/>
              <a:gdLst/>
              <a:ahLst/>
              <a:cxnLst/>
              <a:rect l="l" t="t" r="r" b="b"/>
              <a:pathLst>
                <a:path w="2038" h="1212" extrusionOk="0">
                  <a:moveTo>
                    <a:pt x="453" y="1"/>
                  </a:moveTo>
                  <a:lnTo>
                    <a:pt x="1" y="1212"/>
                  </a:lnTo>
                  <a:lnTo>
                    <a:pt x="2038" y="578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50"/>
            <p:cNvSpPr/>
            <p:nvPr/>
          </p:nvSpPr>
          <p:spPr>
            <a:xfrm>
              <a:off x="3082166" y="4357739"/>
              <a:ext cx="105191" cy="46699"/>
            </a:xfrm>
            <a:custGeom>
              <a:avLst/>
              <a:gdLst/>
              <a:ahLst/>
              <a:cxnLst/>
              <a:rect l="l" t="t" r="r" b="b"/>
              <a:pathLst>
                <a:path w="2426" h="1077" extrusionOk="0">
                  <a:moveTo>
                    <a:pt x="1586" y="0"/>
                  </a:moveTo>
                  <a:lnTo>
                    <a:pt x="122" y="695"/>
                  </a:lnTo>
                  <a:lnTo>
                    <a:pt x="0" y="1077"/>
                  </a:lnTo>
                  <a:lnTo>
                    <a:pt x="2425" y="457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50"/>
            <p:cNvSpPr/>
            <p:nvPr/>
          </p:nvSpPr>
          <p:spPr>
            <a:xfrm>
              <a:off x="3312322" y="4450095"/>
              <a:ext cx="89929" cy="48260"/>
            </a:xfrm>
            <a:custGeom>
              <a:avLst/>
              <a:gdLst/>
              <a:ahLst/>
              <a:cxnLst/>
              <a:rect l="l" t="t" r="r" b="b"/>
              <a:pathLst>
                <a:path w="2074" h="1113" extrusionOk="0">
                  <a:moveTo>
                    <a:pt x="1529" y="0"/>
                  </a:moveTo>
                  <a:lnTo>
                    <a:pt x="0" y="486"/>
                  </a:lnTo>
                  <a:lnTo>
                    <a:pt x="1400" y="1113"/>
                  </a:lnTo>
                  <a:lnTo>
                    <a:pt x="2073" y="31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0"/>
            <p:cNvSpPr/>
            <p:nvPr/>
          </p:nvSpPr>
          <p:spPr>
            <a:xfrm>
              <a:off x="3060963" y="4294607"/>
              <a:ext cx="12661" cy="13962"/>
            </a:xfrm>
            <a:custGeom>
              <a:avLst/>
              <a:gdLst/>
              <a:ahLst/>
              <a:cxnLst/>
              <a:rect l="l" t="t" r="r" b="b"/>
              <a:pathLst>
                <a:path w="292" h="322" extrusionOk="0">
                  <a:moveTo>
                    <a:pt x="100" y="0"/>
                  </a:moveTo>
                  <a:lnTo>
                    <a:pt x="1" y="242"/>
                  </a:lnTo>
                  <a:lnTo>
                    <a:pt x="194" y="321"/>
                  </a:lnTo>
                  <a:lnTo>
                    <a:pt x="291" y="7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0"/>
            <p:cNvSpPr/>
            <p:nvPr/>
          </p:nvSpPr>
          <p:spPr>
            <a:xfrm>
              <a:off x="3448430" y="4455689"/>
              <a:ext cx="13225" cy="14265"/>
            </a:xfrm>
            <a:custGeom>
              <a:avLst/>
              <a:gdLst/>
              <a:ahLst/>
              <a:cxnLst/>
              <a:rect l="l" t="t" r="r" b="b"/>
              <a:pathLst>
                <a:path w="305" h="329" extrusionOk="0">
                  <a:moveTo>
                    <a:pt x="119" y="0"/>
                  </a:moveTo>
                  <a:lnTo>
                    <a:pt x="1" y="234"/>
                  </a:lnTo>
                  <a:lnTo>
                    <a:pt x="185" y="328"/>
                  </a:lnTo>
                  <a:lnTo>
                    <a:pt x="304" y="9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9" name="Google Shape;3219;p50"/>
          <p:cNvGrpSpPr/>
          <p:nvPr/>
        </p:nvGrpSpPr>
        <p:grpSpPr>
          <a:xfrm>
            <a:off x="720260" y="2513036"/>
            <a:ext cx="2235486" cy="1619946"/>
            <a:chOff x="7498753" y="3272612"/>
            <a:chExt cx="1315069" cy="952966"/>
          </a:xfrm>
        </p:grpSpPr>
        <p:sp>
          <p:nvSpPr>
            <p:cNvPr id="3220" name="Google Shape;3220;p50"/>
            <p:cNvSpPr/>
            <p:nvPr/>
          </p:nvSpPr>
          <p:spPr>
            <a:xfrm>
              <a:off x="7498753" y="3624175"/>
              <a:ext cx="301829" cy="248886"/>
            </a:xfrm>
            <a:custGeom>
              <a:avLst/>
              <a:gdLst/>
              <a:ahLst/>
              <a:cxnLst/>
              <a:rect l="l" t="t" r="r" b="b"/>
              <a:pathLst>
                <a:path w="6961" h="5740" extrusionOk="0">
                  <a:moveTo>
                    <a:pt x="6960" y="0"/>
                  </a:moveTo>
                  <a:cubicBezTo>
                    <a:pt x="6960" y="1"/>
                    <a:pt x="0" y="2071"/>
                    <a:pt x="2190" y="4825"/>
                  </a:cubicBezTo>
                  <a:lnTo>
                    <a:pt x="2896" y="5739"/>
                  </a:lnTo>
                  <a:cubicBezTo>
                    <a:pt x="2896" y="5739"/>
                    <a:pt x="1413" y="2769"/>
                    <a:pt x="6572" y="1124"/>
                  </a:cubicBezTo>
                  <a:lnTo>
                    <a:pt x="69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0"/>
            <p:cNvSpPr/>
            <p:nvPr/>
          </p:nvSpPr>
          <p:spPr>
            <a:xfrm>
              <a:off x="7560064" y="3638830"/>
              <a:ext cx="229374" cy="204746"/>
            </a:xfrm>
            <a:custGeom>
              <a:avLst/>
              <a:gdLst/>
              <a:ahLst/>
              <a:cxnLst/>
              <a:rect l="l" t="t" r="r" b="b"/>
              <a:pathLst>
                <a:path w="5290" h="4722" extrusionOk="0">
                  <a:moveTo>
                    <a:pt x="5290" y="0"/>
                  </a:moveTo>
                  <a:cubicBezTo>
                    <a:pt x="0" y="1449"/>
                    <a:pt x="557" y="3983"/>
                    <a:pt x="557" y="3983"/>
                  </a:cubicBezTo>
                  <a:lnTo>
                    <a:pt x="1143" y="4721"/>
                  </a:lnTo>
                  <a:cubicBezTo>
                    <a:pt x="947" y="1672"/>
                    <a:pt x="5091" y="656"/>
                    <a:pt x="5091" y="656"/>
                  </a:cubicBezTo>
                  <a:lnTo>
                    <a:pt x="52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0"/>
            <p:cNvSpPr/>
            <p:nvPr/>
          </p:nvSpPr>
          <p:spPr>
            <a:xfrm>
              <a:off x="7584519" y="3763750"/>
              <a:ext cx="30222" cy="52596"/>
            </a:xfrm>
            <a:custGeom>
              <a:avLst/>
              <a:gdLst/>
              <a:ahLst/>
              <a:cxnLst/>
              <a:rect l="l" t="t" r="r" b="b"/>
              <a:pathLst>
                <a:path w="697" h="1213" extrusionOk="0">
                  <a:moveTo>
                    <a:pt x="43" y="1"/>
                  </a:moveTo>
                  <a:lnTo>
                    <a:pt x="0" y="107"/>
                  </a:lnTo>
                  <a:lnTo>
                    <a:pt x="685" y="1212"/>
                  </a:lnTo>
                  <a:lnTo>
                    <a:pt x="696" y="1060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0"/>
            <p:cNvSpPr/>
            <p:nvPr/>
          </p:nvSpPr>
          <p:spPr>
            <a:xfrm>
              <a:off x="7599045" y="3740553"/>
              <a:ext cx="28401" cy="39328"/>
            </a:xfrm>
            <a:custGeom>
              <a:avLst/>
              <a:gdLst/>
              <a:ahLst/>
              <a:cxnLst/>
              <a:rect l="l" t="t" r="r" b="b"/>
              <a:pathLst>
                <a:path w="655" h="907" extrusionOk="0">
                  <a:moveTo>
                    <a:pt x="63" y="1"/>
                  </a:moveTo>
                  <a:lnTo>
                    <a:pt x="0" y="64"/>
                  </a:lnTo>
                  <a:lnTo>
                    <a:pt x="579" y="907"/>
                  </a:lnTo>
                  <a:lnTo>
                    <a:pt x="655" y="77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0"/>
            <p:cNvSpPr/>
            <p:nvPr/>
          </p:nvSpPr>
          <p:spPr>
            <a:xfrm>
              <a:off x="7621375" y="3716705"/>
              <a:ext cx="24152" cy="35685"/>
            </a:xfrm>
            <a:custGeom>
              <a:avLst/>
              <a:gdLst/>
              <a:ahLst/>
              <a:cxnLst/>
              <a:rect l="l" t="t" r="r" b="b"/>
              <a:pathLst>
                <a:path w="557" h="823" extrusionOk="0">
                  <a:moveTo>
                    <a:pt x="49" y="1"/>
                  </a:moveTo>
                  <a:lnTo>
                    <a:pt x="1" y="50"/>
                  </a:lnTo>
                  <a:lnTo>
                    <a:pt x="453" y="823"/>
                  </a:lnTo>
                  <a:lnTo>
                    <a:pt x="556" y="72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0"/>
            <p:cNvSpPr/>
            <p:nvPr/>
          </p:nvSpPr>
          <p:spPr>
            <a:xfrm>
              <a:off x="7647261" y="3695545"/>
              <a:ext cx="21767" cy="33257"/>
            </a:xfrm>
            <a:custGeom>
              <a:avLst/>
              <a:gdLst/>
              <a:ahLst/>
              <a:cxnLst/>
              <a:rect l="l" t="t" r="r" b="b"/>
              <a:pathLst>
                <a:path w="502" h="767" extrusionOk="0">
                  <a:moveTo>
                    <a:pt x="78" y="1"/>
                  </a:moveTo>
                  <a:lnTo>
                    <a:pt x="1" y="78"/>
                  </a:lnTo>
                  <a:lnTo>
                    <a:pt x="427" y="767"/>
                  </a:lnTo>
                  <a:lnTo>
                    <a:pt x="502" y="689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0"/>
            <p:cNvSpPr/>
            <p:nvPr/>
          </p:nvSpPr>
          <p:spPr>
            <a:xfrm>
              <a:off x="7677267" y="3676553"/>
              <a:ext cx="18385" cy="32086"/>
            </a:xfrm>
            <a:custGeom>
              <a:avLst/>
              <a:gdLst/>
              <a:ahLst/>
              <a:cxnLst/>
              <a:rect l="l" t="t" r="r" b="b"/>
              <a:pathLst>
                <a:path w="424" h="740" extrusionOk="0">
                  <a:moveTo>
                    <a:pt x="96" y="1"/>
                  </a:moveTo>
                  <a:lnTo>
                    <a:pt x="0" y="92"/>
                  </a:lnTo>
                  <a:lnTo>
                    <a:pt x="314" y="739"/>
                  </a:lnTo>
                  <a:lnTo>
                    <a:pt x="424" y="69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0"/>
            <p:cNvSpPr/>
            <p:nvPr/>
          </p:nvSpPr>
          <p:spPr>
            <a:xfrm>
              <a:off x="7707359" y="3661161"/>
              <a:ext cx="15176" cy="31696"/>
            </a:xfrm>
            <a:custGeom>
              <a:avLst/>
              <a:gdLst/>
              <a:ahLst/>
              <a:cxnLst/>
              <a:rect l="l" t="t" r="r" b="b"/>
              <a:pathLst>
                <a:path w="350" h="731" extrusionOk="0">
                  <a:moveTo>
                    <a:pt x="125" y="1"/>
                  </a:moveTo>
                  <a:lnTo>
                    <a:pt x="0" y="56"/>
                  </a:lnTo>
                  <a:lnTo>
                    <a:pt x="265" y="731"/>
                  </a:lnTo>
                  <a:lnTo>
                    <a:pt x="350" y="69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0"/>
            <p:cNvSpPr/>
            <p:nvPr/>
          </p:nvSpPr>
          <p:spPr>
            <a:xfrm>
              <a:off x="7738144" y="3651795"/>
              <a:ext cx="13615" cy="29095"/>
            </a:xfrm>
            <a:custGeom>
              <a:avLst/>
              <a:gdLst/>
              <a:ahLst/>
              <a:cxnLst/>
              <a:rect l="l" t="t" r="r" b="b"/>
              <a:pathLst>
                <a:path w="314" h="671" extrusionOk="0">
                  <a:moveTo>
                    <a:pt x="85" y="0"/>
                  </a:moveTo>
                  <a:lnTo>
                    <a:pt x="0" y="56"/>
                  </a:lnTo>
                  <a:lnTo>
                    <a:pt x="195" y="670"/>
                  </a:lnTo>
                  <a:lnTo>
                    <a:pt x="314" y="649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0"/>
            <p:cNvSpPr/>
            <p:nvPr/>
          </p:nvSpPr>
          <p:spPr>
            <a:xfrm>
              <a:off x="7768323" y="3595861"/>
              <a:ext cx="409622" cy="78612"/>
            </a:xfrm>
            <a:custGeom>
              <a:avLst/>
              <a:gdLst/>
              <a:ahLst/>
              <a:cxnLst/>
              <a:rect l="l" t="t" r="r" b="b"/>
              <a:pathLst>
                <a:path w="9447" h="1813" extrusionOk="0">
                  <a:moveTo>
                    <a:pt x="6616" y="1"/>
                  </a:moveTo>
                  <a:cubicBezTo>
                    <a:pt x="2907" y="1"/>
                    <a:pt x="1" y="937"/>
                    <a:pt x="3" y="937"/>
                  </a:cubicBezTo>
                  <a:lnTo>
                    <a:pt x="475" y="1813"/>
                  </a:lnTo>
                  <a:cubicBezTo>
                    <a:pt x="3467" y="1033"/>
                    <a:pt x="6578" y="758"/>
                    <a:pt x="8214" y="532"/>
                  </a:cubicBezTo>
                  <a:cubicBezTo>
                    <a:pt x="9447" y="361"/>
                    <a:pt x="9302" y="175"/>
                    <a:pt x="9302" y="175"/>
                  </a:cubicBezTo>
                  <a:cubicBezTo>
                    <a:pt x="8381" y="51"/>
                    <a:pt x="7477" y="1"/>
                    <a:pt x="6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0"/>
            <p:cNvSpPr/>
            <p:nvPr/>
          </p:nvSpPr>
          <p:spPr>
            <a:xfrm>
              <a:off x="7787618" y="3601801"/>
              <a:ext cx="350782" cy="63002"/>
            </a:xfrm>
            <a:custGeom>
              <a:avLst/>
              <a:gdLst/>
              <a:ahLst/>
              <a:cxnLst/>
              <a:rect l="l" t="t" r="r" b="b"/>
              <a:pathLst>
                <a:path w="8090" h="1453" extrusionOk="0">
                  <a:moveTo>
                    <a:pt x="5875" y="0"/>
                  </a:moveTo>
                  <a:cubicBezTo>
                    <a:pt x="2606" y="0"/>
                    <a:pt x="5" y="881"/>
                    <a:pt x="0" y="881"/>
                  </a:cubicBezTo>
                  <a:cubicBezTo>
                    <a:pt x="0" y="881"/>
                    <a:pt x="0" y="881"/>
                    <a:pt x="0" y="881"/>
                  </a:cubicBezTo>
                  <a:lnTo>
                    <a:pt x="0" y="881"/>
                  </a:lnTo>
                  <a:lnTo>
                    <a:pt x="280" y="1453"/>
                  </a:lnTo>
                  <a:cubicBezTo>
                    <a:pt x="2868" y="780"/>
                    <a:pt x="5589" y="534"/>
                    <a:pt x="7003" y="339"/>
                  </a:cubicBezTo>
                  <a:cubicBezTo>
                    <a:pt x="8070" y="193"/>
                    <a:pt x="8090" y="144"/>
                    <a:pt x="8090" y="144"/>
                  </a:cubicBezTo>
                  <a:cubicBezTo>
                    <a:pt x="7333" y="42"/>
                    <a:pt x="6588" y="0"/>
                    <a:pt x="58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0"/>
            <p:cNvSpPr/>
            <p:nvPr/>
          </p:nvSpPr>
          <p:spPr>
            <a:xfrm>
              <a:off x="7816149" y="3626603"/>
              <a:ext cx="19859" cy="33344"/>
            </a:xfrm>
            <a:custGeom>
              <a:avLst/>
              <a:gdLst/>
              <a:ahLst/>
              <a:cxnLst/>
              <a:rect l="l" t="t" r="r" b="b"/>
              <a:pathLst>
                <a:path w="458" h="769" extrusionOk="0">
                  <a:moveTo>
                    <a:pt x="170" y="0"/>
                  </a:moveTo>
                  <a:lnTo>
                    <a:pt x="1" y="46"/>
                  </a:lnTo>
                  <a:lnTo>
                    <a:pt x="319" y="769"/>
                  </a:lnTo>
                  <a:lnTo>
                    <a:pt x="458" y="769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0"/>
            <p:cNvSpPr/>
            <p:nvPr/>
          </p:nvSpPr>
          <p:spPr>
            <a:xfrm>
              <a:off x="7854480" y="3618885"/>
              <a:ext cx="19685" cy="33517"/>
            </a:xfrm>
            <a:custGeom>
              <a:avLst/>
              <a:gdLst/>
              <a:ahLst/>
              <a:cxnLst/>
              <a:rect l="l" t="t" r="r" b="b"/>
              <a:pathLst>
                <a:path w="454" h="773" extrusionOk="0">
                  <a:moveTo>
                    <a:pt x="166" y="1"/>
                  </a:moveTo>
                  <a:lnTo>
                    <a:pt x="0" y="48"/>
                  </a:lnTo>
                  <a:lnTo>
                    <a:pt x="315" y="772"/>
                  </a:lnTo>
                  <a:lnTo>
                    <a:pt x="454" y="77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0"/>
            <p:cNvSpPr/>
            <p:nvPr/>
          </p:nvSpPr>
          <p:spPr>
            <a:xfrm>
              <a:off x="7899921" y="3610473"/>
              <a:ext cx="19772" cy="33474"/>
            </a:xfrm>
            <a:custGeom>
              <a:avLst/>
              <a:gdLst/>
              <a:ahLst/>
              <a:cxnLst/>
              <a:rect l="l" t="t" r="r" b="b"/>
              <a:pathLst>
                <a:path w="456" h="772" extrusionOk="0">
                  <a:moveTo>
                    <a:pt x="168" y="0"/>
                  </a:moveTo>
                  <a:lnTo>
                    <a:pt x="0" y="46"/>
                  </a:lnTo>
                  <a:lnTo>
                    <a:pt x="315" y="772"/>
                  </a:lnTo>
                  <a:lnTo>
                    <a:pt x="455" y="772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0"/>
            <p:cNvSpPr/>
            <p:nvPr/>
          </p:nvSpPr>
          <p:spPr>
            <a:xfrm>
              <a:off x="7948181" y="3603275"/>
              <a:ext cx="19859" cy="33431"/>
            </a:xfrm>
            <a:custGeom>
              <a:avLst/>
              <a:gdLst/>
              <a:ahLst/>
              <a:cxnLst/>
              <a:rect l="l" t="t" r="r" b="b"/>
              <a:pathLst>
                <a:path w="458" h="771" extrusionOk="0">
                  <a:moveTo>
                    <a:pt x="168" y="0"/>
                  </a:moveTo>
                  <a:lnTo>
                    <a:pt x="1" y="46"/>
                  </a:lnTo>
                  <a:lnTo>
                    <a:pt x="317" y="770"/>
                  </a:lnTo>
                  <a:lnTo>
                    <a:pt x="457" y="77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0"/>
            <p:cNvSpPr/>
            <p:nvPr/>
          </p:nvSpPr>
          <p:spPr>
            <a:xfrm>
              <a:off x="7990978" y="3599589"/>
              <a:ext cx="9192" cy="31089"/>
            </a:xfrm>
            <a:custGeom>
              <a:avLst/>
              <a:gdLst/>
              <a:ahLst/>
              <a:cxnLst/>
              <a:rect l="l" t="t" r="r" b="b"/>
              <a:pathLst>
                <a:path w="212" h="717" extrusionOk="0">
                  <a:moveTo>
                    <a:pt x="190" y="1"/>
                  </a:moveTo>
                  <a:lnTo>
                    <a:pt x="0" y="43"/>
                  </a:lnTo>
                  <a:lnTo>
                    <a:pt x="67" y="716"/>
                  </a:lnTo>
                  <a:lnTo>
                    <a:pt x="212" y="716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0"/>
            <p:cNvSpPr/>
            <p:nvPr/>
          </p:nvSpPr>
          <p:spPr>
            <a:xfrm>
              <a:off x="8028571" y="3598722"/>
              <a:ext cx="7978" cy="27100"/>
            </a:xfrm>
            <a:custGeom>
              <a:avLst/>
              <a:gdLst/>
              <a:ahLst/>
              <a:cxnLst/>
              <a:rect l="l" t="t" r="r" b="b"/>
              <a:pathLst>
                <a:path w="184" h="625" extrusionOk="0">
                  <a:moveTo>
                    <a:pt x="167" y="1"/>
                  </a:moveTo>
                  <a:lnTo>
                    <a:pt x="1" y="38"/>
                  </a:lnTo>
                  <a:lnTo>
                    <a:pt x="58" y="625"/>
                  </a:lnTo>
                  <a:lnTo>
                    <a:pt x="184" y="62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0"/>
            <p:cNvSpPr/>
            <p:nvPr/>
          </p:nvSpPr>
          <p:spPr>
            <a:xfrm>
              <a:off x="8066815" y="3598419"/>
              <a:ext cx="8065" cy="24238"/>
            </a:xfrm>
            <a:custGeom>
              <a:avLst/>
              <a:gdLst/>
              <a:ahLst/>
              <a:cxnLst/>
              <a:rect l="l" t="t" r="r" b="b"/>
              <a:pathLst>
                <a:path w="186" h="559" extrusionOk="0">
                  <a:moveTo>
                    <a:pt x="166" y="0"/>
                  </a:moveTo>
                  <a:lnTo>
                    <a:pt x="0" y="35"/>
                  </a:lnTo>
                  <a:lnTo>
                    <a:pt x="58" y="559"/>
                  </a:lnTo>
                  <a:lnTo>
                    <a:pt x="185" y="55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0"/>
            <p:cNvSpPr/>
            <p:nvPr/>
          </p:nvSpPr>
          <p:spPr>
            <a:xfrm>
              <a:off x="7516097" y="4097752"/>
              <a:ext cx="1030927" cy="63349"/>
            </a:xfrm>
            <a:custGeom>
              <a:avLst/>
              <a:gdLst/>
              <a:ahLst/>
              <a:cxnLst/>
              <a:rect l="l" t="t" r="r" b="b"/>
              <a:pathLst>
                <a:path w="23776" h="1461" extrusionOk="0">
                  <a:moveTo>
                    <a:pt x="12211" y="1"/>
                  </a:moveTo>
                  <a:cubicBezTo>
                    <a:pt x="6525" y="1"/>
                    <a:pt x="742" y="235"/>
                    <a:pt x="1" y="575"/>
                  </a:cubicBezTo>
                  <a:cubicBezTo>
                    <a:pt x="558" y="1089"/>
                    <a:pt x="7863" y="1461"/>
                    <a:pt x="14244" y="1461"/>
                  </a:cubicBezTo>
                  <a:cubicBezTo>
                    <a:pt x="18953" y="1461"/>
                    <a:pt x="23158" y="1258"/>
                    <a:pt x="23776" y="761"/>
                  </a:cubicBezTo>
                  <a:cubicBezTo>
                    <a:pt x="23040" y="216"/>
                    <a:pt x="17669" y="1"/>
                    <a:pt x="1221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0"/>
            <p:cNvSpPr/>
            <p:nvPr/>
          </p:nvSpPr>
          <p:spPr>
            <a:xfrm>
              <a:off x="7549137" y="3515688"/>
              <a:ext cx="292940" cy="224041"/>
            </a:xfrm>
            <a:custGeom>
              <a:avLst/>
              <a:gdLst/>
              <a:ahLst/>
              <a:cxnLst/>
              <a:rect l="l" t="t" r="r" b="b"/>
              <a:pathLst>
                <a:path w="6756" h="5167" extrusionOk="0">
                  <a:moveTo>
                    <a:pt x="6008" y="0"/>
                  </a:moveTo>
                  <a:cubicBezTo>
                    <a:pt x="4280" y="0"/>
                    <a:pt x="81" y="440"/>
                    <a:pt x="4846" y="5167"/>
                  </a:cubicBezTo>
                  <a:lnTo>
                    <a:pt x="5062" y="4876"/>
                  </a:lnTo>
                  <a:cubicBezTo>
                    <a:pt x="5062" y="4876"/>
                    <a:pt x="0" y="256"/>
                    <a:pt x="6161" y="256"/>
                  </a:cubicBezTo>
                  <a:cubicBezTo>
                    <a:pt x="6348" y="256"/>
                    <a:pt x="6547" y="260"/>
                    <a:pt x="6756" y="269"/>
                  </a:cubicBezTo>
                  <a:lnTo>
                    <a:pt x="6670" y="23"/>
                  </a:lnTo>
                  <a:cubicBezTo>
                    <a:pt x="6670" y="23"/>
                    <a:pt x="6404" y="0"/>
                    <a:pt x="6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0"/>
            <p:cNvSpPr/>
            <p:nvPr/>
          </p:nvSpPr>
          <p:spPr>
            <a:xfrm>
              <a:off x="7714817" y="3664456"/>
              <a:ext cx="40065" cy="55978"/>
            </a:xfrm>
            <a:custGeom>
              <a:avLst/>
              <a:gdLst/>
              <a:ahLst/>
              <a:cxnLst/>
              <a:rect l="l" t="t" r="r" b="b"/>
              <a:pathLst>
                <a:path w="924" h="1291" extrusionOk="0">
                  <a:moveTo>
                    <a:pt x="322" y="0"/>
                  </a:moveTo>
                  <a:lnTo>
                    <a:pt x="0" y="1047"/>
                  </a:lnTo>
                  <a:lnTo>
                    <a:pt x="508" y="1290"/>
                  </a:lnTo>
                  <a:lnTo>
                    <a:pt x="924" y="1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0"/>
            <p:cNvSpPr/>
            <p:nvPr/>
          </p:nvSpPr>
          <p:spPr>
            <a:xfrm>
              <a:off x="7781548" y="3500078"/>
              <a:ext cx="40628" cy="55501"/>
            </a:xfrm>
            <a:custGeom>
              <a:avLst/>
              <a:gdLst/>
              <a:ahLst/>
              <a:cxnLst/>
              <a:rect l="l" t="t" r="r" b="b"/>
              <a:pathLst>
                <a:path w="937" h="1280" extrusionOk="0">
                  <a:moveTo>
                    <a:pt x="324" y="1"/>
                  </a:moveTo>
                  <a:lnTo>
                    <a:pt x="0" y="1150"/>
                  </a:lnTo>
                  <a:lnTo>
                    <a:pt x="614" y="1279"/>
                  </a:lnTo>
                  <a:lnTo>
                    <a:pt x="936" y="130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0"/>
            <p:cNvSpPr/>
            <p:nvPr/>
          </p:nvSpPr>
          <p:spPr>
            <a:xfrm>
              <a:off x="7593191" y="3294942"/>
              <a:ext cx="341503" cy="822929"/>
            </a:xfrm>
            <a:custGeom>
              <a:avLst/>
              <a:gdLst/>
              <a:ahLst/>
              <a:cxnLst/>
              <a:rect l="l" t="t" r="r" b="b"/>
              <a:pathLst>
                <a:path w="7876" h="18979" extrusionOk="0">
                  <a:moveTo>
                    <a:pt x="7279" y="1"/>
                  </a:moveTo>
                  <a:lnTo>
                    <a:pt x="6630" y="64"/>
                  </a:lnTo>
                  <a:lnTo>
                    <a:pt x="1" y="18937"/>
                  </a:lnTo>
                  <a:lnTo>
                    <a:pt x="7876" y="18978"/>
                  </a:lnTo>
                  <a:lnTo>
                    <a:pt x="72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0"/>
            <p:cNvSpPr/>
            <p:nvPr/>
          </p:nvSpPr>
          <p:spPr>
            <a:xfrm>
              <a:off x="7703153" y="3290433"/>
              <a:ext cx="185884" cy="828870"/>
            </a:xfrm>
            <a:custGeom>
              <a:avLst/>
              <a:gdLst/>
              <a:ahLst/>
              <a:cxnLst/>
              <a:rect l="l" t="t" r="r" b="b"/>
              <a:pathLst>
                <a:path w="4287" h="19116" extrusionOk="0">
                  <a:moveTo>
                    <a:pt x="3967" y="0"/>
                  </a:moveTo>
                  <a:lnTo>
                    <a:pt x="0" y="19115"/>
                  </a:lnTo>
                  <a:lnTo>
                    <a:pt x="2605" y="19037"/>
                  </a:lnTo>
                  <a:lnTo>
                    <a:pt x="4286" y="14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0"/>
            <p:cNvSpPr/>
            <p:nvPr/>
          </p:nvSpPr>
          <p:spPr>
            <a:xfrm>
              <a:off x="7865016" y="3280980"/>
              <a:ext cx="67381" cy="50514"/>
            </a:xfrm>
            <a:custGeom>
              <a:avLst/>
              <a:gdLst/>
              <a:ahLst/>
              <a:cxnLst/>
              <a:rect l="l" t="t" r="r" b="b"/>
              <a:pathLst>
                <a:path w="1554" h="1165" extrusionOk="0">
                  <a:moveTo>
                    <a:pt x="19" y="1"/>
                  </a:moveTo>
                  <a:lnTo>
                    <a:pt x="0" y="1086"/>
                  </a:lnTo>
                  <a:lnTo>
                    <a:pt x="1147" y="1164"/>
                  </a:lnTo>
                  <a:lnTo>
                    <a:pt x="1554" y="19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0"/>
            <p:cNvSpPr/>
            <p:nvPr/>
          </p:nvSpPr>
          <p:spPr>
            <a:xfrm>
              <a:off x="7851054" y="3272612"/>
              <a:ext cx="94828" cy="23111"/>
            </a:xfrm>
            <a:custGeom>
              <a:avLst/>
              <a:gdLst/>
              <a:ahLst/>
              <a:cxnLst/>
              <a:rect l="l" t="t" r="r" b="b"/>
              <a:pathLst>
                <a:path w="2187" h="533" extrusionOk="0">
                  <a:moveTo>
                    <a:pt x="316" y="1"/>
                  </a:moveTo>
                  <a:cubicBezTo>
                    <a:pt x="237" y="1"/>
                    <a:pt x="162" y="18"/>
                    <a:pt x="103" y="49"/>
                  </a:cubicBezTo>
                  <a:cubicBezTo>
                    <a:pt x="38" y="86"/>
                    <a:pt x="0" y="141"/>
                    <a:pt x="2" y="196"/>
                  </a:cubicBezTo>
                  <a:lnTo>
                    <a:pt x="3" y="248"/>
                  </a:lnTo>
                  <a:cubicBezTo>
                    <a:pt x="8" y="344"/>
                    <a:pt x="126" y="424"/>
                    <a:pt x="282" y="435"/>
                  </a:cubicBezTo>
                  <a:lnTo>
                    <a:pt x="1831" y="531"/>
                  </a:lnTo>
                  <a:cubicBezTo>
                    <a:pt x="1843" y="532"/>
                    <a:pt x="1854" y="533"/>
                    <a:pt x="1866" y="533"/>
                  </a:cubicBezTo>
                  <a:cubicBezTo>
                    <a:pt x="2011" y="533"/>
                    <a:pt x="2136" y="467"/>
                    <a:pt x="2163" y="377"/>
                  </a:cubicBezTo>
                  <a:lnTo>
                    <a:pt x="2171" y="354"/>
                  </a:lnTo>
                  <a:cubicBezTo>
                    <a:pt x="2186" y="301"/>
                    <a:pt x="2166" y="248"/>
                    <a:pt x="2118" y="205"/>
                  </a:cubicBezTo>
                  <a:cubicBezTo>
                    <a:pt x="2068" y="162"/>
                    <a:pt x="1990" y="133"/>
                    <a:pt x="1906" y="128"/>
                  </a:cubicBezTo>
                  <a:lnTo>
                    <a:pt x="350" y="2"/>
                  </a:lnTo>
                  <a:cubicBezTo>
                    <a:pt x="338" y="1"/>
                    <a:pt x="327" y="1"/>
                    <a:pt x="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0"/>
            <p:cNvSpPr/>
            <p:nvPr/>
          </p:nvSpPr>
          <p:spPr>
            <a:xfrm>
              <a:off x="7574026" y="4105904"/>
              <a:ext cx="377666" cy="20639"/>
            </a:xfrm>
            <a:custGeom>
              <a:avLst/>
              <a:gdLst/>
              <a:ahLst/>
              <a:cxnLst/>
              <a:rect l="l" t="t" r="r" b="b"/>
              <a:pathLst>
                <a:path w="8710" h="476" extrusionOk="0">
                  <a:moveTo>
                    <a:pt x="325" y="1"/>
                  </a:moveTo>
                  <a:cubicBezTo>
                    <a:pt x="237" y="1"/>
                    <a:pt x="154" y="25"/>
                    <a:pt x="92" y="65"/>
                  </a:cubicBezTo>
                  <a:cubicBezTo>
                    <a:pt x="32" y="106"/>
                    <a:pt x="0" y="164"/>
                    <a:pt x="8" y="218"/>
                  </a:cubicBezTo>
                  <a:lnTo>
                    <a:pt x="15" y="270"/>
                  </a:lnTo>
                  <a:cubicBezTo>
                    <a:pt x="28" y="365"/>
                    <a:pt x="151" y="436"/>
                    <a:pt x="301" y="436"/>
                  </a:cubicBezTo>
                  <a:cubicBezTo>
                    <a:pt x="302" y="436"/>
                    <a:pt x="304" y="436"/>
                    <a:pt x="305" y="436"/>
                  </a:cubicBezTo>
                  <a:lnTo>
                    <a:pt x="8389" y="476"/>
                  </a:lnTo>
                  <a:cubicBezTo>
                    <a:pt x="8545" y="473"/>
                    <a:pt x="8680" y="397"/>
                    <a:pt x="8697" y="298"/>
                  </a:cubicBezTo>
                  <a:lnTo>
                    <a:pt x="8701" y="275"/>
                  </a:lnTo>
                  <a:cubicBezTo>
                    <a:pt x="8710" y="222"/>
                    <a:pt x="8686" y="171"/>
                    <a:pt x="8633" y="132"/>
                  </a:cubicBezTo>
                  <a:cubicBezTo>
                    <a:pt x="8580" y="92"/>
                    <a:pt x="8504" y="71"/>
                    <a:pt x="8421" y="69"/>
                  </a:cubicBezTo>
                  <a:lnTo>
                    <a:pt x="325" y="1"/>
                  </a:lnTo>
                  <a:close/>
                </a:path>
              </a:pathLst>
            </a:custGeom>
            <a:solidFill>
              <a:srgbClr val="EAB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0"/>
            <p:cNvSpPr/>
            <p:nvPr/>
          </p:nvSpPr>
          <p:spPr>
            <a:xfrm>
              <a:off x="7763900" y="3273522"/>
              <a:ext cx="133982" cy="852241"/>
            </a:xfrm>
            <a:custGeom>
              <a:avLst/>
              <a:gdLst/>
              <a:ahLst/>
              <a:cxnLst/>
              <a:rect l="l" t="t" r="r" b="b"/>
              <a:pathLst>
                <a:path w="3090" h="19655" extrusionOk="0">
                  <a:moveTo>
                    <a:pt x="2855" y="1"/>
                  </a:moveTo>
                  <a:lnTo>
                    <a:pt x="1" y="19654"/>
                  </a:lnTo>
                  <a:lnTo>
                    <a:pt x="2663" y="19637"/>
                  </a:lnTo>
                  <a:lnTo>
                    <a:pt x="3090" y="1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0"/>
            <p:cNvSpPr/>
            <p:nvPr/>
          </p:nvSpPr>
          <p:spPr>
            <a:xfrm>
              <a:off x="7879412" y="3455938"/>
              <a:ext cx="17344" cy="165115"/>
            </a:xfrm>
            <a:custGeom>
              <a:avLst/>
              <a:gdLst/>
              <a:ahLst/>
              <a:cxnLst/>
              <a:rect l="l" t="t" r="r" b="b"/>
              <a:pathLst>
                <a:path w="400" h="3808" extrusionOk="0">
                  <a:moveTo>
                    <a:pt x="112" y="1"/>
                  </a:moveTo>
                  <a:lnTo>
                    <a:pt x="1" y="3787"/>
                  </a:lnTo>
                  <a:lnTo>
                    <a:pt x="400" y="3807"/>
                  </a:lnTo>
                  <a:lnTo>
                    <a:pt x="350" y="2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0"/>
            <p:cNvSpPr/>
            <p:nvPr/>
          </p:nvSpPr>
          <p:spPr>
            <a:xfrm>
              <a:off x="7596790" y="4080755"/>
              <a:ext cx="337601" cy="28184"/>
            </a:xfrm>
            <a:custGeom>
              <a:avLst/>
              <a:gdLst/>
              <a:ahLst/>
              <a:cxnLst/>
              <a:rect l="l" t="t" r="r" b="b"/>
              <a:pathLst>
                <a:path w="7786" h="650" extrusionOk="0">
                  <a:moveTo>
                    <a:pt x="7767" y="1"/>
                  </a:moveTo>
                  <a:lnTo>
                    <a:pt x="91" y="321"/>
                  </a:lnTo>
                  <a:lnTo>
                    <a:pt x="1" y="585"/>
                  </a:lnTo>
                  <a:lnTo>
                    <a:pt x="7786" y="649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0"/>
            <p:cNvSpPr/>
            <p:nvPr/>
          </p:nvSpPr>
          <p:spPr>
            <a:xfrm>
              <a:off x="7896279" y="3277989"/>
              <a:ext cx="13181" cy="13225"/>
            </a:xfrm>
            <a:custGeom>
              <a:avLst/>
              <a:gdLst/>
              <a:ahLst/>
              <a:cxnLst/>
              <a:rect l="l" t="t" r="r" b="b"/>
              <a:pathLst>
                <a:path w="304" h="305" extrusionOk="0">
                  <a:moveTo>
                    <a:pt x="45" y="1"/>
                  </a:moveTo>
                  <a:lnTo>
                    <a:pt x="1" y="280"/>
                  </a:lnTo>
                  <a:lnTo>
                    <a:pt x="259" y="304"/>
                  </a:lnTo>
                  <a:lnTo>
                    <a:pt x="303" y="2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0"/>
            <p:cNvSpPr/>
            <p:nvPr/>
          </p:nvSpPr>
          <p:spPr>
            <a:xfrm>
              <a:off x="7676876" y="4005916"/>
              <a:ext cx="84509" cy="36726"/>
            </a:xfrm>
            <a:custGeom>
              <a:avLst/>
              <a:gdLst/>
              <a:ahLst/>
              <a:cxnLst/>
              <a:rect l="l" t="t" r="r" b="b"/>
              <a:pathLst>
                <a:path w="1949" h="847" extrusionOk="0">
                  <a:moveTo>
                    <a:pt x="1949" y="0"/>
                  </a:moveTo>
                  <a:lnTo>
                    <a:pt x="1" y="846"/>
                  </a:lnTo>
                  <a:cubicBezTo>
                    <a:pt x="426" y="844"/>
                    <a:pt x="1948" y="1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0"/>
            <p:cNvSpPr/>
            <p:nvPr/>
          </p:nvSpPr>
          <p:spPr>
            <a:xfrm>
              <a:off x="7854827" y="3762146"/>
              <a:ext cx="57799" cy="30265"/>
            </a:xfrm>
            <a:custGeom>
              <a:avLst/>
              <a:gdLst/>
              <a:ahLst/>
              <a:cxnLst/>
              <a:rect l="l" t="t" r="r" b="b"/>
              <a:pathLst>
                <a:path w="1333" h="698" extrusionOk="0">
                  <a:moveTo>
                    <a:pt x="1" y="1"/>
                  </a:moveTo>
                  <a:lnTo>
                    <a:pt x="1" y="1"/>
                  </a:lnTo>
                  <a:cubicBezTo>
                    <a:pt x="141" y="220"/>
                    <a:pt x="1332" y="698"/>
                    <a:pt x="1332" y="6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0"/>
            <p:cNvSpPr/>
            <p:nvPr/>
          </p:nvSpPr>
          <p:spPr>
            <a:xfrm>
              <a:off x="7610232" y="3501943"/>
              <a:ext cx="138015" cy="160259"/>
            </a:xfrm>
            <a:custGeom>
              <a:avLst/>
              <a:gdLst/>
              <a:ahLst/>
              <a:cxnLst/>
              <a:rect l="l" t="t" r="r" b="b"/>
              <a:pathLst>
                <a:path w="3183" h="3696" extrusionOk="0">
                  <a:moveTo>
                    <a:pt x="3013" y="1"/>
                  </a:moveTo>
                  <a:cubicBezTo>
                    <a:pt x="1535" y="413"/>
                    <a:pt x="0" y="1309"/>
                    <a:pt x="1578" y="3696"/>
                  </a:cubicBezTo>
                  <a:lnTo>
                    <a:pt x="2408" y="3206"/>
                  </a:lnTo>
                  <a:cubicBezTo>
                    <a:pt x="1666" y="1950"/>
                    <a:pt x="2024" y="1223"/>
                    <a:pt x="3182" y="981"/>
                  </a:cubicBezTo>
                  <a:lnTo>
                    <a:pt x="3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0"/>
            <p:cNvSpPr/>
            <p:nvPr/>
          </p:nvSpPr>
          <p:spPr>
            <a:xfrm>
              <a:off x="7669375" y="3533292"/>
              <a:ext cx="78872" cy="112953"/>
            </a:xfrm>
            <a:custGeom>
              <a:avLst/>
              <a:gdLst/>
              <a:ahLst/>
              <a:cxnLst/>
              <a:rect l="l" t="t" r="r" b="b"/>
              <a:pathLst>
                <a:path w="1819" h="2605" extrusionOk="0">
                  <a:moveTo>
                    <a:pt x="1783" y="1"/>
                  </a:moveTo>
                  <a:cubicBezTo>
                    <a:pt x="350" y="280"/>
                    <a:pt x="0" y="1323"/>
                    <a:pt x="822" y="2605"/>
                  </a:cubicBezTo>
                  <a:lnTo>
                    <a:pt x="1044" y="2483"/>
                  </a:lnTo>
                  <a:cubicBezTo>
                    <a:pt x="302" y="1227"/>
                    <a:pt x="660" y="500"/>
                    <a:pt x="1818" y="258"/>
                  </a:cubicBezTo>
                  <a:lnTo>
                    <a:pt x="178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0"/>
            <p:cNvSpPr/>
            <p:nvPr/>
          </p:nvSpPr>
          <p:spPr>
            <a:xfrm>
              <a:off x="7610102" y="3501813"/>
              <a:ext cx="133159" cy="160259"/>
            </a:xfrm>
            <a:custGeom>
              <a:avLst/>
              <a:gdLst/>
              <a:ahLst/>
              <a:cxnLst/>
              <a:rect l="l" t="t" r="r" b="b"/>
              <a:pathLst>
                <a:path w="3071" h="3696" extrusionOk="0">
                  <a:moveTo>
                    <a:pt x="3014" y="1"/>
                  </a:moveTo>
                  <a:cubicBezTo>
                    <a:pt x="1536" y="412"/>
                    <a:pt x="0" y="1309"/>
                    <a:pt x="1579" y="3696"/>
                  </a:cubicBezTo>
                  <a:lnTo>
                    <a:pt x="1916" y="3500"/>
                  </a:lnTo>
                  <a:cubicBezTo>
                    <a:pt x="869" y="1641"/>
                    <a:pt x="1864" y="780"/>
                    <a:pt x="3071" y="332"/>
                  </a:cubicBezTo>
                  <a:lnTo>
                    <a:pt x="30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0"/>
            <p:cNvSpPr/>
            <p:nvPr/>
          </p:nvSpPr>
          <p:spPr>
            <a:xfrm>
              <a:off x="7865016" y="3291517"/>
              <a:ext cx="65170" cy="36552"/>
            </a:xfrm>
            <a:custGeom>
              <a:avLst/>
              <a:gdLst/>
              <a:ahLst/>
              <a:cxnLst/>
              <a:rect l="l" t="t" r="r" b="b"/>
              <a:pathLst>
                <a:path w="1503" h="843" extrusionOk="0">
                  <a:moveTo>
                    <a:pt x="16" y="1"/>
                  </a:moveTo>
                  <a:lnTo>
                    <a:pt x="0" y="843"/>
                  </a:lnTo>
                  <a:lnTo>
                    <a:pt x="1428" y="307"/>
                  </a:lnTo>
                  <a:lnTo>
                    <a:pt x="1502" y="94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0"/>
            <p:cNvSpPr/>
            <p:nvPr/>
          </p:nvSpPr>
          <p:spPr>
            <a:xfrm>
              <a:off x="7872735" y="4108029"/>
              <a:ext cx="11577" cy="12618"/>
            </a:xfrm>
            <a:custGeom>
              <a:avLst/>
              <a:gdLst/>
              <a:ahLst/>
              <a:cxnLst/>
              <a:rect l="l" t="t" r="r" b="b"/>
              <a:pathLst>
                <a:path w="267" h="291" extrusionOk="0">
                  <a:moveTo>
                    <a:pt x="0" y="0"/>
                  </a:moveTo>
                  <a:lnTo>
                    <a:pt x="10" y="265"/>
                  </a:lnTo>
                  <a:lnTo>
                    <a:pt x="266" y="291"/>
                  </a:lnTo>
                  <a:lnTo>
                    <a:pt x="25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0"/>
            <p:cNvSpPr/>
            <p:nvPr/>
          </p:nvSpPr>
          <p:spPr>
            <a:xfrm>
              <a:off x="7665689" y="3629811"/>
              <a:ext cx="54113" cy="40108"/>
            </a:xfrm>
            <a:custGeom>
              <a:avLst/>
              <a:gdLst/>
              <a:ahLst/>
              <a:cxnLst/>
              <a:rect l="l" t="t" r="r" b="b"/>
              <a:pathLst>
                <a:path w="1248" h="925" extrusionOk="0">
                  <a:moveTo>
                    <a:pt x="1080" y="1"/>
                  </a:moveTo>
                  <a:lnTo>
                    <a:pt x="1" y="641"/>
                  </a:lnTo>
                  <a:lnTo>
                    <a:pt x="170" y="924"/>
                  </a:lnTo>
                  <a:lnTo>
                    <a:pt x="1248" y="284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0"/>
            <p:cNvSpPr/>
            <p:nvPr/>
          </p:nvSpPr>
          <p:spPr>
            <a:xfrm>
              <a:off x="7732117" y="3496263"/>
              <a:ext cx="23328" cy="56021"/>
            </a:xfrm>
            <a:custGeom>
              <a:avLst/>
              <a:gdLst/>
              <a:ahLst/>
              <a:cxnLst/>
              <a:rect l="l" t="t" r="r" b="b"/>
              <a:pathLst>
                <a:path w="538" h="1292" extrusionOk="0">
                  <a:moveTo>
                    <a:pt x="326" y="0"/>
                  </a:moveTo>
                  <a:lnTo>
                    <a:pt x="1" y="56"/>
                  </a:lnTo>
                  <a:lnTo>
                    <a:pt x="212" y="1291"/>
                  </a:lnTo>
                  <a:lnTo>
                    <a:pt x="537" y="1237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0"/>
            <p:cNvSpPr/>
            <p:nvPr/>
          </p:nvSpPr>
          <p:spPr>
            <a:xfrm>
              <a:off x="7669288" y="3578430"/>
              <a:ext cx="262111" cy="497643"/>
            </a:xfrm>
            <a:custGeom>
              <a:avLst/>
              <a:gdLst/>
              <a:ahLst/>
              <a:cxnLst/>
              <a:rect l="l" t="t" r="r" b="b"/>
              <a:pathLst>
                <a:path w="6045" h="11477" extrusionOk="0">
                  <a:moveTo>
                    <a:pt x="5684" y="0"/>
                  </a:moveTo>
                  <a:cubicBezTo>
                    <a:pt x="2954" y="1325"/>
                    <a:pt x="1" y="8479"/>
                    <a:pt x="6045" y="11477"/>
                  </a:cubicBezTo>
                  <a:lnTo>
                    <a:pt x="568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0"/>
            <p:cNvSpPr/>
            <p:nvPr/>
          </p:nvSpPr>
          <p:spPr>
            <a:xfrm>
              <a:off x="8157741" y="3783653"/>
              <a:ext cx="656080" cy="239391"/>
            </a:xfrm>
            <a:custGeom>
              <a:avLst/>
              <a:gdLst/>
              <a:ahLst/>
              <a:cxnLst/>
              <a:rect l="l" t="t" r="r" b="b"/>
              <a:pathLst>
                <a:path w="15131" h="5521" extrusionOk="0">
                  <a:moveTo>
                    <a:pt x="12667" y="1"/>
                  </a:moveTo>
                  <a:cubicBezTo>
                    <a:pt x="9187" y="1"/>
                    <a:pt x="8278" y="5244"/>
                    <a:pt x="1486" y="5244"/>
                  </a:cubicBezTo>
                  <a:cubicBezTo>
                    <a:pt x="1019" y="5244"/>
                    <a:pt x="525" y="5219"/>
                    <a:pt x="1" y="5166"/>
                  </a:cubicBezTo>
                  <a:lnTo>
                    <a:pt x="1" y="5166"/>
                  </a:lnTo>
                  <a:cubicBezTo>
                    <a:pt x="1" y="5166"/>
                    <a:pt x="1342" y="5520"/>
                    <a:pt x="3072" y="5520"/>
                  </a:cubicBezTo>
                  <a:cubicBezTo>
                    <a:pt x="4791" y="5520"/>
                    <a:pt x="6894" y="5171"/>
                    <a:pt x="8447" y="3779"/>
                  </a:cubicBezTo>
                  <a:cubicBezTo>
                    <a:pt x="10514" y="1926"/>
                    <a:pt x="11834" y="1019"/>
                    <a:pt x="13082" y="1019"/>
                  </a:cubicBezTo>
                  <a:cubicBezTo>
                    <a:pt x="13751" y="1019"/>
                    <a:pt x="14399" y="1280"/>
                    <a:pt x="15130" y="1797"/>
                  </a:cubicBezTo>
                  <a:lnTo>
                    <a:pt x="14359" y="359"/>
                  </a:lnTo>
                  <a:cubicBezTo>
                    <a:pt x="13725" y="110"/>
                    <a:pt x="13169" y="1"/>
                    <a:pt x="12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0"/>
            <p:cNvSpPr/>
            <p:nvPr/>
          </p:nvSpPr>
          <p:spPr>
            <a:xfrm>
              <a:off x="8144256" y="3765311"/>
              <a:ext cx="656037" cy="237136"/>
            </a:xfrm>
            <a:custGeom>
              <a:avLst/>
              <a:gdLst/>
              <a:ahLst/>
              <a:cxnLst/>
              <a:rect l="l" t="t" r="r" b="b"/>
              <a:pathLst>
                <a:path w="15130" h="5469" extrusionOk="0">
                  <a:moveTo>
                    <a:pt x="12833" y="1"/>
                  </a:moveTo>
                  <a:cubicBezTo>
                    <a:pt x="9331" y="1"/>
                    <a:pt x="8290" y="5192"/>
                    <a:pt x="1499" y="5192"/>
                  </a:cubicBezTo>
                  <a:cubicBezTo>
                    <a:pt x="1028" y="5192"/>
                    <a:pt x="530" y="5168"/>
                    <a:pt x="1" y="5114"/>
                  </a:cubicBezTo>
                  <a:lnTo>
                    <a:pt x="1" y="5114"/>
                  </a:lnTo>
                  <a:cubicBezTo>
                    <a:pt x="1" y="5114"/>
                    <a:pt x="1343" y="5469"/>
                    <a:pt x="3075" y="5469"/>
                  </a:cubicBezTo>
                  <a:cubicBezTo>
                    <a:pt x="4793" y="5469"/>
                    <a:pt x="6894" y="5120"/>
                    <a:pt x="8447" y="3728"/>
                  </a:cubicBezTo>
                  <a:cubicBezTo>
                    <a:pt x="10513" y="1875"/>
                    <a:pt x="11834" y="968"/>
                    <a:pt x="13081" y="968"/>
                  </a:cubicBezTo>
                  <a:cubicBezTo>
                    <a:pt x="13750" y="968"/>
                    <a:pt x="14399" y="1229"/>
                    <a:pt x="15129" y="1746"/>
                  </a:cubicBezTo>
                  <a:lnTo>
                    <a:pt x="14541" y="361"/>
                  </a:lnTo>
                  <a:cubicBezTo>
                    <a:pt x="13903" y="110"/>
                    <a:pt x="13342" y="1"/>
                    <a:pt x="12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0"/>
            <p:cNvSpPr/>
            <p:nvPr/>
          </p:nvSpPr>
          <p:spPr>
            <a:xfrm>
              <a:off x="8147075" y="3773203"/>
              <a:ext cx="657077" cy="246545"/>
            </a:xfrm>
            <a:custGeom>
              <a:avLst/>
              <a:gdLst/>
              <a:ahLst/>
              <a:cxnLst/>
              <a:rect l="l" t="t" r="r" b="b"/>
              <a:pathLst>
                <a:path w="15154" h="5686" extrusionOk="0">
                  <a:moveTo>
                    <a:pt x="12752" y="1"/>
                  </a:moveTo>
                  <a:cubicBezTo>
                    <a:pt x="9166" y="1"/>
                    <a:pt x="8311" y="5439"/>
                    <a:pt x="1237" y="5439"/>
                  </a:cubicBezTo>
                  <a:cubicBezTo>
                    <a:pt x="844" y="5439"/>
                    <a:pt x="433" y="5423"/>
                    <a:pt x="0" y="5387"/>
                  </a:cubicBezTo>
                  <a:lnTo>
                    <a:pt x="0" y="5387"/>
                  </a:lnTo>
                  <a:cubicBezTo>
                    <a:pt x="1" y="5387"/>
                    <a:pt x="1220" y="5685"/>
                    <a:pt x="2834" y="5685"/>
                  </a:cubicBezTo>
                  <a:cubicBezTo>
                    <a:pt x="4597" y="5685"/>
                    <a:pt x="6829" y="5330"/>
                    <a:pt x="8458" y="3846"/>
                  </a:cubicBezTo>
                  <a:cubicBezTo>
                    <a:pt x="10555" y="1936"/>
                    <a:pt x="11884" y="1008"/>
                    <a:pt x="13149" y="1008"/>
                  </a:cubicBezTo>
                  <a:cubicBezTo>
                    <a:pt x="13802" y="1008"/>
                    <a:pt x="14438" y="1255"/>
                    <a:pt x="15153" y="1744"/>
                  </a:cubicBezTo>
                  <a:lnTo>
                    <a:pt x="14380" y="327"/>
                  </a:lnTo>
                  <a:cubicBezTo>
                    <a:pt x="13772" y="101"/>
                    <a:pt x="13237" y="1"/>
                    <a:pt x="12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0"/>
            <p:cNvSpPr/>
            <p:nvPr/>
          </p:nvSpPr>
          <p:spPr>
            <a:xfrm>
              <a:off x="8436678" y="3936713"/>
              <a:ext cx="8238" cy="57712"/>
            </a:xfrm>
            <a:custGeom>
              <a:avLst/>
              <a:gdLst/>
              <a:ahLst/>
              <a:cxnLst/>
              <a:rect l="l" t="t" r="r" b="b"/>
              <a:pathLst>
                <a:path w="190" h="1331" extrusionOk="0">
                  <a:moveTo>
                    <a:pt x="188" y="0"/>
                  </a:moveTo>
                  <a:lnTo>
                    <a:pt x="37" y="20"/>
                  </a:lnTo>
                  <a:lnTo>
                    <a:pt x="1" y="1330"/>
                  </a:lnTo>
                  <a:lnTo>
                    <a:pt x="1" y="1330"/>
                  </a:lnTo>
                  <a:lnTo>
                    <a:pt x="190" y="123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0"/>
            <p:cNvSpPr/>
            <p:nvPr/>
          </p:nvSpPr>
          <p:spPr>
            <a:xfrm>
              <a:off x="7963444" y="3598722"/>
              <a:ext cx="423584" cy="421156"/>
            </a:xfrm>
            <a:custGeom>
              <a:avLst/>
              <a:gdLst/>
              <a:ahLst/>
              <a:cxnLst/>
              <a:rect l="l" t="t" r="r" b="b"/>
              <a:pathLst>
                <a:path w="9769" h="9713" extrusionOk="0">
                  <a:moveTo>
                    <a:pt x="4902" y="0"/>
                  </a:moveTo>
                  <a:cubicBezTo>
                    <a:pt x="2452" y="0"/>
                    <a:pt x="378" y="1956"/>
                    <a:pt x="194" y="4517"/>
                  </a:cubicBezTo>
                  <a:cubicBezTo>
                    <a:pt x="1" y="7193"/>
                    <a:pt x="1943" y="9513"/>
                    <a:pt x="4536" y="9701"/>
                  </a:cubicBezTo>
                  <a:cubicBezTo>
                    <a:pt x="4649" y="9709"/>
                    <a:pt x="4761" y="9713"/>
                    <a:pt x="4872" y="9713"/>
                  </a:cubicBezTo>
                  <a:cubicBezTo>
                    <a:pt x="7319" y="9713"/>
                    <a:pt x="9392" y="7755"/>
                    <a:pt x="9575" y="5196"/>
                  </a:cubicBezTo>
                  <a:cubicBezTo>
                    <a:pt x="9768" y="2520"/>
                    <a:pt x="7824" y="199"/>
                    <a:pt x="5233" y="12"/>
                  </a:cubicBezTo>
                  <a:cubicBezTo>
                    <a:pt x="5122" y="4"/>
                    <a:pt x="5011" y="0"/>
                    <a:pt x="49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0"/>
            <p:cNvSpPr/>
            <p:nvPr/>
          </p:nvSpPr>
          <p:spPr>
            <a:xfrm>
              <a:off x="7977796" y="3599763"/>
              <a:ext cx="423540" cy="421242"/>
            </a:xfrm>
            <a:custGeom>
              <a:avLst/>
              <a:gdLst/>
              <a:ahLst/>
              <a:cxnLst/>
              <a:rect l="l" t="t" r="r" b="b"/>
              <a:pathLst>
                <a:path w="9768" h="9715" extrusionOk="0">
                  <a:moveTo>
                    <a:pt x="4902" y="0"/>
                  </a:moveTo>
                  <a:cubicBezTo>
                    <a:pt x="2452" y="0"/>
                    <a:pt x="377" y="1958"/>
                    <a:pt x="194" y="4519"/>
                  </a:cubicBezTo>
                  <a:cubicBezTo>
                    <a:pt x="1" y="7193"/>
                    <a:pt x="1945" y="9515"/>
                    <a:pt x="4536" y="9702"/>
                  </a:cubicBezTo>
                  <a:cubicBezTo>
                    <a:pt x="4648" y="9710"/>
                    <a:pt x="4759" y="9714"/>
                    <a:pt x="4869" y="9714"/>
                  </a:cubicBezTo>
                  <a:cubicBezTo>
                    <a:pt x="7316" y="9714"/>
                    <a:pt x="9390" y="7757"/>
                    <a:pt x="9575" y="5196"/>
                  </a:cubicBezTo>
                  <a:cubicBezTo>
                    <a:pt x="9768" y="2522"/>
                    <a:pt x="7824" y="200"/>
                    <a:pt x="5233" y="12"/>
                  </a:cubicBezTo>
                  <a:cubicBezTo>
                    <a:pt x="5122" y="4"/>
                    <a:pt x="5011" y="0"/>
                    <a:pt x="49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0"/>
            <p:cNvSpPr/>
            <p:nvPr/>
          </p:nvSpPr>
          <p:spPr>
            <a:xfrm>
              <a:off x="8019379" y="3662331"/>
              <a:ext cx="313146" cy="311412"/>
            </a:xfrm>
            <a:custGeom>
              <a:avLst/>
              <a:gdLst/>
              <a:ahLst/>
              <a:cxnLst/>
              <a:rect l="l" t="t" r="r" b="b"/>
              <a:pathLst>
                <a:path w="7222" h="7182" extrusionOk="0">
                  <a:moveTo>
                    <a:pt x="3625" y="1"/>
                  </a:moveTo>
                  <a:cubicBezTo>
                    <a:pt x="1815" y="1"/>
                    <a:pt x="281" y="1447"/>
                    <a:pt x="144" y="3342"/>
                  </a:cubicBezTo>
                  <a:cubicBezTo>
                    <a:pt x="1" y="5319"/>
                    <a:pt x="1438" y="7035"/>
                    <a:pt x="3353" y="7173"/>
                  </a:cubicBezTo>
                  <a:cubicBezTo>
                    <a:pt x="3435" y="7179"/>
                    <a:pt x="3517" y="7182"/>
                    <a:pt x="3598" y="7182"/>
                  </a:cubicBezTo>
                  <a:cubicBezTo>
                    <a:pt x="5409" y="7182"/>
                    <a:pt x="6943" y="5734"/>
                    <a:pt x="7078" y="3842"/>
                  </a:cubicBezTo>
                  <a:cubicBezTo>
                    <a:pt x="7221" y="1863"/>
                    <a:pt x="5784" y="148"/>
                    <a:pt x="3870" y="9"/>
                  </a:cubicBezTo>
                  <a:cubicBezTo>
                    <a:pt x="3788" y="4"/>
                    <a:pt x="3706" y="1"/>
                    <a:pt x="36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0"/>
            <p:cNvSpPr/>
            <p:nvPr/>
          </p:nvSpPr>
          <p:spPr>
            <a:xfrm>
              <a:off x="7982870" y="3602928"/>
              <a:ext cx="172703" cy="319000"/>
            </a:xfrm>
            <a:custGeom>
              <a:avLst/>
              <a:gdLst/>
              <a:ahLst/>
              <a:cxnLst/>
              <a:rect l="l" t="t" r="r" b="b"/>
              <a:pathLst>
                <a:path w="3983" h="7357" extrusionOk="0">
                  <a:moveTo>
                    <a:pt x="3982" y="1"/>
                  </a:moveTo>
                  <a:lnTo>
                    <a:pt x="3982" y="1"/>
                  </a:lnTo>
                  <a:cubicBezTo>
                    <a:pt x="1898" y="374"/>
                    <a:pt x="241" y="2172"/>
                    <a:pt x="77" y="4447"/>
                  </a:cubicBezTo>
                  <a:cubicBezTo>
                    <a:pt x="1" y="5509"/>
                    <a:pt x="262" y="6517"/>
                    <a:pt x="767" y="7356"/>
                  </a:cubicBezTo>
                  <a:lnTo>
                    <a:pt x="39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0"/>
            <p:cNvSpPr/>
            <p:nvPr/>
          </p:nvSpPr>
          <p:spPr>
            <a:xfrm>
              <a:off x="7977796" y="3607177"/>
              <a:ext cx="396007" cy="413828"/>
            </a:xfrm>
            <a:custGeom>
              <a:avLst/>
              <a:gdLst/>
              <a:ahLst/>
              <a:cxnLst/>
              <a:rect l="l" t="t" r="r" b="b"/>
              <a:pathLst>
                <a:path w="9133" h="9544" extrusionOk="0">
                  <a:moveTo>
                    <a:pt x="3665" y="0"/>
                  </a:moveTo>
                  <a:lnTo>
                    <a:pt x="3665" y="0"/>
                  </a:lnTo>
                  <a:cubicBezTo>
                    <a:pt x="1789" y="528"/>
                    <a:pt x="347" y="2232"/>
                    <a:pt x="194" y="4348"/>
                  </a:cubicBezTo>
                  <a:cubicBezTo>
                    <a:pt x="1" y="7022"/>
                    <a:pt x="1945" y="9344"/>
                    <a:pt x="4536" y="9531"/>
                  </a:cubicBezTo>
                  <a:cubicBezTo>
                    <a:pt x="4647" y="9539"/>
                    <a:pt x="4757" y="9543"/>
                    <a:pt x="4867" y="9543"/>
                  </a:cubicBezTo>
                  <a:cubicBezTo>
                    <a:pt x="6725" y="9543"/>
                    <a:pt x="8369" y="8415"/>
                    <a:pt x="9132" y="6750"/>
                  </a:cubicBezTo>
                  <a:lnTo>
                    <a:pt x="9132" y="6750"/>
                  </a:lnTo>
                  <a:cubicBezTo>
                    <a:pt x="8736" y="6863"/>
                    <a:pt x="8319" y="6923"/>
                    <a:pt x="7891" y="6923"/>
                  </a:cubicBezTo>
                  <a:cubicBezTo>
                    <a:pt x="7783" y="6923"/>
                    <a:pt x="7674" y="6919"/>
                    <a:pt x="7565" y="6912"/>
                  </a:cubicBezTo>
                  <a:cubicBezTo>
                    <a:pt x="4974" y="6726"/>
                    <a:pt x="3031" y="4405"/>
                    <a:pt x="3223" y="1728"/>
                  </a:cubicBezTo>
                  <a:cubicBezTo>
                    <a:pt x="3269" y="1110"/>
                    <a:pt x="3425" y="528"/>
                    <a:pt x="3665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0"/>
            <p:cNvSpPr/>
            <p:nvPr/>
          </p:nvSpPr>
          <p:spPr>
            <a:xfrm>
              <a:off x="8102110" y="3619709"/>
              <a:ext cx="297320" cy="401340"/>
            </a:xfrm>
            <a:custGeom>
              <a:avLst/>
              <a:gdLst/>
              <a:ahLst/>
              <a:cxnLst/>
              <a:rect l="l" t="t" r="r" b="b"/>
              <a:pathLst>
                <a:path w="6857" h="9256" extrusionOk="0">
                  <a:moveTo>
                    <a:pt x="4029" y="0"/>
                  </a:moveTo>
                  <a:lnTo>
                    <a:pt x="1" y="8797"/>
                  </a:lnTo>
                  <a:cubicBezTo>
                    <a:pt x="511" y="9043"/>
                    <a:pt x="1072" y="9201"/>
                    <a:pt x="1669" y="9244"/>
                  </a:cubicBezTo>
                  <a:cubicBezTo>
                    <a:pt x="1780" y="9252"/>
                    <a:pt x="1890" y="9256"/>
                    <a:pt x="2000" y="9256"/>
                  </a:cubicBezTo>
                  <a:cubicBezTo>
                    <a:pt x="4449" y="9256"/>
                    <a:pt x="6524" y="7298"/>
                    <a:pt x="6708" y="4736"/>
                  </a:cubicBezTo>
                  <a:cubicBezTo>
                    <a:pt x="6857" y="2674"/>
                    <a:pt x="5736" y="825"/>
                    <a:pt x="402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0"/>
            <p:cNvSpPr/>
            <p:nvPr/>
          </p:nvSpPr>
          <p:spPr>
            <a:xfrm>
              <a:off x="8080040" y="3730233"/>
              <a:ext cx="118286" cy="176085"/>
            </a:xfrm>
            <a:custGeom>
              <a:avLst/>
              <a:gdLst/>
              <a:ahLst/>
              <a:cxnLst/>
              <a:rect l="l" t="t" r="r" b="b"/>
              <a:pathLst>
                <a:path w="2728" h="4061" extrusionOk="0">
                  <a:moveTo>
                    <a:pt x="2123" y="1"/>
                  </a:moveTo>
                  <a:lnTo>
                    <a:pt x="2123" y="1"/>
                  </a:lnTo>
                  <a:cubicBezTo>
                    <a:pt x="1465" y="60"/>
                    <a:pt x="855" y="429"/>
                    <a:pt x="527" y="1040"/>
                  </a:cubicBezTo>
                  <a:cubicBezTo>
                    <a:pt x="0" y="2022"/>
                    <a:pt x="395" y="3261"/>
                    <a:pt x="1410" y="3804"/>
                  </a:cubicBezTo>
                  <a:cubicBezTo>
                    <a:pt x="1731" y="3979"/>
                    <a:pt x="2078" y="4061"/>
                    <a:pt x="2418" y="4061"/>
                  </a:cubicBezTo>
                  <a:cubicBezTo>
                    <a:pt x="2522" y="4061"/>
                    <a:pt x="2626" y="4053"/>
                    <a:pt x="2727" y="4038"/>
                  </a:cubicBezTo>
                  <a:lnTo>
                    <a:pt x="2727" y="4038"/>
                  </a:lnTo>
                  <a:cubicBezTo>
                    <a:pt x="2665" y="4043"/>
                    <a:pt x="2602" y="4046"/>
                    <a:pt x="2539" y="4046"/>
                  </a:cubicBezTo>
                  <a:cubicBezTo>
                    <a:pt x="2200" y="4046"/>
                    <a:pt x="1854" y="3964"/>
                    <a:pt x="1532" y="3790"/>
                  </a:cubicBezTo>
                  <a:cubicBezTo>
                    <a:pt x="517" y="3246"/>
                    <a:pt x="122" y="2008"/>
                    <a:pt x="649" y="1026"/>
                  </a:cubicBezTo>
                  <a:cubicBezTo>
                    <a:pt x="957" y="452"/>
                    <a:pt x="1512" y="93"/>
                    <a:pt x="2123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0"/>
            <p:cNvSpPr/>
            <p:nvPr/>
          </p:nvSpPr>
          <p:spPr>
            <a:xfrm>
              <a:off x="7978967" y="3626646"/>
              <a:ext cx="225082" cy="378836"/>
            </a:xfrm>
            <a:custGeom>
              <a:avLst/>
              <a:gdLst/>
              <a:ahLst/>
              <a:cxnLst/>
              <a:rect l="l" t="t" r="r" b="b"/>
              <a:pathLst>
                <a:path w="5191" h="8737" extrusionOk="0">
                  <a:moveTo>
                    <a:pt x="4426" y="1"/>
                  </a:moveTo>
                  <a:lnTo>
                    <a:pt x="4426" y="1"/>
                  </a:lnTo>
                  <a:cubicBezTo>
                    <a:pt x="3535" y="12"/>
                    <a:pt x="2652" y="317"/>
                    <a:pt x="1928" y="937"/>
                  </a:cubicBezTo>
                  <a:cubicBezTo>
                    <a:pt x="183" y="2431"/>
                    <a:pt x="1" y="5177"/>
                    <a:pt x="1521" y="7072"/>
                  </a:cubicBezTo>
                  <a:cubicBezTo>
                    <a:pt x="2400" y="8167"/>
                    <a:pt x="3654" y="8737"/>
                    <a:pt x="4893" y="8737"/>
                  </a:cubicBezTo>
                  <a:cubicBezTo>
                    <a:pt x="4992" y="8737"/>
                    <a:pt x="5091" y="8733"/>
                    <a:pt x="5190" y="8726"/>
                  </a:cubicBezTo>
                  <a:lnTo>
                    <a:pt x="5190" y="8726"/>
                  </a:lnTo>
                  <a:cubicBezTo>
                    <a:pt x="5175" y="8726"/>
                    <a:pt x="5159" y="8726"/>
                    <a:pt x="5144" y="8726"/>
                  </a:cubicBezTo>
                  <a:cubicBezTo>
                    <a:pt x="3905" y="8726"/>
                    <a:pt x="2651" y="8158"/>
                    <a:pt x="1772" y="7064"/>
                  </a:cubicBezTo>
                  <a:cubicBezTo>
                    <a:pt x="251" y="5169"/>
                    <a:pt x="433" y="2421"/>
                    <a:pt x="2178" y="928"/>
                  </a:cubicBezTo>
                  <a:cubicBezTo>
                    <a:pt x="2835" y="366"/>
                    <a:pt x="3621" y="62"/>
                    <a:pt x="4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0"/>
            <p:cNvSpPr/>
            <p:nvPr/>
          </p:nvSpPr>
          <p:spPr>
            <a:xfrm>
              <a:off x="8195812" y="3646245"/>
              <a:ext cx="199109" cy="334609"/>
            </a:xfrm>
            <a:custGeom>
              <a:avLst/>
              <a:gdLst/>
              <a:ahLst/>
              <a:cxnLst/>
              <a:rect l="l" t="t" r="r" b="b"/>
              <a:pathLst>
                <a:path w="4592" h="7717" extrusionOk="0">
                  <a:moveTo>
                    <a:pt x="280" y="0"/>
                  </a:moveTo>
                  <a:cubicBezTo>
                    <a:pt x="186" y="0"/>
                    <a:pt x="93" y="4"/>
                    <a:pt x="0" y="11"/>
                  </a:cubicBezTo>
                  <a:cubicBezTo>
                    <a:pt x="20" y="11"/>
                    <a:pt x="40" y="11"/>
                    <a:pt x="60" y="11"/>
                  </a:cubicBezTo>
                  <a:cubicBezTo>
                    <a:pt x="1147" y="11"/>
                    <a:pt x="2249" y="510"/>
                    <a:pt x="3022" y="1467"/>
                  </a:cubicBezTo>
                  <a:cubicBezTo>
                    <a:pt x="4369" y="3135"/>
                    <a:pt x="4210" y="5563"/>
                    <a:pt x="2670" y="6890"/>
                  </a:cubicBezTo>
                  <a:cubicBezTo>
                    <a:pt x="2087" y="7391"/>
                    <a:pt x="1396" y="7663"/>
                    <a:pt x="683" y="7717"/>
                  </a:cubicBezTo>
                  <a:cubicBezTo>
                    <a:pt x="1470" y="7703"/>
                    <a:pt x="2249" y="7431"/>
                    <a:pt x="2892" y="6878"/>
                  </a:cubicBezTo>
                  <a:cubicBezTo>
                    <a:pt x="4432" y="5553"/>
                    <a:pt x="4591" y="3125"/>
                    <a:pt x="3244" y="1457"/>
                  </a:cubicBezTo>
                  <a:cubicBezTo>
                    <a:pt x="2471" y="498"/>
                    <a:pt x="1368" y="0"/>
                    <a:pt x="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0"/>
            <p:cNvSpPr/>
            <p:nvPr/>
          </p:nvSpPr>
          <p:spPr>
            <a:xfrm>
              <a:off x="8156701" y="3667405"/>
              <a:ext cx="163771" cy="275466"/>
            </a:xfrm>
            <a:custGeom>
              <a:avLst/>
              <a:gdLst/>
              <a:ahLst/>
              <a:cxnLst/>
              <a:rect l="l" t="t" r="r" b="b"/>
              <a:pathLst>
                <a:path w="3777" h="6353" extrusionOk="0">
                  <a:moveTo>
                    <a:pt x="232" y="1"/>
                  </a:moveTo>
                  <a:cubicBezTo>
                    <a:pt x="155" y="1"/>
                    <a:pt x="77" y="4"/>
                    <a:pt x="0" y="10"/>
                  </a:cubicBezTo>
                  <a:cubicBezTo>
                    <a:pt x="16" y="10"/>
                    <a:pt x="31" y="9"/>
                    <a:pt x="47" y="9"/>
                  </a:cubicBezTo>
                  <a:cubicBezTo>
                    <a:pt x="943" y="9"/>
                    <a:pt x="1851" y="418"/>
                    <a:pt x="2487" y="1208"/>
                  </a:cubicBezTo>
                  <a:cubicBezTo>
                    <a:pt x="3595" y="2581"/>
                    <a:pt x="3466" y="4579"/>
                    <a:pt x="2198" y="5671"/>
                  </a:cubicBezTo>
                  <a:cubicBezTo>
                    <a:pt x="1720" y="6082"/>
                    <a:pt x="1148" y="6306"/>
                    <a:pt x="563" y="6353"/>
                  </a:cubicBezTo>
                  <a:cubicBezTo>
                    <a:pt x="1211" y="6341"/>
                    <a:pt x="1851" y="6117"/>
                    <a:pt x="2379" y="5661"/>
                  </a:cubicBezTo>
                  <a:cubicBezTo>
                    <a:pt x="3648" y="4571"/>
                    <a:pt x="3777" y="2572"/>
                    <a:pt x="2670" y="1199"/>
                  </a:cubicBezTo>
                  <a:cubicBezTo>
                    <a:pt x="2034" y="411"/>
                    <a:pt x="1128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0"/>
            <p:cNvSpPr/>
            <p:nvPr/>
          </p:nvSpPr>
          <p:spPr>
            <a:xfrm>
              <a:off x="7819401" y="3490279"/>
              <a:ext cx="703429" cy="606433"/>
            </a:xfrm>
            <a:custGeom>
              <a:avLst/>
              <a:gdLst/>
              <a:ahLst/>
              <a:cxnLst/>
              <a:rect l="l" t="t" r="r" b="b"/>
              <a:pathLst>
                <a:path w="16223" h="13986" extrusionOk="0">
                  <a:moveTo>
                    <a:pt x="5187" y="13229"/>
                  </a:moveTo>
                  <a:cubicBezTo>
                    <a:pt x="5732" y="13639"/>
                    <a:pt x="6398" y="13849"/>
                    <a:pt x="7120" y="13896"/>
                  </a:cubicBezTo>
                  <a:lnTo>
                    <a:pt x="7120" y="13896"/>
                  </a:lnTo>
                  <a:cubicBezTo>
                    <a:pt x="6454" y="13783"/>
                    <a:pt x="5802" y="13563"/>
                    <a:pt x="5187" y="13229"/>
                  </a:cubicBezTo>
                  <a:close/>
                  <a:moveTo>
                    <a:pt x="8696" y="0"/>
                  </a:moveTo>
                  <a:cubicBezTo>
                    <a:pt x="6405" y="0"/>
                    <a:pt x="4109" y="1102"/>
                    <a:pt x="2783" y="3219"/>
                  </a:cubicBezTo>
                  <a:cubicBezTo>
                    <a:pt x="723" y="6507"/>
                    <a:pt x="1763" y="11096"/>
                    <a:pt x="4847" y="13030"/>
                  </a:cubicBezTo>
                  <a:cubicBezTo>
                    <a:pt x="4959" y="13100"/>
                    <a:pt x="5072" y="13166"/>
                    <a:pt x="5187" y="13229"/>
                  </a:cubicBezTo>
                  <a:lnTo>
                    <a:pt x="5187" y="13229"/>
                  </a:lnTo>
                  <a:cubicBezTo>
                    <a:pt x="5140" y="13193"/>
                    <a:pt x="5093" y="13156"/>
                    <a:pt x="5048" y="13118"/>
                  </a:cubicBezTo>
                  <a:cubicBezTo>
                    <a:pt x="0" y="8835"/>
                    <a:pt x="2089" y="5767"/>
                    <a:pt x="3811" y="3018"/>
                  </a:cubicBezTo>
                  <a:cubicBezTo>
                    <a:pt x="4773" y="1484"/>
                    <a:pt x="6493" y="826"/>
                    <a:pt x="8274" y="826"/>
                  </a:cubicBezTo>
                  <a:cubicBezTo>
                    <a:pt x="9682" y="826"/>
                    <a:pt x="11129" y="1237"/>
                    <a:pt x="12269" y="1952"/>
                  </a:cubicBezTo>
                  <a:cubicBezTo>
                    <a:pt x="14848" y="3569"/>
                    <a:pt x="15597" y="7569"/>
                    <a:pt x="13873" y="10319"/>
                  </a:cubicBezTo>
                  <a:cubicBezTo>
                    <a:pt x="12630" y="12302"/>
                    <a:pt x="9797" y="13906"/>
                    <a:pt x="7442" y="13906"/>
                  </a:cubicBezTo>
                  <a:cubicBezTo>
                    <a:pt x="7334" y="13906"/>
                    <a:pt x="7226" y="13903"/>
                    <a:pt x="7120" y="13896"/>
                  </a:cubicBezTo>
                  <a:lnTo>
                    <a:pt x="7120" y="13896"/>
                  </a:lnTo>
                  <a:cubicBezTo>
                    <a:pt x="7474" y="13956"/>
                    <a:pt x="7831" y="13985"/>
                    <a:pt x="8189" y="13985"/>
                  </a:cubicBezTo>
                  <a:cubicBezTo>
                    <a:pt x="10488" y="13985"/>
                    <a:pt x="12793" y="12768"/>
                    <a:pt x="14164" y="10581"/>
                  </a:cubicBezTo>
                  <a:cubicBezTo>
                    <a:pt x="16222" y="7296"/>
                    <a:pt x="15411" y="2960"/>
                    <a:pt x="12326" y="1026"/>
                  </a:cubicBezTo>
                  <a:cubicBezTo>
                    <a:pt x="11227" y="337"/>
                    <a:pt x="9962" y="0"/>
                    <a:pt x="8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0"/>
            <p:cNvSpPr/>
            <p:nvPr/>
          </p:nvSpPr>
          <p:spPr>
            <a:xfrm>
              <a:off x="7832973" y="3510095"/>
              <a:ext cx="633576" cy="598888"/>
            </a:xfrm>
            <a:custGeom>
              <a:avLst/>
              <a:gdLst/>
              <a:ahLst/>
              <a:cxnLst/>
              <a:rect l="l" t="t" r="r" b="b"/>
              <a:pathLst>
                <a:path w="14612" h="13812" extrusionOk="0">
                  <a:moveTo>
                    <a:pt x="12767" y="2143"/>
                  </a:moveTo>
                  <a:cubicBezTo>
                    <a:pt x="13429" y="2904"/>
                    <a:pt x="13893" y="3809"/>
                    <a:pt x="14144" y="4782"/>
                  </a:cubicBezTo>
                  <a:lnTo>
                    <a:pt x="14144" y="4782"/>
                  </a:lnTo>
                  <a:cubicBezTo>
                    <a:pt x="13908" y="3774"/>
                    <a:pt x="13447" y="2850"/>
                    <a:pt x="12767" y="2143"/>
                  </a:cubicBezTo>
                  <a:close/>
                  <a:moveTo>
                    <a:pt x="8034" y="0"/>
                  </a:moveTo>
                  <a:cubicBezTo>
                    <a:pt x="5736" y="0"/>
                    <a:pt x="3430" y="1217"/>
                    <a:pt x="2059" y="3404"/>
                  </a:cubicBezTo>
                  <a:cubicBezTo>
                    <a:pt x="1" y="6691"/>
                    <a:pt x="830" y="10924"/>
                    <a:pt x="3916" y="12857"/>
                  </a:cubicBezTo>
                  <a:cubicBezTo>
                    <a:pt x="4948" y="13504"/>
                    <a:pt x="6102" y="13812"/>
                    <a:pt x="7257" y="13812"/>
                  </a:cubicBezTo>
                  <a:cubicBezTo>
                    <a:pt x="9555" y="13812"/>
                    <a:pt x="11860" y="12594"/>
                    <a:pt x="13231" y="10406"/>
                  </a:cubicBezTo>
                  <a:cubicBezTo>
                    <a:pt x="14340" y="8637"/>
                    <a:pt x="14611" y="6594"/>
                    <a:pt x="14144" y="4782"/>
                  </a:cubicBezTo>
                  <a:lnTo>
                    <a:pt x="14144" y="4782"/>
                  </a:lnTo>
                  <a:cubicBezTo>
                    <a:pt x="14555" y="6538"/>
                    <a:pt x="14286" y="8549"/>
                    <a:pt x="13308" y="10108"/>
                  </a:cubicBezTo>
                  <a:cubicBezTo>
                    <a:pt x="12093" y="12047"/>
                    <a:pt x="9576" y="13379"/>
                    <a:pt x="7331" y="13379"/>
                  </a:cubicBezTo>
                  <a:cubicBezTo>
                    <a:pt x="6351" y="13379"/>
                    <a:pt x="5422" y="13125"/>
                    <a:pt x="4676" y="12556"/>
                  </a:cubicBezTo>
                  <a:cubicBezTo>
                    <a:pt x="254" y="9186"/>
                    <a:pt x="1608" y="5467"/>
                    <a:pt x="3355" y="2682"/>
                  </a:cubicBezTo>
                  <a:cubicBezTo>
                    <a:pt x="4359" y="1080"/>
                    <a:pt x="6176" y="374"/>
                    <a:pt x="8037" y="374"/>
                  </a:cubicBezTo>
                  <a:cubicBezTo>
                    <a:pt x="9413" y="374"/>
                    <a:pt x="10813" y="761"/>
                    <a:pt x="11926" y="1458"/>
                  </a:cubicBezTo>
                  <a:cubicBezTo>
                    <a:pt x="12235" y="1652"/>
                    <a:pt x="12516" y="1883"/>
                    <a:pt x="12767" y="2143"/>
                  </a:cubicBezTo>
                  <a:lnTo>
                    <a:pt x="12767" y="2143"/>
                  </a:lnTo>
                  <a:cubicBezTo>
                    <a:pt x="12372" y="1690"/>
                    <a:pt x="11907" y="1288"/>
                    <a:pt x="11376" y="955"/>
                  </a:cubicBezTo>
                  <a:cubicBezTo>
                    <a:pt x="10344" y="308"/>
                    <a:pt x="9190" y="0"/>
                    <a:pt x="8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0"/>
            <p:cNvSpPr/>
            <p:nvPr/>
          </p:nvSpPr>
          <p:spPr>
            <a:xfrm>
              <a:off x="7839000" y="3497650"/>
              <a:ext cx="680362" cy="614455"/>
            </a:xfrm>
            <a:custGeom>
              <a:avLst/>
              <a:gdLst/>
              <a:ahLst/>
              <a:cxnLst/>
              <a:rect l="l" t="t" r="r" b="b"/>
              <a:pathLst>
                <a:path w="15691" h="14171" extrusionOk="0">
                  <a:moveTo>
                    <a:pt x="5932" y="1110"/>
                  </a:moveTo>
                  <a:cubicBezTo>
                    <a:pt x="6728" y="1110"/>
                    <a:pt x="7528" y="1749"/>
                    <a:pt x="7851" y="2717"/>
                  </a:cubicBezTo>
                  <a:cubicBezTo>
                    <a:pt x="8239" y="3872"/>
                    <a:pt x="7801" y="5063"/>
                    <a:pt x="6873" y="5374"/>
                  </a:cubicBezTo>
                  <a:cubicBezTo>
                    <a:pt x="6722" y="5424"/>
                    <a:pt x="6567" y="5449"/>
                    <a:pt x="6412" y="5449"/>
                  </a:cubicBezTo>
                  <a:cubicBezTo>
                    <a:pt x="5617" y="5449"/>
                    <a:pt x="4818" y="4810"/>
                    <a:pt x="4494" y="3842"/>
                  </a:cubicBezTo>
                  <a:cubicBezTo>
                    <a:pt x="4106" y="2684"/>
                    <a:pt x="4543" y="1494"/>
                    <a:pt x="5471" y="1185"/>
                  </a:cubicBezTo>
                  <a:cubicBezTo>
                    <a:pt x="5622" y="1134"/>
                    <a:pt x="5777" y="1110"/>
                    <a:pt x="5932" y="1110"/>
                  </a:cubicBezTo>
                  <a:close/>
                  <a:moveTo>
                    <a:pt x="11492" y="2143"/>
                  </a:moveTo>
                  <a:cubicBezTo>
                    <a:pt x="12105" y="2143"/>
                    <a:pt x="12657" y="2397"/>
                    <a:pt x="12957" y="2880"/>
                  </a:cubicBezTo>
                  <a:cubicBezTo>
                    <a:pt x="13476" y="3709"/>
                    <a:pt x="13055" y="4904"/>
                    <a:pt x="12020" y="5551"/>
                  </a:cubicBezTo>
                  <a:cubicBezTo>
                    <a:pt x="11587" y="5821"/>
                    <a:pt x="11115" y="5952"/>
                    <a:pt x="10674" y="5952"/>
                  </a:cubicBezTo>
                  <a:cubicBezTo>
                    <a:pt x="10062" y="5952"/>
                    <a:pt x="9510" y="5699"/>
                    <a:pt x="9210" y="5216"/>
                  </a:cubicBezTo>
                  <a:cubicBezTo>
                    <a:pt x="8692" y="4386"/>
                    <a:pt x="9111" y="3190"/>
                    <a:pt x="10147" y="2545"/>
                  </a:cubicBezTo>
                  <a:cubicBezTo>
                    <a:pt x="10580" y="2274"/>
                    <a:pt x="11052" y="2143"/>
                    <a:pt x="11492" y="2143"/>
                  </a:cubicBezTo>
                  <a:close/>
                  <a:moveTo>
                    <a:pt x="3993" y="5861"/>
                  </a:moveTo>
                  <a:cubicBezTo>
                    <a:pt x="4830" y="5861"/>
                    <a:pt x="5559" y="6277"/>
                    <a:pt x="5796" y="6971"/>
                  </a:cubicBezTo>
                  <a:cubicBezTo>
                    <a:pt x="6110" y="7897"/>
                    <a:pt x="5428" y="8965"/>
                    <a:pt x="4272" y="9359"/>
                  </a:cubicBezTo>
                  <a:cubicBezTo>
                    <a:pt x="3984" y="9457"/>
                    <a:pt x="3693" y="9503"/>
                    <a:pt x="3414" y="9503"/>
                  </a:cubicBezTo>
                  <a:cubicBezTo>
                    <a:pt x="2577" y="9503"/>
                    <a:pt x="1847" y="9086"/>
                    <a:pt x="1611" y="8393"/>
                  </a:cubicBezTo>
                  <a:cubicBezTo>
                    <a:pt x="1296" y="7468"/>
                    <a:pt x="1978" y="6398"/>
                    <a:pt x="3134" y="6005"/>
                  </a:cubicBezTo>
                  <a:cubicBezTo>
                    <a:pt x="3423" y="5907"/>
                    <a:pt x="3714" y="5861"/>
                    <a:pt x="3993" y="5861"/>
                  </a:cubicBezTo>
                  <a:close/>
                  <a:moveTo>
                    <a:pt x="11205" y="7144"/>
                  </a:moveTo>
                  <a:cubicBezTo>
                    <a:pt x="11554" y="7144"/>
                    <a:pt x="11923" y="7225"/>
                    <a:pt x="12276" y="7396"/>
                  </a:cubicBezTo>
                  <a:cubicBezTo>
                    <a:pt x="13323" y="7902"/>
                    <a:pt x="13838" y="9002"/>
                    <a:pt x="13427" y="9854"/>
                  </a:cubicBezTo>
                  <a:cubicBezTo>
                    <a:pt x="13154" y="10419"/>
                    <a:pt x="12542" y="10733"/>
                    <a:pt x="11856" y="10733"/>
                  </a:cubicBezTo>
                  <a:cubicBezTo>
                    <a:pt x="11507" y="10733"/>
                    <a:pt x="11139" y="10652"/>
                    <a:pt x="10786" y="10481"/>
                  </a:cubicBezTo>
                  <a:cubicBezTo>
                    <a:pt x="9739" y="9974"/>
                    <a:pt x="9224" y="8874"/>
                    <a:pt x="9635" y="8022"/>
                  </a:cubicBezTo>
                  <a:cubicBezTo>
                    <a:pt x="9908" y="7458"/>
                    <a:pt x="10519" y="7144"/>
                    <a:pt x="11205" y="7144"/>
                  </a:cubicBezTo>
                  <a:close/>
                  <a:moveTo>
                    <a:pt x="7332" y="9154"/>
                  </a:moveTo>
                  <a:cubicBezTo>
                    <a:pt x="7422" y="9154"/>
                    <a:pt x="7513" y="9163"/>
                    <a:pt x="7604" y="9180"/>
                  </a:cubicBezTo>
                  <a:cubicBezTo>
                    <a:pt x="8564" y="9366"/>
                    <a:pt x="9157" y="10485"/>
                    <a:pt x="8926" y="11684"/>
                  </a:cubicBezTo>
                  <a:cubicBezTo>
                    <a:pt x="8718" y="12769"/>
                    <a:pt x="7907" y="13545"/>
                    <a:pt x="7043" y="13545"/>
                  </a:cubicBezTo>
                  <a:cubicBezTo>
                    <a:pt x="6953" y="13545"/>
                    <a:pt x="6863" y="13536"/>
                    <a:pt x="6772" y="13519"/>
                  </a:cubicBezTo>
                  <a:cubicBezTo>
                    <a:pt x="5811" y="13334"/>
                    <a:pt x="5220" y="12215"/>
                    <a:pt x="5449" y="11015"/>
                  </a:cubicBezTo>
                  <a:cubicBezTo>
                    <a:pt x="5657" y="9931"/>
                    <a:pt x="6469" y="9154"/>
                    <a:pt x="7332" y="9154"/>
                  </a:cubicBezTo>
                  <a:close/>
                  <a:moveTo>
                    <a:pt x="8245" y="0"/>
                  </a:moveTo>
                  <a:cubicBezTo>
                    <a:pt x="5886" y="0"/>
                    <a:pt x="3521" y="1249"/>
                    <a:pt x="2114" y="3492"/>
                  </a:cubicBezTo>
                  <a:cubicBezTo>
                    <a:pt x="1" y="6864"/>
                    <a:pt x="852" y="11207"/>
                    <a:pt x="4018" y="13191"/>
                  </a:cubicBezTo>
                  <a:cubicBezTo>
                    <a:pt x="5077" y="13855"/>
                    <a:pt x="6261" y="14171"/>
                    <a:pt x="7447" y="14171"/>
                  </a:cubicBezTo>
                  <a:cubicBezTo>
                    <a:pt x="9805" y="14171"/>
                    <a:pt x="12171" y="12922"/>
                    <a:pt x="13577" y="10679"/>
                  </a:cubicBezTo>
                  <a:cubicBezTo>
                    <a:pt x="15690" y="7308"/>
                    <a:pt x="14839" y="2966"/>
                    <a:pt x="11673" y="980"/>
                  </a:cubicBezTo>
                  <a:cubicBezTo>
                    <a:pt x="10614" y="316"/>
                    <a:pt x="9430" y="0"/>
                    <a:pt x="824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0"/>
            <p:cNvSpPr/>
            <p:nvPr/>
          </p:nvSpPr>
          <p:spPr>
            <a:xfrm>
              <a:off x="7847716" y="3505498"/>
              <a:ext cx="663018" cy="598888"/>
            </a:xfrm>
            <a:custGeom>
              <a:avLst/>
              <a:gdLst/>
              <a:ahLst/>
              <a:cxnLst/>
              <a:rect l="l" t="t" r="r" b="b"/>
              <a:pathLst>
                <a:path w="15291" h="13812" extrusionOk="0">
                  <a:moveTo>
                    <a:pt x="5779" y="1080"/>
                  </a:moveTo>
                  <a:cubicBezTo>
                    <a:pt x="6554" y="1080"/>
                    <a:pt x="7333" y="1702"/>
                    <a:pt x="7650" y="2644"/>
                  </a:cubicBezTo>
                  <a:cubicBezTo>
                    <a:pt x="8028" y="3772"/>
                    <a:pt x="7602" y="4932"/>
                    <a:pt x="6698" y="5234"/>
                  </a:cubicBezTo>
                  <a:cubicBezTo>
                    <a:pt x="6551" y="5283"/>
                    <a:pt x="6401" y="5307"/>
                    <a:pt x="6250" y="5307"/>
                  </a:cubicBezTo>
                  <a:cubicBezTo>
                    <a:pt x="5475" y="5307"/>
                    <a:pt x="4695" y="4685"/>
                    <a:pt x="4378" y="3741"/>
                  </a:cubicBezTo>
                  <a:cubicBezTo>
                    <a:pt x="4000" y="2614"/>
                    <a:pt x="4425" y="1456"/>
                    <a:pt x="5330" y="1153"/>
                  </a:cubicBezTo>
                  <a:cubicBezTo>
                    <a:pt x="5477" y="1103"/>
                    <a:pt x="5628" y="1080"/>
                    <a:pt x="5779" y="1080"/>
                  </a:cubicBezTo>
                  <a:close/>
                  <a:moveTo>
                    <a:pt x="11198" y="2089"/>
                  </a:moveTo>
                  <a:cubicBezTo>
                    <a:pt x="11795" y="2089"/>
                    <a:pt x="12333" y="2336"/>
                    <a:pt x="12626" y="2806"/>
                  </a:cubicBezTo>
                  <a:cubicBezTo>
                    <a:pt x="13132" y="3614"/>
                    <a:pt x="12721" y="4779"/>
                    <a:pt x="11711" y="5409"/>
                  </a:cubicBezTo>
                  <a:cubicBezTo>
                    <a:pt x="11289" y="5672"/>
                    <a:pt x="10828" y="5799"/>
                    <a:pt x="10398" y="5799"/>
                  </a:cubicBezTo>
                  <a:cubicBezTo>
                    <a:pt x="9802" y="5799"/>
                    <a:pt x="9265" y="5554"/>
                    <a:pt x="8972" y="5084"/>
                  </a:cubicBezTo>
                  <a:cubicBezTo>
                    <a:pt x="8469" y="4275"/>
                    <a:pt x="8877" y="3108"/>
                    <a:pt x="9886" y="2480"/>
                  </a:cubicBezTo>
                  <a:cubicBezTo>
                    <a:pt x="10308" y="2216"/>
                    <a:pt x="10768" y="2089"/>
                    <a:pt x="11198" y="2089"/>
                  </a:cubicBezTo>
                  <a:close/>
                  <a:moveTo>
                    <a:pt x="3892" y="5710"/>
                  </a:moveTo>
                  <a:cubicBezTo>
                    <a:pt x="4707" y="5710"/>
                    <a:pt x="5416" y="6116"/>
                    <a:pt x="5646" y="6793"/>
                  </a:cubicBezTo>
                  <a:cubicBezTo>
                    <a:pt x="5952" y="7696"/>
                    <a:pt x="5288" y="8737"/>
                    <a:pt x="4163" y="9119"/>
                  </a:cubicBezTo>
                  <a:cubicBezTo>
                    <a:pt x="3881" y="9215"/>
                    <a:pt x="3597" y="9260"/>
                    <a:pt x="3325" y="9260"/>
                  </a:cubicBezTo>
                  <a:cubicBezTo>
                    <a:pt x="2509" y="9260"/>
                    <a:pt x="1799" y="8853"/>
                    <a:pt x="1569" y="8177"/>
                  </a:cubicBezTo>
                  <a:cubicBezTo>
                    <a:pt x="1264" y="7275"/>
                    <a:pt x="1927" y="6233"/>
                    <a:pt x="3054" y="5851"/>
                  </a:cubicBezTo>
                  <a:cubicBezTo>
                    <a:pt x="3335" y="5755"/>
                    <a:pt x="3620" y="5710"/>
                    <a:pt x="3892" y="5710"/>
                  </a:cubicBezTo>
                  <a:close/>
                  <a:moveTo>
                    <a:pt x="10921" y="6962"/>
                  </a:moveTo>
                  <a:cubicBezTo>
                    <a:pt x="11261" y="6962"/>
                    <a:pt x="11620" y="7041"/>
                    <a:pt x="11965" y="7208"/>
                  </a:cubicBezTo>
                  <a:cubicBezTo>
                    <a:pt x="12983" y="7702"/>
                    <a:pt x="13485" y="8773"/>
                    <a:pt x="13084" y="9603"/>
                  </a:cubicBezTo>
                  <a:cubicBezTo>
                    <a:pt x="12819" y="10154"/>
                    <a:pt x="12222" y="10460"/>
                    <a:pt x="11554" y="10460"/>
                  </a:cubicBezTo>
                  <a:cubicBezTo>
                    <a:pt x="11214" y="10460"/>
                    <a:pt x="10855" y="10381"/>
                    <a:pt x="10512" y="10214"/>
                  </a:cubicBezTo>
                  <a:cubicBezTo>
                    <a:pt x="9491" y="9720"/>
                    <a:pt x="8989" y="8648"/>
                    <a:pt x="9391" y="7818"/>
                  </a:cubicBezTo>
                  <a:cubicBezTo>
                    <a:pt x="9657" y="7268"/>
                    <a:pt x="10252" y="6962"/>
                    <a:pt x="10921" y="6962"/>
                  </a:cubicBezTo>
                  <a:close/>
                  <a:moveTo>
                    <a:pt x="7146" y="8920"/>
                  </a:moveTo>
                  <a:cubicBezTo>
                    <a:pt x="7234" y="8920"/>
                    <a:pt x="7322" y="8928"/>
                    <a:pt x="7410" y="8945"/>
                  </a:cubicBezTo>
                  <a:cubicBezTo>
                    <a:pt x="8346" y="9126"/>
                    <a:pt x="8923" y="10219"/>
                    <a:pt x="8698" y="11385"/>
                  </a:cubicBezTo>
                  <a:cubicBezTo>
                    <a:pt x="8496" y="12442"/>
                    <a:pt x="7706" y="13199"/>
                    <a:pt x="6863" y="13199"/>
                  </a:cubicBezTo>
                  <a:cubicBezTo>
                    <a:pt x="6775" y="13199"/>
                    <a:pt x="6687" y="13190"/>
                    <a:pt x="6598" y="13173"/>
                  </a:cubicBezTo>
                  <a:cubicBezTo>
                    <a:pt x="5662" y="12994"/>
                    <a:pt x="5086" y="11901"/>
                    <a:pt x="5310" y="10734"/>
                  </a:cubicBezTo>
                  <a:cubicBezTo>
                    <a:pt x="5512" y="9677"/>
                    <a:pt x="6304" y="8920"/>
                    <a:pt x="7146" y="8920"/>
                  </a:cubicBezTo>
                  <a:close/>
                  <a:moveTo>
                    <a:pt x="8034" y="0"/>
                  </a:moveTo>
                  <a:cubicBezTo>
                    <a:pt x="5736" y="0"/>
                    <a:pt x="3431" y="1218"/>
                    <a:pt x="2060" y="3405"/>
                  </a:cubicBezTo>
                  <a:cubicBezTo>
                    <a:pt x="0" y="6691"/>
                    <a:pt x="830" y="10924"/>
                    <a:pt x="3915" y="12857"/>
                  </a:cubicBezTo>
                  <a:cubicBezTo>
                    <a:pt x="4948" y="13504"/>
                    <a:pt x="6101" y="13812"/>
                    <a:pt x="7257" y="13812"/>
                  </a:cubicBezTo>
                  <a:cubicBezTo>
                    <a:pt x="9556" y="13812"/>
                    <a:pt x="11861" y="12595"/>
                    <a:pt x="13232" y="10408"/>
                  </a:cubicBezTo>
                  <a:cubicBezTo>
                    <a:pt x="15290" y="7122"/>
                    <a:pt x="14460" y="2889"/>
                    <a:pt x="11375" y="955"/>
                  </a:cubicBezTo>
                  <a:cubicBezTo>
                    <a:pt x="10343" y="308"/>
                    <a:pt x="9189" y="0"/>
                    <a:pt x="8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0"/>
            <p:cNvSpPr/>
            <p:nvPr/>
          </p:nvSpPr>
          <p:spPr>
            <a:xfrm>
              <a:off x="8113991" y="3732314"/>
              <a:ext cx="147944" cy="142264"/>
            </a:xfrm>
            <a:custGeom>
              <a:avLst/>
              <a:gdLst/>
              <a:ahLst/>
              <a:cxnLst/>
              <a:rect l="l" t="t" r="r" b="b"/>
              <a:pathLst>
                <a:path w="3412" h="3281" extrusionOk="0">
                  <a:moveTo>
                    <a:pt x="1701" y="98"/>
                  </a:moveTo>
                  <a:cubicBezTo>
                    <a:pt x="1743" y="98"/>
                    <a:pt x="1785" y="100"/>
                    <a:pt x="1827" y="103"/>
                  </a:cubicBezTo>
                  <a:cubicBezTo>
                    <a:pt x="2677" y="169"/>
                    <a:pt x="3312" y="912"/>
                    <a:pt x="3244" y="1762"/>
                  </a:cubicBezTo>
                  <a:cubicBezTo>
                    <a:pt x="3180" y="2571"/>
                    <a:pt x="2505" y="3184"/>
                    <a:pt x="1708" y="3184"/>
                  </a:cubicBezTo>
                  <a:cubicBezTo>
                    <a:pt x="1667" y="3184"/>
                    <a:pt x="1627" y="3183"/>
                    <a:pt x="1587" y="3180"/>
                  </a:cubicBezTo>
                  <a:cubicBezTo>
                    <a:pt x="736" y="3112"/>
                    <a:pt x="102" y="2371"/>
                    <a:pt x="169" y="1520"/>
                  </a:cubicBezTo>
                  <a:cubicBezTo>
                    <a:pt x="232" y="712"/>
                    <a:pt x="906" y="98"/>
                    <a:pt x="1701" y="98"/>
                  </a:cubicBezTo>
                  <a:close/>
                  <a:moveTo>
                    <a:pt x="1703" y="1"/>
                  </a:moveTo>
                  <a:cubicBezTo>
                    <a:pt x="856" y="1"/>
                    <a:pt x="139" y="654"/>
                    <a:pt x="72" y="1513"/>
                  </a:cubicBezTo>
                  <a:cubicBezTo>
                    <a:pt x="0" y="2417"/>
                    <a:pt x="677" y="3205"/>
                    <a:pt x="1579" y="3275"/>
                  </a:cubicBezTo>
                  <a:cubicBezTo>
                    <a:pt x="1623" y="3279"/>
                    <a:pt x="1667" y="3281"/>
                    <a:pt x="1711" y="3281"/>
                  </a:cubicBezTo>
                  <a:cubicBezTo>
                    <a:pt x="2558" y="3281"/>
                    <a:pt x="3275" y="2627"/>
                    <a:pt x="3342" y="1770"/>
                  </a:cubicBezTo>
                  <a:cubicBezTo>
                    <a:pt x="3412" y="868"/>
                    <a:pt x="2736" y="76"/>
                    <a:pt x="1834" y="6"/>
                  </a:cubicBezTo>
                  <a:cubicBezTo>
                    <a:pt x="1790" y="2"/>
                    <a:pt x="1746" y="1"/>
                    <a:pt x="1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0"/>
            <p:cNvSpPr/>
            <p:nvPr/>
          </p:nvSpPr>
          <p:spPr>
            <a:xfrm>
              <a:off x="8128820" y="3746623"/>
              <a:ext cx="118286" cy="113690"/>
            </a:xfrm>
            <a:custGeom>
              <a:avLst/>
              <a:gdLst/>
              <a:ahLst/>
              <a:cxnLst/>
              <a:rect l="l" t="t" r="r" b="b"/>
              <a:pathLst>
                <a:path w="2728" h="2622" extrusionOk="0">
                  <a:moveTo>
                    <a:pt x="1362" y="1"/>
                  </a:moveTo>
                  <a:cubicBezTo>
                    <a:pt x="685" y="1"/>
                    <a:pt x="111" y="524"/>
                    <a:pt x="58" y="1210"/>
                  </a:cubicBezTo>
                  <a:cubicBezTo>
                    <a:pt x="1" y="1931"/>
                    <a:pt x="540" y="2563"/>
                    <a:pt x="1262" y="2618"/>
                  </a:cubicBezTo>
                  <a:cubicBezTo>
                    <a:pt x="1296" y="2620"/>
                    <a:pt x="1330" y="2622"/>
                    <a:pt x="1364" y="2622"/>
                  </a:cubicBezTo>
                  <a:cubicBezTo>
                    <a:pt x="2042" y="2622"/>
                    <a:pt x="2616" y="2101"/>
                    <a:pt x="2670" y="1414"/>
                  </a:cubicBezTo>
                  <a:cubicBezTo>
                    <a:pt x="2728" y="692"/>
                    <a:pt x="2186" y="61"/>
                    <a:pt x="1466" y="5"/>
                  </a:cubicBezTo>
                  <a:cubicBezTo>
                    <a:pt x="1431" y="2"/>
                    <a:pt x="1396" y="1"/>
                    <a:pt x="1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0"/>
            <p:cNvSpPr/>
            <p:nvPr/>
          </p:nvSpPr>
          <p:spPr>
            <a:xfrm>
              <a:off x="8141655" y="3758981"/>
              <a:ext cx="92660" cy="89018"/>
            </a:xfrm>
            <a:custGeom>
              <a:avLst/>
              <a:gdLst/>
              <a:ahLst/>
              <a:cxnLst/>
              <a:rect l="l" t="t" r="r" b="b"/>
              <a:pathLst>
                <a:path w="2137" h="2053" extrusionOk="0">
                  <a:moveTo>
                    <a:pt x="1067" y="0"/>
                  </a:moveTo>
                  <a:cubicBezTo>
                    <a:pt x="535" y="0"/>
                    <a:pt x="86" y="409"/>
                    <a:pt x="45" y="947"/>
                  </a:cubicBezTo>
                  <a:cubicBezTo>
                    <a:pt x="1" y="1512"/>
                    <a:pt x="423" y="2006"/>
                    <a:pt x="989" y="2049"/>
                  </a:cubicBezTo>
                  <a:cubicBezTo>
                    <a:pt x="1016" y="2051"/>
                    <a:pt x="1043" y="2052"/>
                    <a:pt x="1070" y="2052"/>
                  </a:cubicBezTo>
                  <a:cubicBezTo>
                    <a:pt x="1599" y="2052"/>
                    <a:pt x="2049" y="1644"/>
                    <a:pt x="2091" y="1106"/>
                  </a:cubicBezTo>
                  <a:cubicBezTo>
                    <a:pt x="2137" y="540"/>
                    <a:pt x="1714" y="48"/>
                    <a:pt x="1149" y="4"/>
                  </a:cubicBezTo>
                  <a:cubicBezTo>
                    <a:pt x="1122" y="1"/>
                    <a:pt x="1094" y="0"/>
                    <a:pt x="1067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0"/>
            <p:cNvSpPr/>
            <p:nvPr/>
          </p:nvSpPr>
          <p:spPr>
            <a:xfrm>
              <a:off x="8170403" y="3764054"/>
              <a:ext cx="60054" cy="71891"/>
            </a:xfrm>
            <a:custGeom>
              <a:avLst/>
              <a:gdLst/>
              <a:ahLst/>
              <a:cxnLst/>
              <a:rect l="l" t="t" r="r" b="b"/>
              <a:pathLst>
                <a:path w="1385" h="1658" extrusionOk="0">
                  <a:moveTo>
                    <a:pt x="459" y="0"/>
                  </a:moveTo>
                  <a:cubicBezTo>
                    <a:pt x="293" y="0"/>
                    <a:pt x="134" y="46"/>
                    <a:pt x="1" y="126"/>
                  </a:cubicBezTo>
                  <a:lnTo>
                    <a:pt x="911" y="1657"/>
                  </a:lnTo>
                  <a:cubicBezTo>
                    <a:pt x="1153" y="1514"/>
                    <a:pt x="1323" y="1261"/>
                    <a:pt x="1346" y="962"/>
                  </a:cubicBezTo>
                  <a:cubicBezTo>
                    <a:pt x="1385" y="472"/>
                    <a:pt x="1018" y="43"/>
                    <a:pt x="526" y="3"/>
                  </a:cubicBezTo>
                  <a:cubicBezTo>
                    <a:pt x="503" y="1"/>
                    <a:pt x="481" y="0"/>
                    <a:pt x="45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0"/>
            <p:cNvSpPr/>
            <p:nvPr/>
          </p:nvSpPr>
          <p:spPr>
            <a:xfrm>
              <a:off x="8089232" y="3591525"/>
              <a:ext cx="407974" cy="512732"/>
            </a:xfrm>
            <a:custGeom>
              <a:avLst/>
              <a:gdLst/>
              <a:ahLst/>
              <a:cxnLst/>
              <a:rect l="l" t="t" r="r" b="b"/>
              <a:pathLst>
                <a:path w="9409" h="11825" extrusionOk="0">
                  <a:moveTo>
                    <a:pt x="5351" y="4978"/>
                  </a:moveTo>
                  <a:cubicBezTo>
                    <a:pt x="5691" y="4978"/>
                    <a:pt x="6050" y="5057"/>
                    <a:pt x="6395" y="5224"/>
                  </a:cubicBezTo>
                  <a:cubicBezTo>
                    <a:pt x="7413" y="5718"/>
                    <a:pt x="7915" y="6789"/>
                    <a:pt x="7514" y="7619"/>
                  </a:cubicBezTo>
                  <a:cubicBezTo>
                    <a:pt x="7249" y="8170"/>
                    <a:pt x="6652" y="8476"/>
                    <a:pt x="5984" y="8476"/>
                  </a:cubicBezTo>
                  <a:cubicBezTo>
                    <a:pt x="5644" y="8476"/>
                    <a:pt x="5285" y="8397"/>
                    <a:pt x="4942" y="8230"/>
                  </a:cubicBezTo>
                  <a:cubicBezTo>
                    <a:pt x="3921" y="7736"/>
                    <a:pt x="3419" y="6664"/>
                    <a:pt x="3821" y="5834"/>
                  </a:cubicBezTo>
                  <a:cubicBezTo>
                    <a:pt x="4087" y="5284"/>
                    <a:pt x="4682" y="4978"/>
                    <a:pt x="5351" y="4978"/>
                  </a:cubicBezTo>
                  <a:close/>
                  <a:moveTo>
                    <a:pt x="7053" y="0"/>
                  </a:moveTo>
                  <a:lnTo>
                    <a:pt x="6760" y="483"/>
                  </a:lnTo>
                  <a:cubicBezTo>
                    <a:pt x="6874" y="579"/>
                    <a:pt x="6976" y="690"/>
                    <a:pt x="7058" y="822"/>
                  </a:cubicBezTo>
                  <a:cubicBezTo>
                    <a:pt x="7563" y="1630"/>
                    <a:pt x="7154" y="2795"/>
                    <a:pt x="6144" y="3425"/>
                  </a:cubicBezTo>
                  <a:cubicBezTo>
                    <a:pt x="5722" y="3687"/>
                    <a:pt x="5265" y="3814"/>
                    <a:pt x="4837" y="3814"/>
                  </a:cubicBezTo>
                  <a:cubicBezTo>
                    <a:pt x="4803" y="3814"/>
                    <a:pt x="4769" y="3813"/>
                    <a:pt x="4736" y="3811"/>
                  </a:cubicBezTo>
                  <a:lnTo>
                    <a:pt x="2581" y="7357"/>
                  </a:lnTo>
                  <a:cubicBezTo>
                    <a:pt x="3051" y="7815"/>
                    <a:pt x="3286" y="8590"/>
                    <a:pt x="3128" y="9401"/>
                  </a:cubicBezTo>
                  <a:cubicBezTo>
                    <a:pt x="2926" y="10458"/>
                    <a:pt x="2136" y="11215"/>
                    <a:pt x="1293" y="11215"/>
                  </a:cubicBezTo>
                  <a:cubicBezTo>
                    <a:pt x="1205" y="11215"/>
                    <a:pt x="1117" y="11206"/>
                    <a:pt x="1028" y="11189"/>
                  </a:cubicBezTo>
                  <a:cubicBezTo>
                    <a:pt x="802" y="11146"/>
                    <a:pt x="597" y="11048"/>
                    <a:pt x="420" y="10910"/>
                  </a:cubicBezTo>
                  <a:lnTo>
                    <a:pt x="0" y="11599"/>
                  </a:lnTo>
                  <a:cubicBezTo>
                    <a:pt x="553" y="11751"/>
                    <a:pt x="1120" y="11825"/>
                    <a:pt x="1688" y="11825"/>
                  </a:cubicBezTo>
                  <a:cubicBezTo>
                    <a:pt x="3986" y="11825"/>
                    <a:pt x="6291" y="10609"/>
                    <a:pt x="7662" y="8424"/>
                  </a:cubicBezTo>
                  <a:cubicBezTo>
                    <a:pt x="9408" y="5636"/>
                    <a:pt x="9075" y="2169"/>
                    <a:pt x="705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0"/>
            <p:cNvSpPr/>
            <p:nvPr/>
          </p:nvSpPr>
          <p:spPr>
            <a:xfrm>
              <a:off x="8208646" y="3591048"/>
              <a:ext cx="214675" cy="170882"/>
            </a:xfrm>
            <a:custGeom>
              <a:avLst/>
              <a:gdLst/>
              <a:ahLst/>
              <a:cxnLst/>
              <a:rect l="l" t="t" r="r" b="b"/>
              <a:pathLst>
                <a:path w="4951" h="3941" extrusionOk="0">
                  <a:moveTo>
                    <a:pt x="2831" y="309"/>
                  </a:moveTo>
                  <a:cubicBezTo>
                    <a:pt x="3366" y="309"/>
                    <a:pt x="3847" y="529"/>
                    <a:pt x="4110" y="951"/>
                  </a:cubicBezTo>
                  <a:cubicBezTo>
                    <a:pt x="4564" y="1675"/>
                    <a:pt x="4196" y="2718"/>
                    <a:pt x="3293" y="3282"/>
                  </a:cubicBezTo>
                  <a:cubicBezTo>
                    <a:pt x="2915" y="3518"/>
                    <a:pt x="2503" y="3633"/>
                    <a:pt x="2118" y="3633"/>
                  </a:cubicBezTo>
                  <a:cubicBezTo>
                    <a:pt x="1583" y="3633"/>
                    <a:pt x="1101" y="3412"/>
                    <a:pt x="838" y="2990"/>
                  </a:cubicBezTo>
                  <a:cubicBezTo>
                    <a:pt x="387" y="2266"/>
                    <a:pt x="752" y="1223"/>
                    <a:pt x="1655" y="658"/>
                  </a:cubicBezTo>
                  <a:cubicBezTo>
                    <a:pt x="2034" y="423"/>
                    <a:pt x="2446" y="309"/>
                    <a:pt x="2831" y="309"/>
                  </a:cubicBezTo>
                  <a:close/>
                  <a:moveTo>
                    <a:pt x="2899" y="1"/>
                  </a:moveTo>
                  <a:cubicBezTo>
                    <a:pt x="2443" y="1"/>
                    <a:pt x="1954" y="136"/>
                    <a:pt x="1505" y="415"/>
                  </a:cubicBezTo>
                  <a:cubicBezTo>
                    <a:pt x="433" y="1084"/>
                    <a:pt x="0" y="2322"/>
                    <a:pt x="536" y="3181"/>
                  </a:cubicBezTo>
                  <a:cubicBezTo>
                    <a:pt x="846" y="3680"/>
                    <a:pt x="1417" y="3941"/>
                    <a:pt x="2050" y="3941"/>
                  </a:cubicBezTo>
                  <a:cubicBezTo>
                    <a:pt x="2507" y="3941"/>
                    <a:pt x="2996" y="3805"/>
                    <a:pt x="3445" y="3526"/>
                  </a:cubicBezTo>
                  <a:cubicBezTo>
                    <a:pt x="4517" y="2859"/>
                    <a:pt x="4951" y="1620"/>
                    <a:pt x="4415" y="762"/>
                  </a:cubicBezTo>
                  <a:cubicBezTo>
                    <a:pt x="4104" y="262"/>
                    <a:pt x="3533" y="1"/>
                    <a:pt x="2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0"/>
            <p:cNvSpPr/>
            <p:nvPr/>
          </p:nvSpPr>
          <p:spPr>
            <a:xfrm>
              <a:off x="8234792" y="3802341"/>
              <a:ext cx="206524" cy="161343"/>
            </a:xfrm>
            <a:custGeom>
              <a:avLst/>
              <a:gdLst/>
              <a:ahLst/>
              <a:cxnLst/>
              <a:rect l="l" t="t" r="r" b="b"/>
              <a:pathLst>
                <a:path w="4763" h="3721" extrusionOk="0">
                  <a:moveTo>
                    <a:pt x="2070" y="289"/>
                  </a:moveTo>
                  <a:cubicBezTo>
                    <a:pt x="2475" y="289"/>
                    <a:pt x="2908" y="417"/>
                    <a:pt x="3288" y="678"/>
                  </a:cubicBezTo>
                  <a:cubicBezTo>
                    <a:pt x="4120" y="1250"/>
                    <a:pt x="4388" y="2240"/>
                    <a:pt x="3890" y="2893"/>
                  </a:cubicBezTo>
                  <a:cubicBezTo>
                    <a:pt x="3617" y="3247"/>
                    <a:pt x="3174" y="3429"/>
                    <a:pt x="2691" y="3429"/>
                  </a:cubicBezTo>
                  <a:cubicBezTo>
                    <a:pt x="2287" y="3429"/>
                    <a:pt x="1855" y="3301"/>
                    <a:pt x="1475" y="3040"/>
                  </a:cubicBezTo>
                  <a:cubicBezTo>
                    <a:pt x="643" y="2469"/>
                    <a:pt x="375" y="1479"/>
                    <a:pt x="873" y="824"/>
                  </a:cubicBezTo>
                  <a:cubicBezTo>
                    <a:pt x="1146" y="470"/>
                    <a:pt x="1589" y="289"/>
                    <a:pt x="2070" y="289"/>
                  </a:cubicBezTo>
                  <a:close/>
                  <a:moveTo>
                    <a:pt x="2015" y="0"/>
                  </a:moveTo>
                  <a:cubicBezTo>
                    <a:pt x="1444" y="0"/>
                    <a:pt x="917" y="215"/>
                    <a:pt x="594" y="636"/>
                  </a:cubicBezTo>
                  <a:cubicBezTo>
                    <a:pt x="0" y="1409"/>
                    <a:pt x="319" y="2584"/>
                    <a:pt x="1307" y="3261"/>
                  </a:cubicBezTo>
                  <a:cubicBezTo>
                    <a:pt x="1758" y="3569"/>
                    <a:pt x="2269" y="3720"/>
                    <a:pt x="2749" y="3720"/>
                  </a:cubicBezTo>
                  <a:cubicBezTo>
                    <a:pt x="3320" y="3720"/>
                    <a:pt x="3846" y="3505"/>
                    <a:pt x="4169" y="3085"/>
                  </a:cubicBezTo>
                  <a:cubicBezTo>
                    <a:pt x="4763" y="2312"/>
                    <a:pt x="4444" y="1137"/>
                    <a:pt x="3456" y="459"/>
                  </a:cubicBezTo>
                  <a:cubicBezTo>
                    <a:pt x="3006" y="151"/>
                    <a:pt x="2495" y="0"/>
                    <a:pt x="2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0"/>
            <p:cNvSpPr/>
            <p:nvPr/>
          </p:nvSpPr>
          <p:spPr>
            <a:xfrm>
              <a:off x="8066425" y="3888280"/>
              <a:ext cx="168714" cy="195554"/>
            </a:xfrm>
            <a:custGeom>
              <a:avLst/>
              <a:gdLst/>
              <a:ahLst/>
              <a:cxnLst/>
              <a:rect l="l" t="t" r="r" b="b"/>
              <a:pathLst>
                <a:path w="3891" h="4510" extrusionOk="0">
                  <a:moveTo>
                    <a:pt x="2076" y="363"/>
                  </a:moveTo>
                  <a:cubicBezTo>
                    <a:pt x="2152" y="363"/>
                    <a:pt x="2229" y="371"/>
                    <a:pt x="2306" y="386"/>
                  </a:cubicBezTo>
                  <a:cubicBezTo>
                    <a:pt x="3109" y="543"/>
                    <a:pt x="3601" y="1502"/>
                    <a:pt x="3426" y="2520"/>
                  </a:cubicBezTo>
                  <a:cubicBezTo>
                    <a:pt x="3265" y="3466"/>
                    <a:pt x="2582" y="4167"/>
                    <a:pt x="1839" y="4167"/>
                  </a:cubicBezTo>
                  <a:cubicBezTo>
                    <a:pt x="1790" y="4167"/>
                    <a:pt x="1741" y="4164"/>
                    <a:pt x="1691" y="4158"/>
                  </a:cubicBezTo>
                  <a:cubicBezTo>
                    <a:pt x="873" y="4056"/>
                    <a:pt x="319" y="3114"/>
                    <a:pt x="483" y="2048"/>
                  </a:cubicBezTo>
                  <a:cubicBezTo>
                    <a:pt x="634" y="1068"/>
                    <a:pt x="1329" y="363"/>
                    <a:pt x="2076" y="363"/>
                  </a:cubicBezTo>
                  <a:close/>
                  <a:moveTo>
                    <a:pt x="2084" y="1"/>
                  </a:moveTo>
                  <a:cubicBezTo>
                    <a:pt x="1198" y="1"/>
                    <a:pt x="372" y="839"/>
                    <a:pt x="194" y="2003"/>
                  </a:cubicBezTo>
                  <a:cubicBezTo>
                    <a:pt x="1" y="3270"/>
                    <a:pt x="662" y="4385"/>
                    <a:pt x="1636" y="4500"/>
                  </a:cubicBezTo>
                  <a:cubicBezTo>
                    <a:pt x="1690" y="4506"/>
                    <a:pt x="1744" y="4509"/>
                    <a:pt x="1798" y="4509"/>
                  </a:cubicBezTo>
                  <a:cubicBezTo>
                    <a:pt x="2680" y="4509"/>
                    <a:pt x="3493" y="3680"/>
                    <a:pt x="3686" y="2562"/>
                  </a:cubicBezTo>
                  <a:cubicBezTo>
                    <a:pt x="3890" y="1359"/>
                    <a:pt x="3315" y="222"/>
                    <a:pt x="2364" y="29"/>
                  </a:cubicBezTo>
                  <a:cubicBezTo>
                    <a:pt x="2271" y="10"/>
                    <a:pt x="2177" y="1"/>
                    <a:pt x="2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0"/>
            <p:cNvSpPr/>
            <p:nvPr/>
          </p:nvSpPr>
          <p:spPr>
            <a:xfrm>
              <a:off x="7858946" y="3505542"/>
              <a:ext cx="441361" cy="521100"/>
            </a:xfrm>
            <a:custGeom>
              <a:avLst/>
              <a:gdLst/>
              <a:ahLst/>
              <a:cxnLst/>
              <a:rect l="l" t="t" r="r" b="b"/>
              <a:pathLst>
                <a:path w="10179" h="12018" extrusionOk="0">
                  <a:moveTo>
                    <a:pt x="5520" y="1079"/>
                  </a:moveTo>
                  <a:cubicBezTo>
                    <a:pt x="6295" y="1079"/>
                    <a:pt x="7074" y="1701"/>
                    <a:pt x="7391" y="2643"/>
                  </a:cubicBezTo>
                  <a:cubicBezTo>
                    <a:pt x="7769" y="3771"/>
                    <a:pt x="7343" y="4931"/>
                    <a:pt x="6439" y="5233"/>
                  </a:cubicBezTo>
                  <a:cubicBezTo>
                    <a:pt x="6292" y="5282"/>
                    <a:pt x="6142" y="5306"/>
                    <a:pt x="5991" y="5306"/>
                  </a:cubicBezTo>
                  <a:cubicBezTo>
                    <a:pt x="5216" y="5306"/>
                    <a:pt x="4436" y="4684"/>
                    <a:pt x="4119" y="3740"/>
                  </a:cubicBezTo>
                  <a:cubicBezTo>
                    <a:pt x="3741" y="2613"/>
                    <a:pt x="4166" y="1455"/>
                    <a:pt x="5071" y="1152"/>
                  </a:cubicBezTo>
                  <a:cubicBezTo>
                    <a:pt x="5218" y="1102"/>
                    <a:pt x="5369" y="1079"/>
                    <a:pt x="5520" y="1079"/>
                  </a:cubicBezTo>
                  <a:close/>
                  <a:moveTo>
                    <a:pt x="7772" y="1"/>
                  </a:moveTo>
                  <a:cubicBezTo>
                    <a:pt x="5475" y="1"/>
                    <a:pt x="3171" y="1217"/>
                    <a:pt x="1801" y="3404"/>
                  </a:cubicBezTo>
                  <a:cubicBezTo>
                    <a:pt x="0" y="6274"/>
                    <a:pt x="407" y="9865"/>
                    <a:pt x="2593" y="12017"/>
                  </a:cubicBezTo>
                  <a:lnTo>
                    <a:pt x="4915" y="8485"/>
                  </a:lnTo>
                  <a:lnTo>
                    <a:pt x="4915" y="8485"/>
                  </a:lnTo>
                  <a:cubicBezTo>
                    <a:pt x="4653" y="8756"/>
                    <a:pt x="4309" y="8979"/>
                    <a:pt x="3904" y="9118"/>
                  </a:cubicBezTo>
                  <a:cubicBezTo>
                    <a:pt x="3622" y="9214"/>
                    <a:pt x="3338" y="9259"/>
                    <a:pt x="3066" y="9259"/>
                  </a:cubicBezTo>
                  <a:cubicBezTo>
                    <a:pt x="2250" y="9259"/>
                    <a:pt x="1540" y="8852"/>
                    <a:pt x="1310" y="8176"/>
                  </a:cubicBezTo>
                  <a:cubicBezTo>
                    <a:pt x="1005" y="7274"/>
                    <a:pt x="1668" y="6232"/>
                    <a:pt x="2795" y="5850"/>
                  </a:cubicBezTo>
                  <a:cubicBezTo>
                    <a:pt x="3076" y="5754"/>
                    <a:pt x="3361" y="5709"/>
                    <a:pt x="3633" y="5709"/>
                  </a:cubicBezTo>
                  <a:cubicBezTo>
                    <a:pt x="4448" y="5709"/>
                    <a:pt x="5157" y="6115"/>
                    <a:pt x="5387" y="6792"/>
                  </a:cubicBezTo>
                  <a:cubicBezTo>
                    <a:pt x="5502" y="7130"/>
                    <a:pt x="5480" y="7488"/>
                    <a:pt x="5348" y="7824"/>
                  </a:cubicBezTo>
                  <a:lnTo>
                    <a:pt x="10178" y="473"/>
                  </a:lnTo>
                  <a:cubicBezTo>
                    <a:pt x="9405" y="154"/>
                    <a:pt x="8589" y="1"/>
                    <a:pt x="777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0"/>
            <p:cNvSpPr/>
            <p:nvPr/>
          </p:nvSpPr>
          <p:spPr>
            <a:xfrm>
              <a:off x="7892030" y="3747404"/>
              <a:ext cx="213288" cy="161386"/>
            </a:xfrm>
            <a:custGeom>
              <a:avLst/>
              <a:gdLst/>
              <a:ahLst/>
              <a:cxnLst/>
              <a:rect l="l" t="t" r="r" b="b"/>
              <a:pathLst>
                <a:path w="4919" h="3722" extrusionOk="0">
                  <a:moveTo>
                    <a:pt x="2653" y="292"/>
                  </a:moveTo>
                  <a:cubicBezTo>
                    <a:pt x="3469" y="292"/>
                    <a:pt x="4168" y="730"/>
                    <a:pt x="4333" y="1409"/>
                  </a:cubicBezTo>
                  <a:cubicBezTo>
                    <a:pt x="4534" y="2239"/>
                    <a:pt x="3858" y="3114"/>
                    <a:pt x="2823" y="3364"/>
                  </a:cubicBezTo>
                  <a:cubicBezTo>
                    <a:pt x="2634" y="3410"/>
                    <a:pt x="2447" y="3432"/>
                    <a:pt x="2265" y="3432"/>
                  </a:cubicBezTo>
                  <a:cubicBezTo>
                    <a:pt x="1450" y="3432"/>
                    <a:pt x="750" y="2995"/>
                    <a:pt x="584" y="2316"/>
                  </a:cubicBezTo>
                  <a:cubicBezTo>
                    <a:pt x="384" y="1486"/>
                    <a:pt x="1061" y="610"/>
                    <a:pt x="2095" y="359"/>
                  </a:cubicBezTo>
                  <a:cubicBezTo>
                    <a:pt x="2283" y="314"/>
                    <a:pt x="2471" y="292"/>
                    <a:pt x="2653" y="292"/>
                  </a:cubicBezTo>
                  <a:close/>
                  <a:moveTo>
                    <a:pt x="2689" y="1"/>
                  </a:moveTo>
                  <a:cubicBezTo>
                    <a:pt x="2474" y="1"/>
                    <a:pt x="2252" y="26"/>
                    <a:pt x="2029" y="80"/>
                  </a:cubicBezTo>
                  <a:cubicBezTo>
                    <a:pt x="802" y="378"/>
                    <a:pt x="0" y="1416"/>
                    <a:pt x="238" y="2398"/>
                  </a:cubicBezTo>
                  <a:cubicBezTo>
                    <a:pt x="432" y="3203"/>
                    <a:pt x="1262" y="3722"/>
                    <a:pt x="2229" y="3722"/>
                  </a:cubicBezTo>
                  <a:cubicBezTo>
                    <a:pt x="2445" y="3722"/>
                    <a:pt x="2667" y="3696"/>
                    <a:pt x="2890" y="3642"/>
                  </a:cubicBezTo>
                  <a:cubicBezTo>
                    <a:pt x="4117" y="3347"/>
                    <a:pt x="4919" y="2309"/>
                    <a:pt x="4681" y="1324"/>
                  </a:cubicBezTo>
                  <a:cubicBezTo>
                    <a:pt x="4487" y="520"/>
                    <a:pt x="3656" y="1"/>
                    <a:pt x="2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0"/>
            <p:cNvSpPr/>
            <p:nvPr/>
          </p:nvSpPr>
          <p:spPr>
            <a:xfrm>
              <a:off x="8007888" y="3546040"/>
              <a:ext cx="189266" cy="192779"/>
            </a:xfrm>
            <a:custGeom>
              <a:avLst/>
              <a:gdLst/>
              <a:ahLst/>
              <a:cxnLst/>
              <a:rect l="l" t="t" r="r" b="b"/>
              <a:pathLst>
                <a:path w="4365" h="4446" extrusionOk="0">
                  <a:moveTo>
                    <a:pt x="1925" y="352"/>
                  </a:moveTo>
                  <a:cubicBezTo>
                    <a:pt x="2585" y="352"/>
                    <a:pt x="3270" y="839"/>
                    <a:pt x="3603" y="1615"/>
                  </a:cubicBezTo>
                  <a:cubicBezTo>
                    <a:pt x="4023" y="2593"/>
                    <a:pt x="3729" y="3661"/>
                    <a:pt x="2943" y="3997"/>
                  </a:cubicBezTo>
                  <a:cubicBezTo>
                    <a:pt x="2781" y="4066"/>
                    <a:pt x="2611" y="4099"/>
                    <a:pt x="2440" y="4099"/>
                  </a:cubicBezTo>
                  <a:cubicBezTo>
                    <a:pt x="1780" y="4099"/>
                    <a:pt x="1095" y="3612"/>
                    <a:pt x="762" y="2835"/>
                  </a:cubicBezTo>
                  <a:cubicBezTo>
                    <a:pt x="342" y="1857"/>
                    <a:pt x="636" y="790"/>
                    <a:pt x="1422" y="454"/>
                  </a:cubicBezTo>
                  <a:cubicBezTo>
                    <a:pt x="1584" y="384"/>
                    <a:pt x="1754" y="352"/>
                    <a:pt x="1925" y="352"/>
                  </a:cubicBezTo>
                  <a:close/>
                  <a:moveTo>
                    <a:pt x="1877" y="1"/>
                  </a:moveTo>
                  <a:cubicBezTo>
                    <a:pt x="1674" y="1"/>
                    <a:pt x="1472" y="40"/>
                    <a:pt x="1281" y="122"/>
                  </a:cubicBezTo>
                  <a:cubicBezTo>
                    <a:pt x="350" y="521"/>
                    <a:pt x="1" y="1784"/>
                    <a:pt x="499" y="2946"/>
                  </a:cubicBezTo>
                  <a:cubicBezTo>
                    <a:pt x="895" y="3867"/>
                    <a:pt x="1704" y="4446"/>
                    <a:pt x="2486" y="4446"/>
                  </a:cubicBezTo>
                  <a:cubicBezTo>
                    <a:pt x="2690" y="4446"/>
                    <a:pt x="2892" y="4406"/>
                    <a:pt x="3084" y="4323"/>
                  </a:cubicBezTo>
                  <a:cubicBezTo>
                    <a:pt x="4015" y="3925"/>
                    <a:pt x="4364" y="2661"/>
                    <a:pt x="3866" y="1500"/>
                  </a:cubicBezTo>
                  <a:cubicBezTo>
                    <a:pt x="3472" y="580"/>
                    <a:pt x="2660" y="1"/>
                    <a:pt x="1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0"/>
            <p:cNvSpPr/>
            <p:nvPr/>
          </p:nvSpPr>
          <p:spPr>
            <a:xfrm>
              <a:off x="8239822" y="3968409"/>
              <a:ext cx="118416" cy="102330"/>
            </a:xfrm>
            <a:custGeom>
              <a:avLst/>
              <a:gdLst/>
              <a:ahLst/>
              <a:cxnLst/>
              <a:rect l="l" t="t" r="r" b="b"/>
              <a:pathLst>
                <a:path w="2731" h="2360" extrusionOk="0">
                  <a:moveTo>
                    <a:pt x="1978" y="1"/>
                  </a:moveTo>
                  <a:lnTo>
                    <a:pt x="0" y="1371"/>
                  </a:lnTo>
                  <a:lnTo>
                    <a:pt x="611" y="2360"/>
                  </a:lnTo>
                  <a:lnTo>
                    <a:pt x="2730" y="1222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0"/>
            <p:cNvSpPr/>
            <p:nvPr/>
          </p:nvSpPr>
          <p:spPr>
            <a:xfrm>
              <a:off x="8255258" y="3983889"/>
              <a:ext cx="86503" cy="73755"/>
            </a:xfrm>
            <a:custGeom>
              <a:avLst/>
              <a:gdLst/>
              <a:ahLst/>
              <a:cxnLst/>
              <a:rect l="l" t="t" r="r" b="b"/>
              <a:pathLst>
                <a:path w="1995" h="1701" extrusionOk="0">
                  <a:moveTo>
                    <a:pt x="1511" y="0"/>
                  </a:moveTo>
                  <a:lnTo>
                    <a:pt x="1" y="982"/>
                  </a:lnTo>
                  <a:lnTo>
                    <a:pt x="441" y="1701"/>
                  </a:lnTo>
                  <a:lnTo>
                    <a:pt x="1995" y="836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0"/>
            <p:cNvSpPr/>
            <p:nvPr/>
          </p:nvSpPr>
          <p:spPr>
            <a:xfrm>
              <a:off x="8710888" y="3767263"/>
              <a:ext cx="13225" cy="54937"/>
            </a:xfrm>
            <a:custGeom>
              <a:avLst/>
              <a:gdLst/>
              <a:ahLst/>
              <a:cxnLst/>
              <a:rect l="l" t="t" r="r" b="b"/>
              <a:pathLst>
                <a:path w="305" h="1267" extrusionOk="0">
                  <a:moveTo>
                    <a:pt x="200" y="0"/>
                  </a:moveTo>
                  <a:lnTo>
                    <a:pt x="0" y="19"/>
                  </a:lnTo>
                  <a:lnTo>
                    <a:pt x="36" y="1267"/>
                  </a:lnTo>
                  <a:lnTo>
                    <a:pt x="305" y="1223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0"/>
            <p:cNvSpPr/>
            <p:nvPr/>
          </p:nvSpPr>
          <p:spPr>
            <a:xfrm>
              <a:off x="8643766" y="3776411"/>
              <a:ext cx="24802" cy="58146"/>
            </a:xfrm>
            <a:custGeom>
              <a:avLst/>
              <a:gdLst/>
              <a:ahLst/>
              <a:cxnLst/>
              <a:rect l="l" t="t" r="r" b="b"/>
              <a:pathLst>
                <a:path w="572" h="1341" extrusionOk="0">
                  <a:moveTo>
                    <a:pt x="202" y="1"/>
                  </a:moveTo>
                  <a:lnTo>
                    <a:pt x="1" y="53"/>
                  </a:lnTo>
                  <a:lnTo>
                    <a:pt x="331" y="1341"/>
                  </a:lnTo>
                  <a:lnTo>
                    <a:pt x="572" y="1242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0"/>
            <p:cNvSpPr/>
            <p:nvPr/>
          </p:nvSpPr>
          <p:spPr>
            <a:xfrm>
              <a:off x="8585794" y="3809408"/>
              <a:ext cx="35902" cy="53983"/>
            </a:xfrm>
            <a:custGeom>
              <a:avLst/>
              <a:gdLst/>
              <a:ahLst/>
              <a:cxnLst/>
              <a:rect l="l" t="t" r="r" b="b"/>
              <a:pathLst>
                <a:path w="828" h="1245" extrusionOk="0">
                  <a:moveTo>
                    <a:pt x="219" y="0"/>
                  </a:moveTo>
                  <a:lnTo>
                    <a:pt x="0" y="232"/>
                  </a:lnTo>
                  <a:lnTo>
                    <a:pt x="602" y="1244"/>
                  </a:lnTo>
                  <a:lnTo>
                    <a:pt x="828" y="1130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0"/>
            <p:cNvSpPr/>
            <p:nvPr/>
          </p:nvSpPr>
          <p:spPr>
            <a:xfrm>
              <a:off x="8544341" y="3844834"/>
              <a:ext cx="27100" cy="54287"/>
            </a:xfrm>
            <a:custGeom>
              <a:avLst/>
              <a:gdLst/>
              <a:ahLst/>
              <a:cxnLst/>
              <a:rect l="l" t="t" r="r" b="b"/>
              <a:pathLst>
                <a:path w="625" h="1252" extrusionOk="0">
                  <a:moveTo>
                    <a:pt x="162" y="1"/>
                  </a:moveTo>
                  <a:lnTo>
                    <a:pt x="0" y="171"/>
                  </a:lnTo>
                  <a:lnTo>
                    <a:pt x="431" y="1252"/>
                  </a:lnTo>
                  <a:lnTo>
                    <a:pt x="624" y="11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0"/>
            <p:cNvSpPr/>
            <p:nvPr/>
          </p:nvSpPr>
          <p:spPr>
            <a:xfrm>
              <a:off x="8503106" y="3884725"/>
              <a:ext cx="32000" cy="46916"/>
            </a:xfrm>
            <a:custGeom>
              <a:avLst/>
              <a:gdLst/>
              <a:ahLst/>
              <a:cxnLst/>
              <a:rect l="l" t="t" r="r" b="b"/>
              <a:pathLst>
                <a:path w="738" h="1082" extrusionOk="0">
                  <a:moveTo>
                    <a:pt x="130" y="1"/>
                  </a:moveTo>
                  <a:lnTo>
                    <a:pt x="1" y="158"/>
                  </a:lnTo>
                  <a:lnTo>
                    <a:pt x="559" y="1082"/>
                  </a:lnTo>
                  <a:lnTo>
                    <a:pt x="738" y="92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0"/>
            <p:cNvSpPr/>
            <p:nvPr/>
          </p:nvSpPr>
          <p:spPr>
            <a:xfrm>
              <a:off x="8467854" y="3912865"/>
              <a:ext cx="21767" cy="54807"/>
            </a:xfrm>
            <a:custGeom>
              <a:avLst/>
              <a:gdLst/>
              <a:ahLst/>
              <a:cxnLst/>
              <a:rect l="l" t="t" r="r" b="b"/>
              <a:pathLst>
                <a:path w="502" h="1264" extrusionOk="0">
                  <a:moveTo>
                    <a:pt x="111" y="0"/>
                  </a:moveTo>
                  <a:lnTo>
                    <a:pt x="1" y="111"/>
                  </a:lnTo>
                  <a:lnTo>
                    <a:pt x="311" y="1263"/>
                  </a:lnTo>
                  <a:lnTo>
                    <a:pt x="502" y="114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0"/>
            <p:cNvSpPr/>
            <p:nvPr/>
          </p:nvSpPr>
          <p:spPr>
            <a:xfrm>
              <a:off x="8201145" y="3747577"/>
              <a:ext cx="140009" cy="183023"/>
            </a:xfrm>
            <a:custGeom>
              <a:avLst/>
              <a:gdLst/>
              <a:ahLst/>
              <a:cxnLst/>
              <a:rect l="l" t="t" r="r" b="b"/>
              <a:pathLst>
                <a:path w="3229" h="4221" extrusionOk="0">
                  <a:moveTo>
                    <a:pt x="3228" y="0"/>
                  </a:moveTo>
                  <a:lnTo>
                    <a:pt x="3228" y="0"/>
                  </a:lnTo>
                  <a:cubicBezTo>
                    <a:pt x="2903" y="144"/>
                    <a:pt x="2566" y="213"/>
                    <a:pt x="2246" y="213"/>
                  </a:cubicBezTo>
                  <a:cubicBezTo>
                    <a:pt x="2215" y="213"/>
                    <a:pt x="2185" y="212"/>
                    <a:pt x="2155" y="211"/>
                  </a:cubicBezTo>
                  <a:lnTo>
                    <a:pt x="0" y="3755"/>
                  </a:lnTo>
                  <a:cubicBezTo>
                    <a:pt x="135" y="3887"/>
                    <a:pt x="248" y="4044"/>
                    <a:pt x="342" y="4220"/>
                  </a:cubicBezTo>
                  <a:lnTo>
                    <a:pt x="1120" y="3081"/>
                  </a:lnTo>
                  <a:cubicBezTo>
                    <a:pt x="1075" y="2793"/>
                    <a:pt x="1110" y="2501"/>
                    <a:pt x="1239" y="2235"/>
                  </a:cubicBezTo>
                  <a:cubicBezTo>
                    <a:pt x="1430" y="1837"/>
                    <a:pt x="1797" y="1569"/>
                    <a:pt x="2236" y="1449"/>
                  </a:cubicBezTo>
                  <a:lnTo>
                    <a:pt x="322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0"/>
            <p:cNvSpPr/>
            <p:nvPr/>
          </p:nvSpPr>
          <p:spPr>
            <a:xfrm>
              <a:off x="8089232" y="4064582"/>
              <a:ext cx="30092" cy="32997"/>
            </a:xfrm>
            <a:custGeom>
              <a:avLst/>
              <a:gdLst/>
              <a:ahLst/>
              <a:cxnLst/>
              <a:rect l="l" t="t" r="r" b="b"/>
              <a:pathLst>
                <a:path w="694" h="761" extrusionOk="0">
                  <a:moveTo>
                    <a:pt x="420" y="0"/>
                  </a:moveTo>
                  <a:lnTo>
                    <a:pt x="0" y="689"/>
                  </a:lnTo>
                  <a:cubicBezTo>
                    <a:pt x="96" y="716"/>
                    <a:pt x="192" y="739"/>
                    <a:pt x="289" y="760"/>
                  </a:cubicBezTo>
                  <a:lnTo>
                    <a:pt x="693" y="168"/>
                  </a:lnTo>
                  <a:cubicBezTo>
                    <a:pt x="597" y="123"/>
                    <a:pt x="503" y="66"/>
                    <a:pt x="420" y="0"/>
                  </a:cubicBezTo>
                  <a:close/>
                </a:path>
              </a:pathLst>
            </a:custGeom>
            <a:solidFill>
              <a:srgbClr val="FFF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0"/>
            <p:cNvSpPr/>
            <p:nvPr/>
          </p:nvSpPr>
          <p:spPr>
            <a:xfrm>
              <a:off x="8382217" y="3593216"/>
              <a:ext cx="40975" cy="62048"/>
            </a:xfrm>
            <a:custGeom>
              <a:avLst/>
              <a:gdLst/>
              <a:ahLst/>
              <a:cxnLst/>
              <a:rect l="l" t="t" r="r" b="b"/>
              <a:pathLst>
                <a:path w="945" h="1431" extrusionOk="0">
                  <a:moveTo>
                    <a:pt x="271" y="0"/>
                  </a:moveTo>
                  <a:lnTo>
                    <a:pt x="0" y="444"/>
                  </a:lnTo>
                  <a:cubicBezTo>
                    <a:pt x="115" y="540"/>
                    <a:pt x="218" y="651"/>
                    <a:pt x="299" y="783"/>
                  </a:cubicBezTo>
                  <a:cubicBezTo>
                    <a:pt x="422" y="981"/>
                    <a:pt x="491" y="1201"/>
                    <a:pt x="508" y="1430"/>
                  </a:cubicBezTo>
                  <a:lnTo>
                    <a:pt x="945" y="793"/>
                  </a:lnTo>
                  <a:cubicBezTo>
                    <a:pt x="880" y="693"/>
                    <a:pt x="813" y="597"/>
                    <a:pt x="742" y="500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0"/>
            <p:cNvSpPr/>
            <p:nvPr/>
          </p:nvSpPr>
          <p:spPr>
            <a:xfrm>
              <a:off x="7847716" y="3563297"/>
              <a:ext cx="561078" cy="541003"/>
            </a:xfrm>
            <a:custGeom>
              <a:avLst/>
              <a:gdLst/>
              <a:ahLst/>
              <a:cxnLst/>
              <a:rect l="l" t="t" r="r" b="b"/>
              <a:pathLst>
                <a:path w="12940" h="12477" extrusionOk="0">
                  <a:moveTo>
                    <a:pt x="3994" y="0"/>
                  </a:moveTo>
                  <a:cubicBezTo>
                    <a:pt x="3248" y="538"/>
                    <a:pt x="2584" y="1233"/>
                    <a:pt x="2060" y="2070"/>
                  </a:cubicBezTo>
                  <a:cubicBezTo>
                    <a:pt x="0" y="5357"/>
                    <a:pt x="830" y="9590"/>
                    <a:pt x="3915" y="11522"/>
                  </a:cubicBezTo>
                  <a:cubicBezTo>
                    <a:pt x="4947" y="12169"/>
                    <a:pt x="6100" y="12477"/>
                    <a:pt x="7255" y="12477"/>
                  </a:cubicBezTo>
                  <a:cubicBezTo>
                    <a:pt x="9398" y="12477"/>
                    <a:pt x="11548" y="11418"/>
                    <a:pt x="12940" y="9501"/>
                  </a:cubicBezTo>
                  <a:lnTo>
                    <a:pt x="12940" y="9501"/>
                  </a:lnTo>
                  <a:cubicBezTo>
                    <a:pt x="12341" y="9657"/>
                    <a:pt x="11715" y="9739"/>
                    <a:pt x="11072" y="9739"/>
                  </a:cubicBezTo>
                  <a:cubicBezTo>
                    <a:pt x="10876" y="9739"/>
                    <a:pt x="10677" y="9732"/>
                    <a:pt x="10477" y="9716"/>
                  </a:cubicBezTo>
                  <a:cubicBezTo>
                    <a:pt x="9872" y="9670"/>
                    <a:pt x="9291" y="9550"/>
                    <a:pt x="8740" y="9371"/>
                  </a:cubicBezTo>
                  <a:lnTo>
                    <a:pt x="8740" y="9371"/>
                  </a:lnTo>
                  <a:cubicBezTo>
                    <a:pt x="8755" y="9591"/>
                    <a:pt x="8744" y="9820"/>
                    <a:pt x="8698" y="10052"/>
                  </a:cubicBezTo>
                  <a:cubicBezTo>
                    <a:pt x="8496" y="11109"/>
                    <a:pt x="7706" y="11866"/>
                    <a:pt x="6863" y="11866"/>
                  </a:cubicBezTo>
                  <a:cubicBezTo>
                    <a:pt x="6775" y="11866"/>
                    <a:pt x="6687" y="11857"/>
                    <a:pt x="6598" y="11840"/>
                  </a:cubicBezTo>
                  <a:cubicBezTo>
                    <a:pt x="5662" y="11661"/>
                    <a:pt x="5086" y="10568"/>
                    <a:pt x="5310" y="9401"/>
                  </a:cubicBezTo>
                  <a:cubicBezTo>
                    <a:pt x="5430" y="8777"/>
                    <a:pt x="5755" y="8256"/>
                    <a:pt x="6176" y="7937"/>
                  </a:cubicBezTo>
                  <a:cubicBezTo>
                    <a:pt x="5852" y="7659"/>
                    <a:pt x="5554" y="7354"/>
                    <a:pt x="5284" y="7029"/>
                  </a:cubicBezTo>
                  <a:cubicBezTo>
                    <a:pt x="5012" y="7357"/>
                    <a:pt x="4628" y="7629"/>
                    <a:pt x="4163" y="7786"/>
                  </a:cubicBezTo>
                  <a:cubicBezTo>
                    <a:pt x="3881" y="7882"/>
                    <a:pt x="3597" y="7927"/>
                    <a:pt x="3325" y="7927"/>
                  </a:cubicBezTo>
                  <a:cubicBezTo>
                    <a:pt x="2509" y="7927"/>
                    <a:pt x="1799" y="7520"/>
                    <a:pt x="1569" y="6844"/>
                  </a:cubicBezTo>
                  <a:cubicBezTo>
                    <a:pt x="1264" y="5942"/>
                    <a:pt x="1927" y="4902"/>
                    <a:pt x="3054" y="4518"/>
                  </a:cubicBezTo>
                  <a:cubicBezTo>
                    <a:pt x="3330" y="4424"/>
                    <a:pt x="3612" y="4379"/>
                    <a:pt x="3880" y="4376"/>
                  </a:cubicBezTo>
                  <a:cubicBezTo>
                    <a:pt x="3645" y="3563"/>
                    <a:pt x="3550" y="2694"/>
                    <a:pt x="3620" y="1800"/>
                  </a:cubicBezTo>
                  <a:cubicBezTo>
                    <a:pt x="3669" y="1173"/>
                    <a:pt x="3798" y="568"/>
                    <a:pt x="399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0"/>
            <p:cNvSpPr/>
            <p:nvPr/>
          </p:nvSpPr>
          <p:spPr>
            <a:xfrm>
              <a:off x="8631409" y="3765398"/>
              <a:ext cx="182372" cy="96172"/>
            </a:xfrm>
            <a:custGeom>
              <a:avLst/>
              <a:gdLst/>
              <a:ahLst/>
              <a:cxnLst/>
              <a:rect l="l" t="t" r="r" b="b"/>
              <a:pathLst>
                <a:path w="4206" h="2218" extrusionOk="0">
                  <a:moveTo>
                    <a:pt x="1600" y="0"/>
                  </a:moveTo>
                  <a:cubicBezTo>
                    <a:pt x="1069" y="0"/>
                    <a:pt x="595" y="119"/>
                    <a:pt x="150" y="321"/>
                  </a:cubicBezTo>
                  <a:lnTo>
                    <a:pt x="1" y="2218"/>
                  </a:lnTo>
                  <a:cubicBezTo>
                    <a:pt x="808" y="1698"/>
                    <a:pt x="1492" y="1441"/>
                    <a:pt x="2156" y="1441"/>
                  </a:cubicBezTo>
                  <a:cubicBezTo>
                    <a:pt x="2826" y="1441"/>
                    <a:pt x="3474" y="1702"/>
                    <a:pt x="4205" y="2218"/>
                  </a:cubicBezTo>
                  <a:lnTo>
                    <a:pt x="3673" y="1224"/>
                  </a:lnTo>
                  <a:lnTo>
                    <a:pt x="3305" y="359"/>
                  </a:lnTo>
                  <a:cubicBezTo>
                    <a:pt x="2668" y="109"/>
                    <a:pt x="2108" y="0"/>
                    <a:pt x="160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0"/>
            <p:cNvSpPr/>
            <p:nvPr/>
          </p:nvSpPr>
          <p:spPr>
            <a:xfrm>
              <a:off x="8753945" y="3789203"/>
              <a:ext cx="23501" cy="34124"/>
            </a:xfrm>
            <a:custGeom>
              <a:avLst/>
              <a:gdLst/>
              <a:ahLst/>
              <a:cxnLst/>
              <a:rect l="l" t="t" r="r" b="b"/>
              <a:pathLst>
                <a:path w="542" h="787" extrusionOk="0">
                  <a:moveTo>
                    <a:pt x="155" y="1"/>
                  </a:moveTo>
                  <a:lnTo>
                    <a:pt x="0" y="568"/>
                  </a:lnTo>
                  <a:lnTo>
                    <a:pt x="542" y="787"/>
                  </a:lnTo>
                  <a:lnTo>
                    <a:pt x="281" y="71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0"/>
            <p:cNvSpPr/>
            <p:nvPr/>
          </p:nvSpPr>
          <p:spPr>
            <a:xfrm>
              <a:off x="8158435" y="4028767"/>
              <a:ext cx="187619" cy="99078"/>
            </a:xfrm>
            <a:custGeom>
              <a:avLst/>
              <a:gdLst/>
              <a:ahLst/>
              <a:cxnLst/>
              <a:rect l="l" t="t" r="r" b="b"/>
              <a:pathLst>
                <a:path w="4327" h="2285" extrusionOk="0">
                  <a:moveTo>
                    <a:pt x="0" y="0"/>
                  </a:moveTo>
                  <a:lnTo>
                    <a:pt x="35" y="241"/>
                  </a:lnTo>
                  <a:lnTo>
                    <a:pt x="4129" y="2285"/>
                  </a:lnTo>
                  <a:lnTo>
                    <a:pt x="4326" y="1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0"/>
            <p:cNvSpPr/>
            <p:nvPr/>
          </p:nvSpPr>
          <p:spPr>
            <a:xfrm>
              <a:off x="8131552" y="4028897"/>
              <a:ext cx="33561" cy="37203"/>
            </a:xfrm>
            <a:custGeom>
              <a:avLst/>
              <a:gdLst/>
              <a:ahLst/>
              <a:cxnLst/>
              <a:rect l="l" t="t" r="r" b="b"/>
              <a:pathLst>
                <a:path w="774" h="858" extrusionOk="0">
                  <a:moveTo>
                    <a:pt x="639" y="0"/>
                  </a:moveTo>
                  <a:lnTo>
                    <a:pt x="1" y="345"/>
                  </a:lnTo>
                  <a:lnTo>
                    <a:pt x="267" y="857"/>
                  </a:lnTo>
                  <a:lnTo>
                    <a:pt x="774" y="235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0"/>
            <p:cNvSpPr/>
            <p:nvPr/>
          </p:nvSpPr>
          <p:spPr>
            <a:xfrm>
              <a:off x="7893764" y="4021786"/>
              <a:ext cx="97126" cy="92097"/>
            </a:xfrm>
            <a:custGeom>
              <a:avLst/>
              <a:gdLst/>
              <a:ahLst/>
              <a:cxnLst/>
              <a:rect l="l" t="t" r="r" b="b"/>
              <a:pathLst>
                <a:path w="2240" h="2124" extrusionOk="0">
                  <a:moveTo>
                    <a:pt x="2239" y="1"/>
                  </a:moveTo>
                  <a:lnTo>
                    <a:pt x="146" y="1125"/>
                  </a:lnTo>
                  <a:lnTo>
                    <a:pt x="0" y="2124"/>
                  </a:lnTo>
                  <a:lnTo>
                    <a:pt x="2229" y="175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0"/>
            <p:cNvSpPr/>
            <p:nvPr/>
          </p:nvSpPr>
          <p:spPr>
            <a:xfrm>
              <a:off x="7985124" y="4021786"/>
              <a:ext cx="39458" cy="29225"/>
            </a:xfrm>
            <a:custGeom>
              <a:avLst/>
              <a:gdLst/>
              <a:ahLst/>
              <a:cxnLst/>
              <a:rect l="l" t="t" r="r" b="b"/>
              <a:pathLst>
                <a:path w="910" h="674" extrusionOk="0">
                  <a:moveTo>
                    <a:pt x="132" y="1"/>
                  </a:moveTo>
                  <a:lnTo>
                    <a:pt x="1" y="250"/>
                  </a:lnTo>
                  <a:lnTo>
                    <a:pt x="616" y="674"/>
                  </a:lnTo>
                  <a:lnTo>
                    <a:pt x="910" y="10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0"/>
            <p:cNvSpPr/>
            <p:nvPr/>
          </p:nvSpPr>
          <p:spPr>
            <a:xfrm>
              <a:off x="7897406" y="4063585"/>
              <a:ext cx="452548" cy="158611"/>
            </a:xfrm>
            <a:custGeom>
              <a:avLst/>
              <a:gdLst/>
              <a:ahLst/>
              <a:cxnLst/>
              <a:rect l="l" t="t" r="r" b="b"/>
              <a:pathLst>
                <a:path w="10437" h="3658" extrusionOk="0">
                  <a:moveTo>
                    <a:pt x="55" y="0"/>
                  </a:moveTo>
                  <a:lnTo>
                    <a:pt x="1" y="3658"/>
                  </a:lnTo>
                  <a:lnTo>
                    <a:pt x="1" y="3658"/>
                  </a:lnTo>
                  <a:lnTo>
                    <a:pt x="4194" y="2888"/>
                  </a:lnTo>
                  <a:lnTo>
                    <a:pt x="4725" y="894"/>
                  </a:lnTo>
                  <a:lnTo>
                    <a:pt x="6285" y="975"/>
                  </a:lnTo>
                  <a:lnTo>
                    <a:pt x="6504" y="2941"/>
                  </a:lnTo>
                  <a:lnTo>
                    <a:pt x="10100" y="3165"/>
                  </a:lnTo>
                  <a:lnTo>
                    <a:pt x="10437" y="428"/>
                  </a:lnTo>
                  <a:cubicBezTo>
                    <a:pt x="6516" y="421"/>
                    <a:pt x="4116" y="35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0"/>
            <p:cNvSpPr/>
            <p:nvPr/>
          </p:nvSpPr>
          <p:spPr>
            <a:xfrm>
              <a:off x="8079303" y="4081319"/>
              <a:ext cx="115468" cy="34124"/>
            </a:xfrm>
            <a:custGeom>
              <a:avLst/>
              <a:gdLst/>
              <a:ahLst/>
              <a:cxnLst/>
              <a:rect l="l" t="t" r="r" b="b"/>
              <a:pathLst>
                <a:path w="2663" h="787" extrusionOk="0">
                  <a:moveTo>
                    <a:pt x="39" y="1"/>
                  </a:moveTo>
                  <a:lnTo>
                    <a:pt x="0" y="787"/>
                  </a:lnTo>
                  <a:lnTo>
                    <a:pt x="2575" y="659"/>
                  </a:lnTo>
                  <a:lnTo>
                    <a:pt x="2663" y="128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0"/>
            <p:cNvSpPr/>
            <p:nvPr/>
          </p:nvSpPr>
          <p:spPr>
            <a:xfrm>
              <a:off x="7892030" y="4066316"/>
              <a:ext cx="201581" cy="158611"/>
            </a:xfrm>
            <a:custGeom>
              <a:avLst/>
              <a:gdLst/>
              <a:ahLst/>
              <a:cxnLst/>
              <a:rect l="l" t="t" r="r" b="b"/>
              <a:pathLst>
                <a:path w="4649" h="3658" extrusionOk="0">
                  <a:moveTo>
                    <a:pt x="53" y="0"/>
                  </a:moveTo>
                  <a:lnTo>
                    <a:pt x="0" y="3658"/>
                  </a:lnTo>
                  <a:lnTo>
                    <a:pt x="4291" y="2868"/>
                  </a:lnTo>
                  <a:lnTo>
                    <a:pt x="4648" y="36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0"/>
            <p:cNvSpPr/>
            <p:nvPr/>
          </p:nvSpPr>
          <p:spPr>
            <a:xfrm>
              <a:off x="7893678" y="4082186"/>
              <a:ext cx="237960" cy="143392"/>
            </a:xfrm>
            <a:custGeom>
              <a:avLst/>
              <a:gdLst/>
              <a:ahLst/>
              <a:cxnLst/>
              <a:rect l="l" t="t" r="r" b="b"/>
              <a:pathLst>
                <a:path w="5488" h="3307" extrusionOk="0">
                  <a:moveTo>
                    <a:pt x="4603" y="1"/>
                  </a:moveTo>
                  <a:lnTo>
                    <a:pt x="1" y="3306"/>
                  </a:lnTo>
                  <a:lnTo>
                    <a:pt x="4261" y="2492"/>
                  </a:lnTo>
                  <a:lnTo>
                    <a:pt x="4520" y="529"/>
                  </a:lnTo>
                  <a:lnTo>
                    <a:pt x="5207" y="550"/>
                  </a:lnTo>
                  <a:lnTo>
                    <a:pt x="5488" y="54"/>
                  </a:lnTo>
                  <a:lnTo>
                    <a:pt x="460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0"/>
            <p:cNvSpPr/>
            <p:nvPr/>
          </p:nvSpPr>
          <p:spPr>
            <a:xfrm>
              <a:off x="7914490" y="4093113"/>
              <a:ext cx="161429" cy="108010"/>
            </a:xfrm>
            <a:custGeom>
              <a:avLst/>
              <a:gdLst/>
              <a:ahLst/>
              <a:cxnLst/>
              <a:rect l="l" t="t" r="r" b="b"/>
              <a:pathLst>
                <a:path w="3723" h="2491" extrusionOk="0">
                  <a:moveTo>
                    <a:pt x="19" y="1"/>
                  </a:moveTo>
                  <a:lnTo>
                    <a:pt x="0" y="2490"/>
                  </a:lnTo>
                  <a:lnTo>
                    <a:pt x="3479" y="1854"/>
                  </a:lnTo>
                  <a:lnTo>
                    <a:pt x="3722" y="11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0"/>
            <p:cNvSpPr/>
            <p:nvPr/>
          </p:nvSpPr>
          <p:spPr>
            <a:xfrm>
              <a:off x="8161947" y="4086002"/>
              <a:ext cx="185537" cy="117722"/>
            </a:xfrm>
            <a:custGeom>
              <a:avLst/>
              <a:gdLst/>
              <a:ahLst/>
              <a:cxnLst/>
              <a:rect l="l" t="t" r="r" b="b"/>
              <a:pathLst>
                <a:path w="4279" h="2715" extrusionOk="0">
                  <a:moveTo>
                    <a:pt x="1" y="0"/>
                  </a:moveTo>
                  <a:lnTo>
                    <a:pt x="277" y="2488"/>
                  </a:lnTo>
                  <a:lnTo>
                    <a:pt x="3975" y="2714"/>
                  </a:lnTo>
                  <a:lnTo>
                    <a:pt x="4278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0"/>
            <p:cNvSpPr/>
            <p:nvPr/>
          </p:nvSpPr>
          <p:spPr>
            <a:xfrm>
              <a:off x="8173958" y="4086609"/>
              <a:ext cx="173397" cy="117115"/>
            </a:xfrm>
            <a:custGeom>
              <a:avLst/>
              <a:gdLst/>
              <a:ahLst/>
              <a:cxnLst/>
              <a:rect l="l" t="t" r="r" b="b"/>
              <a:pathLst>
                <a:path w="3999" h="2701" extrusionOk="0">
                  <a:moveTo>
                    <a:pt x="3999" y="0"/>
                  </a:moveTo>
                  <a:lnTo>
                    <a:pt x="0" y="2474"/>
                  </a:lnTo>
                  <a:lnTo>
                    <a:pt x="3698" y="2700"/>
                  </a:lnTo>
                  <a:lnTo>
                    <a:pt x="399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0"/>
            <p:cNvSpPr/>
            <p:nvPr/>
          </p:nvSpPr>
          <p:spPr>
            <a:xfrm>
              <a:off x="8189047" y="4105600"/>
              <a:ext cx="145343" cy="76964"/>
            </a:xfrm>
            <a:custGeom>
              <a:avLst/>
              <a:gdLst/>
              <a:ahLst/>
              <a:cxnLst/>
              <a:rect l="l" t="t" r="r" b="b"/>
              <a:pathLst>
                <a:path w="3352" h="1775" extrusionOk="0">
                  <a:moveTo>
                    <a:pt x="3351" y="0"/>
                  </a:moveTo>
                  <a:lnTo>
                    <a:pt x="0" y="19"/>
                  </a:lnTo>
                  <a:lnTo>
                    <a:pt x="0" y="1602"/>
                  </a:lnTo>
                  <a:lnTo>
                    <a:pt x="3162" y="1774"/>
                  </a:lnTo>
                  <a:lnTo>
                    <a:pt x="33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0"/>
            <p:cNvSpPr/>
            <p:nvPr/>
          </p:nvSpPr>
          <p:spPr>
            <a:xfrm>
              <a:off x="7919000" y="4097232"/>
              <a:ext cx="149288" cy="99945"/>
            </a:xfrm>
            <a:custGeom>
              <a:avLst/>
              <a:gdLst/>
              <a:ahLst/>
              <a:cxnLst/>
              <a:rect l="l" t="t" r="r" b="b"/>
              <a:pathLst>
                <a:path w="3443" h="2305" extrusionOk="0">
                  <a:moveTo>
                    <a:pt x="4" y="0"/>
                  </a:moveTo>
                  <a:lnTo>
                    <a:pt x="1" y="2305"/>
                  </a:lnTo>
                  <a:lnTo>
                    <a:pt x="3220" y="1711"/>
                  </a:lnTo>
                  <a:lnTo>
                    <a:pt x="3442" y="12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0"/>
            <p:cNvSpPr/>
            <p:nvPr/>
          </p:nvSpPr>
          <p:spPr>
            <a:xfrm>
              <a:off x="7917916" y="4096798"/>
              <a:ext cx="90839" cy="99945"/>
            </a:xfrm>
            <a:custGeom>
              <a:avLst/>
              <a:gdLst/>
              <a:ahLst/>
              <a:cxnLst/>
              <a:rect l="l" t="t" r="r" b="b"/>
              <a:pathLst>
                <a:path w="2095" h="2305" extrusionOk="0">
                  <a:moveTo>
                    <a:pt x="4" y="0"/>
                  </a:moveTo>
                  <a:lnTo>
                    <a:pt x="0" y="2305"/>
                  </a:lnTo>
                  <a:lnTo>
                    <a:pt x="2094" y="9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0"/>
            <p:cNvSpPr/>
            <p:nvPr/>
          </p:nvSpPr>
          <p:spPr>
            <a:xfrm>
              <a:off x="8191649" y="4109459"/>
              <a:ext cx="135543" cy="69376"/>
            </a:xfrm>
            <a:custGeom>
              <a:avLst/>
              <a:gdLst/>
              <a:ahLst/>
              <a:cxnLst/>
              <a:rect l="l" t="t" r="r" b="b"/>
              <a:pathLst>
                <a:path w="3126" h="1600" extrusionOk="0">
                  <a:moveTo>
                    <a:pt x="3125" y="0"/>
                  </a:moveTo>
                  <a:lnTo>
                    <a:pt x="0" y="23"/>
                  </a:lnTo>
                  <a:lnTo>
                    <a:pt x="13" y="1417"/>
                  </a:lnTo>
                  <a:lnTo>
                    <a:pt x="2953" y="1599"/>
                  </a:lnTo>
                  <a:lnTo>
                    <a:pt x="31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0"/>
            <p:cNvSpPr/>
            <p:nvPr/>
          </p:nvSpPr>
          <p:spPr>
            <a:xfrm>
              <a:off x="8192083" y="4110067"/>
              <a:ext cx="78872" cy="61918"/>
            </a:xfrm>
            <a:custGeom>
              <a:avLst/>
              <a:gdLst/>
              <a:ahLst/>
              <a:cxnLst/>
              <a:rect l="l" t="t" r="r" b="b"/>
              <a:pathLst>
                <a:path w="1819" h="1428" extrusionOk="0">
                  <a:moveTo>
                    <a:pt x="1818" y="0"/>
                  </a:moveTo>
                  <a:lnTo>
                    <a:pt x="0" y="32"/>
                  </a:lnTo>
                  <a:lnTo>
                    <a:pt x="15" y="1428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0"/>
            <p:cNvSpPr/>
            <p:nvPr/>
          </p:nvSpPr>
          <p:spPr>
            <a:xfrm>
              <a:off x="7946967" y="4110543"/>
              <a:ext cx="96606" cy="73799"/>
            </a:xfrm>
            <a:custGeom>
              <a:avLst/>
              <a:gdLst/>
              <a:ahLst/>
              <a:cxnLst/>
              <a:rect l="l" t="t" r="r" b="b"/>
              <a:pathLst>
                <a:path w="2228" h="1702" extrusionOk="0">
                  <a:moveTo>
                    <a:pt x="1204" y="1"/>
                  </a:moveTo>
                  <a:lnTo>
                    <a:pt x="0" y="1268"/>
                  </a:lnTo>
                  <a:lnTo>
                    <a:pt x="24" y="1702"/>
                  </a:lnTo>
                  <a:lnTo>
                    <a:pt x="2228" y="140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0"/>
            <p:cNvSpPr/>
            <p:nvPr/>
          </p:nvSpPr>
          <p:spPr>
            <a:xfrm>
              <a:off x="8205654" y="4115530"/>
              <a:ext cx="87761" cy="50731"/>
            </a:xfrm>
            <a:custGeom>
              <a:avLst/>
              <a:gdLst/>
              <a:ahLst/>
              <a:cxnLst/>
              <a:rect l="l" t="t" r="r" b="b"/>
              <a:pathLst>
                <a:path w="2024" h="1170" extrusionOk="0">
                  <a:moveTo>
                    <a:pt x="1355" y="0"/>
                  </a:moveTo>
                  <a:lnTo>
                    <a:pt x="1" y="1081"/>
                  </a:lnTo>
                  <a:lnTo>
                    <a:pt x="1653" y="1170"/>
                  </a:lnTo>
                  <a:lnTo>
                    <a:pt x="2024" y="105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0"/>
            <p:cNvSpPr/>
            <p:nvPr/>
          </p:nvSpPr>
          <p:spPr>
            <a:xfrm>
              <a:off x="7888041" y="4080192"/>
              <a:ext cx="9929" cy="12531"/>
            </a:xfrm>
            <a:custGeom>
              <a:avLst/>
              <a:gdLst/>
              <a:ahLst/>
              <a:cxnLst/>
              <a:rect l="l" t="t" r="r" b="b"/>
              <a:pathLst>
                <a:path w="229" h="289" extrusionOk="0">
                  <a:moveTo>
                    <a:pt x="5" y="1"/>
                  </a:moveTo>
                  <a:lnTo>
                    <a:pt x="1" y="284"/>
                  </a:lnTo>
                  <a:lnTo>
                    <a:pt x="224" y="289"/>
                  </a:lnTo>
                  <a:lnTo>
                    <a:pt x="228" y="5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0"/>
            <p:cNvSpPr/>
            <p:nvPr/>
          </p:nvSpPr>
          <p:spPr>
            <a:xfrm>
              <a:off x="8340938" y="4092419"/>
              <a:ext cx="11013" cy="13225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29" y="1"/>
                  </a:moveTo>
                  <a:lnTo>
                    <a:pt x="0" y="281"/>
                  </a:lnTo>
                  <a:lnTo>
                    <a:pt x="222" y="304"/>
                  </a:lnTo>
                  <a:lnTo>
                    <a:pt x="253" y="25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0"/>
            <p:cNvSpPr/>
            <p:nvPr/>
          </p:nvSpPr>
          <p:spPr>
            <a:xfrm>
              <a:off x="7560671" y="3722125"/>
              <a:ext cx="66948" cy="150849"/>
            </a:xfrm>
            <a:custGeom>
              <a:avLst/>
              <a:gdLst/>
              <a:ahLst/>
              <a:cxnLst/>
              <a:rect l="l" t="t" r="r" b="b"/>
              <a:pathLst>
                <a:path w="1544" h="3479" extrusionOk="0">
                  <a:moveTo>
                    <a:pt x="1117" y="0"/>
                  </a:moveTo>
                  <a:cubicBezTo>
                    <a:pt x="344" y="733"/>
                    <a:pt x="1" y="1607"/>
                    <a:pt x="762" y="2564"/>
                  </a:cubicBezTo>
                  <a:lnTo>
                    <a:pt x="1468" y="3479"/>
                  </a:lnTo>
                  <a:lnTo>
                    <a:pt x="1468" y="3479"/>
                  </a:lnTo>
                  <a:cubicBezTo>
                    <a:pt x="1464" y="3472"/>
                    <a:pt x="979" y="2491"/>
                    <a:pt x="1544" y="1346"/>
                  </a:cubicBezTo>
                  <a:lnTo>
                    <a:pt x="1117" y="0"/>
                  </a:lnTo>
                  <a:close/>
                  <a:moveTo>
                    <a:pt x="1468" y="3479"/>
                  </a:moveTo>
                  <a:cubicBezTo>
                    <a:pt x="1468" y="3479"/>
                    <a:pt x="1468" y="3479"/>
                    <a:pt x="1468" y="3479"/>
                  </a:cubicBezTo>
                  <a:cubicBezTo>
                    <a:pt x="1468" y="3479"/>
                    <a:pt x="1468" y="3479"/>
                    <a:pt x="1468" y="3479"/>
                  </a:cubicBezTo>
                  <a:lnTo>
                    <a:pt x="1468" y="3479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0"/>
            <p:cNvSpPr/>
            <p:nvPr/>
          </p:nvSpPr>
          <p:spPr>
            <a:xfrm>
              <a:off x="7570904" y="3787902"/>
              <a:ext cx="185451" cy="156746"/>
            </a:xfrm>
            <a:custGeom>
              <a:avLst/>
              <a:gdLst/>
              <a:ahLst/>
              <a:cxnLst/>
              <a:rect l="l" t="t" r="r" b="b"/>
              <a:pathLst>
                <a:path w="4277" h="3615" extrusionOk="0">
                  <a:moveTo>
                    <a:pt x="100" y="1"/>
                  </a:moveTo>
                  <a:lnTo>
                    <a:pt x="100" y="1"/>
                  </a:lnTo>
                  <a:cubicBezTo>
                    <a:pt x="1" y="2395"/>
                    <a:pt x="1688" y="3615"/>
                    <a:pt x="3602" y="3615"/>
                  </a:cubicBezTo>
                  <a:cubicBezTo>
                    <a:pt x="3825" y="3615"/>
                    <a:pt x="4050" y="3598"/>
                    <a:pt x="4277" y="3565"/>
                  </a:cubicBezTo>
                  <a:lnTo>
                    <a:pt x="4202" y="3311"/>
                  </a:lnTo>
                  <a:lnTo>
                    <a:pt x="3886" y="3341"/>
                  </a:lnTo>
                  <a:lnTo>
                    <a:pt x="3551" y="2088"/>
                  </a:lnTo>
                  <a:lnTo>
                    <a:pt x="3846" y="2087"/>
                  </a:lnTo>
                  <a:lnTo>
                    <a:pt x="3776" y="1837"/>
                  </a:lnTo>
                  <a:cubicBezTo>
                    <a:pt x="3776" y="1837"/>
                    <a:pt x="3770" y="1838"/>
                    <a:pt x="3759" y="1838"/>
                  </a:cubicBezTo>
                  <a:cubicBezTo>
                    <a:pt x="3503" y="1838"/>
                    <a:pt x="376" y="180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0"/>
            <p:cNvSpPr/>
            <p:nvPr/>
          </p:nvSpPr>
          <p:spPr>
            <a:xfrm>
              <a:off x="7579619" y="3822113"/>
              <a:ext cx="143305" cy="109571"/>
            </a:xfrm>
            <a:custGeom>
              <a:avLst/>
              <a:gdLst/>
              <a:ahLst/>
              <a:cxnLst/>
              <a:rect l="l" t="t" r="r" b="b"/>
              <a:pathLst>
                <a:path w="3305" h="2527" extrusionOk="0">
                  <a:moveTo>
                    <a:pt x="0" y="1"/>
                  </a:moveTo>
                  <a:cubicBezTo>
                    <a:pt x="499" y="2439"/>
                    <a:pt x="2918" y="2526"/>
                    <a:pt x="3263" y="2526"/>
                  </a:cubicBezTo>
                  <a:cubicBezTo>
                    <a:pt x="3290" y="2526"/>
                    <a:pt x="3304" y="2526"/>
                    <a:pt x="3304" y="2526"/>
                  </a:cubicBezTo>
                  <a:lnTo>
                    <a:pt x="3062" y="1319"/>
                  </a:lnTo>
                  <a:cubicBezTo>
                    <a:pt x="419" y="110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0"/>
            <p:cNvSpPr/>
            <p:nvPr/>
          </p:nvSpPr>
          <p:spPr>
            <a:xfrm>
              <a:off x="7652855" y="3865213"/>
              <a:ext cx="12574" cy="63219"/>
            </a:xfrm>
            <a:custGeom>
              <a:avLst/>
              <a:gdLst/>
              <a:ahLst/>
              <a:cxnLst/>
              <a:rect l="l" t="t" r="r" b="b"/>
              <a:pathLst>
                <a:path w="290" h="1458" extrusionOk="0">
                  <a:moveTo>
                    <a:pt x="1" y="0"/>
                  </a:moveTo>
                  <a:lnTo>
                    <a:pt x="94" y="1346"/>
                  </a:lnTo>
                  <a:lnTo>
                    <a:pt x="290" y="145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0"/>
            <p:cNvSpPr/>
            <p:nvPr/>
          </p:nvSpPr>
          <p:spPr>
            <a:xfrm>
              <a:off x="7604551" y="3844270"/>
              <a:ext cx="8889" cy="51989"/>
            </a:xfrm>
            <a:custGeom>
              <a:avLst/>
              <a:gdLst/>
              <a:ahLst/>
              <a:cxnLst/>
              <a:rect l="l" t="t" r="r" b="b"/>
              <a:pathLst>
                <a:path w="205" h="1199" extrusionOk="0">
                  <a:moveTo>
                    <a:pt x="1" y="1"/>
                  </a:moveTo>
                  <a:lnTo>
                    <a:pt x="84" y="1041"/>
                  </a:lnTo>
                  <a:lnTo>
                    <a:pt x="204" y="1199"/>
                  </a:lnTo>
                  <a:lnTo>
                    <a:pt x="204" y="1199"/>
                  </a:lnTo>
                  <a:lnTo>
                    <a:pt x="112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0"/>
            <p:cNvSpPr/>
            <p:nvPr/>
          </p:nvSpPr>
          <p:spPr>
            <a:xfrm>
              <a:off x="7571988" y="3787902"/>
              <a:ext cx="91013" cy="145126"/>
            </a:xfrm>
            <a:custGeom>
              <a:avLst/>
              <a:gdLst/>
              <a:ahLst/>
              <a:cxnLst/>
              <a:rect l="l" t="t" r="r" b="b"/>
              <a:pathLst>
                <a:path w="2099" h="3347" extrusionOk="0">
                  <a:moveTo>
                    <a:pt x="73" y="1"/>
                  </a:moveTo>
                  <a:cubicBezTo>
                    <a:pt x="0" y="1744"/>
                    <a:pt x="878" y="2865"/>
                    <a:pt x="2099" y="3346"/>
                  </a:cubicBezTo>
                  <a:lnTo>
                    <a:pt x="1357" y="1405"/>
                  </a:lnTo>
                  <a:cubicBezTo>
                    <a:pt x="723" y="1136"/>
                    <a:pt x="182" y="704"/>
                    <a:pt x="73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30" name="Google Shape;3330;p50"/>
          <p:cNvCxnSpPr/>
          <p:nvPr/>
        </p:nvCxnSpPr>
        <p:spPr>
          <a:xfrm>
            <a:off x="4379625" y="3886502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31" name="Google Shape;3331;p50"/>
          <p:cNvGrpSpPr/>
          <p:nvPr/>
        </p:nvGrpSpPr>
        <p:grpSpPr>
          <a:xfrm>
            <a:off x="7874700" y="1658138"/>
            <a:ext cx="249800" cy="541650"/>
            <a:chOff x="5458600" y="3719400"/>
            <a:chExt cx="249800" cy="541650"/>
          </a:xfrm>
        </p:grpSpPr>
        <p:sp>
          <p:nvSpPr>
            <p:cNvPr id="3332" name="Google Shape;3332;p50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0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0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0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0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0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0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0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0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1" name="Google Shape;3341;p50"/>
          <p:cNvGrpSpPr/>
          <p:nvPr/>
        </p:nvGrpSpPr>
        <p:grpSpPr>
          <a:xfrm>
            <a:off x="8207350" y="964638"/>
            <a:ext cx="164400" cy="515125"/>
            <a:chOff x="5791250" y="3025900"/>
            <a:chExt cx="164400" cy="515125"/>
          </a:xfrm>
        </p:grpSpPr>
        <p:sp>
          <p:nvSpPr>
            <p:cNvPr id="3342" name="Google Shape;3342;p50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0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0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0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0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0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0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0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0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1" name="Google Shape;3351;p50"/>
          <p:cNvGrpSpPr/>
          <p:nvPr/>
        </p:nvGrpSpPr>
        <p:grpSpPr>
          <a:xfrm>
            <a:off x="1320175" y="1029700"/>
            <a:ext cx="190750" cy="283225"/>
            <a:chOff x="923775" y="1828850"/>
            <a:chExt cx="190750" cy="283225"/>
          </a:xfrm>
        </p:grpSpPr>
        <p:sp>
          <p:nvSpPr>
            <p:cNvPr id="3352" name="Google Shape;3352;p50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0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0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0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0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0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0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0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0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1" name="Google Shape;3361;p50"/>
          <p:cNvGrpSpPr/>
          <p:nvPr/>
        </p:nvGrpSpPr>
        <p:grpSpPr>
          <a:xfrm>
            <a:off x="6117975" y="1029700"/>
            <a:ext cx="272300" cy="211525"/>
            <a:chOff x="962400" y="2223200"/>
            <a:chExt cx="272300" cy="211525"/>
          </a:xfrm>
        </p:grpSpPr>
        <p:sp>
          <p:nvSpPr>
            <p:cNvPr id="3362" name="Google Shape;3362;p50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0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0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0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0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0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0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0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0" name="Google Shape;3370;p50"/>
          <p:cNvGrpSpPr/>
          <p:nvPr/>
        </p:nvGrpSpPr>
        <p:grpSpPr>
          <a:xfrm>
            <a:off x="1668750" y="1585075"/>
            <a:ext cx="338500" cy="515525"/>
            <a:chOff x="1514325" y="1004350"/>
            <a:chExt cx="338500" cy="515525"/>
          </a:xfrm>
        </p:grpSpPr>
        <p:sp>
          <p:nvSpPr>
            <p:cNvPr id="3371" name="Google Shape;3371;p50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0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0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0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0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6" name="Google Shape;3376;p50"/>
          <p:cNvGrpSpPr/>
          <p:nvPr/>
        </p:nvGrpSpPr>
        <p:grpSpPr>
          <a:xfrm>
            <a:off x="7077050" y="4132975"/>
            <a:ext cx="430550" cy="271450"/>
            <a:chOff x="1515225" y="1844850"/>
            <a:chExt cx="430550" cy="271450"/>
          </a:xfrm>
        </p:grpSpPr>
        <p:sp>
          <p:nvSpPr>
            <p:cNvPr id="3377" name="Google Shape;3377;p50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0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0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0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0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0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0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0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" name="Google Shape;3389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RECOMMENDATIONS FOR FUTURE ANALYSIS</a:t>
            </a:r>
            <a:endParaRPr sz="2600"/>
          </a:p>
        </p:txBody>
      </p:sp>
      <p:sp>
        <p:nvSpPr>
          <p:cNvPr id="3390" name="Google Shape;3390;p5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HHH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HHH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DONE </a:t>
            </a:r>
            <a:r>
              <a:rPr lang="en">
                <a:solidFill>
                  <a:schemeClr val="accent6"/>
                </a:solidFill>
              </a:rPr>
              <a:t>DIFFERENTLY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396" name="Google Shape;3396;p52"/>
          <p:cNvSpPr txBox="1">
            <a:spLocks noGrp="1"/>
          </p:cNvSpPr>
          <p:nvPr>
            <p:ph type="title" idx="2"/>
          </p:nvPr>
        </p:nvSpPr>
        <p:spPr>
          <a:xfrm>
            <a:off x="720012" y="1858988"/>
            <a:ext cx="2603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3397" name="Google Shape;3397;p52"/>
          <p:cNvSpPr txBox="1">
            <a:spLocks noGrp="1"/>
          </p:cNvSpPr>
          <p:nvPr>
            <p:ph type="subTitle" idx="1"/>
          </p:nvPr>
        </p:nvSpPr>
        <p:spPr>
          <a:xfrm>
            <a:off x="720023" y="2369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</a:rPr>
              <a:t>Neptune</a:t>
            </a:r>
            <a:r>
              <a:rPr lang="en" b="1"/>
              <a:t> </a:t>
            </a:r>
            <a:r>
              <a:rPr lang="en"/>
              <a:t>is the farthest planet from the Sun</a:t>
            </a:r>
            <a:endParaRPr/>
          </a:p>
        </p:txBody>
      </p:sp>
      <p:sp>
        <p:nvSpPr>
          <p:cNvPr id="3398" name="Google Shape;3398;p52"/>
          <p:cNvSpPr txBox="1">
            <a:spLocks noGrp="1"/>
          </p:cNvSpPr>
          <p:nvPr>
            <p:ph type="title" idx="3"/>
          </p:nvPr>
        </p:nvSpPr>
        <p:spPr>
          <a:xfrm>
            <a:off x="5820289" y="1858988"/>
            <a:ext cx="2603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3399" name="Google Shape;3399;p52"/>
          <p:cNvSpPr txBox="1">
            <a:spLocks noGrp="1"/>
          </p:cNvSpPr>
          <p:nvPr>
            <p:ph type="subTitle" idx="4"/>
          </p:nvPr>
        </p:nvSpPr>
        <p:spPr>
          <a:xfrm>
            <a:off x="5820298" y="2369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solidFill>
                  <a:schemeClr val="accent5"/>
                </a:solidFill>
              </a:rPr>
              <a:t>Sun</a:t>
            </a:r>
            <a:r>
              <a:rPr lang="en" b="1"/>
              <a:t> </a:t>
            </a:r>
            <a:r>
              <a:rPr lang="en"/>
              <a:t>is the star at the center of the Solar System</a:t>
            </a:r>
            <a:endParaRPr/>
          </a:p>
        </p:txBody>
      </p:sp>
      <p:sp>
        <p:nvSpPr>
          <p:cNvPr id="3400" name="Google Shape;3400;p52"/>
          <p:cNvSpPr txBox="1">
            <a:spLocks noGrp="1"/>
          </p:cNvSpPr>
          <p:nvPr>
            <p:ph type="title" idx="5"/>
          </p:nvPr>
        </p:nvSpPr>
        <p:spPr>
          <a:xfrm>
            <a:off x="720000" y="3525100"/>
            <a:ext cx="2603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</a:t>
            </a:r>
            <a:endParaRPr/>
          </a:p>
        </p:txBody>
      </p:sp>
      <p:sp>
        <p:nvSpPr>
          <p:cNvPr id="3401" name="Google Shape;3401;p52"/>
          <p:cNvSpPr txBox="1">
            <a:spLocks noGrp="1"/>
          </p:cNvSpPr>
          <p:nvPr>
            <p:ph type="subTitle" idx="6"/>
          </p:nvPr>
        </p:nvSpPr>
        <p:spPr>
          <a:xfrm>
            <a:off x="720012" y="39630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</a:rPr>
              <a:t>Pluto</a:t>
            </a:r>
            <a:r>
              <a:rPr lang="en" b="1"/>
              <a:t> </a:t>
            </a:r>
            <a:r>
              <a:rPr lang="en"/>
              <a:t>is now considered a dwarf planet</a:t>
            </a:r>
            <a:endParaRPr/>
          </a:p>
        </p:txBody>
      </p:sp>
      <p:sp>
        <p:nvSpPr>
          <p:cNvPr id="3402" name="Google Shape;3402;p52"/>
          <p:cNvSpPr txBox="1">
            <a:spLocks noGrp="1"/>
          </p:cNvSpPr>
          <p:nvPr>
            <p:ph type="title" idx="7"/>
          </p:nvPr>
        </p:nvSpPr>
        <p:spPr>
          <a:xfrm>
            <a:off x="5820275" y="3525100"/>
            <a:ext cx="2603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</a:t>
            </a:r>
            <a:endParaRPr/>
          </a:p>
        </p:txBody>
      </p:sp>
      <p:sp>
        <p:nvSpPr>
          <p:cNvPr id="3403" name="Google Shape;3403;p52"/>
          <p:cNvSpPr txBox="1">
            <a:spLocks noGrp="1"/>
          </p:cNvSpPr>
          <p:nvPr>
            <p:ph type="subTitle" idx="8"/>
          </p:nvPr>
        </p:nvSpPr>
        <p:spPr>
          <a:xfrm>
            <a:off x="5820287" y="39630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</a:rPr>
              <a:t>Ceres</a:t>
            </a:r>
            <a:r>
              <a:rPr lang="en" b="1"/>
              <a:t> </a:t>
            </a:r>
            <a:r>
              <a:rPr lang="en"/>
              <a:t>is really located in the main asteroid belt</a:t>
            </a:r>
            <a:endParaRPr/>
          </a:p>
        </p:txBody>
      </p:sp>
      <p:sp>
        <p:nvSpPr>
          <p:cNvPr id="3404" name="Google Shape;3404;p52"/>
          <p:cNvSpPr/>
          <p:nvPr/>
        </p:nvSpPr>
        <p:spPr>
          <a:xfrm>
            <a:off x="3571200" y="1999288"/>
            <a:ext cx="841500" cy="84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Yeseva One"/>
                <a:ea typeface="Yeseva One"/>
                <a:cs typeface="Yeseva One"/>
                <a:sym typeface="Yeseva One"/>
              </a:rPr>
              <a:t>1</a:t>
            </a:r>
            <a:endParaRPr sz="30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cxnSp>
        <p:nvCxnSpPr>
          <p:cNvPr id="3405" name="Google Shape;3405;p52"/>
          <p:cNvCxnSpPr/>
          <p:nvPr/>
        </p:nvCxnSpPr>
        <p:spPr>
          <a:xfrm>
            <a:off x="2835675" y="2357776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6" name="Google Shape;3406;p52"/>
          <p:cNvCxnSpPr/>
          <p:nvPr/>
        </p:nvCxnSpPr>
        <p:spPr>
          <a:xfrm>
            <a:off x="2835675" y="3987514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7" name="Google Shape;3407;p52"/>
          <p:cNvCxnSpPr/>
          <p:nvPr/>
        </p:nvCxnSpPr>
        <p:spPr>
          <a:xfrm>
            <a:off x="5918775" y="2357776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8" name="Google Shape;3408;p52"/>
          <p:cNvCxnSpPr/>
          <p:nvPr/>
        </p:nvCxnSpPr>
        <p:spPr>
          <a:xfrm>
            <a:off x="5918775" y="3987514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9" name="Google Shape;3409;p52"/>
          <p:cNvSpPr/>
          <p:nvPr/>
        </p:nvSpPr>
        <p:spPr>
          <a:xfrm>
            <a:off x="4731325" y="1999288"/>
            <a:ext cx="841500" cy="84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Yeseva One"/>
                <a:ea typeface="Yeseva One"/>
                <a:cs typeface="Yeseva One"/>
                <a:sym typeface="Yeseva One"/>
              </a:rPr>
              <a:t>2</a:t>
            </a:r>
            <a:endParaRPr sz="30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3410" name="Google Shape;3410;p52"/>
          <p:cNvSpPr/>
          <p:nvPr/>
        </p:nvSpPr>
        <p:spPr>
          <a:xfrm>
            <a:off x="3571200" y="3618100"/>
            <a:ext cx="841500" cy="84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Yeseva One"/>
                <a:ea typeface="Yeseva One"/>
                <a:cs typeface="Yeseva One"/>
                <a:sym typeface="Yeseva One"/>
              </a:rPr>
              <a:t>3</a:t>
            </a:r>
            <a:endParaRPr sz="30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3411" name="Google Shape;3411;p52"/>
          <p:cNvSpPr/>
          <p:nvPr/>
        </p:nvSpPr>
        <p:spPr>
          <a:xfrm>
            <a:off x="4731325" y="3618100"/>
            <a:ext cx="841500" cy="84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Yeseva One"/>
                <a:ea typeface="Yeseva One"/>
                <a:cs typeface="Yeseva One"/>
                <a:sym typeface="Yeseva One"/>
              </a:rPr>
              <a:t>4</a:t>
            </a:r>
            <a:endParaRPr sz="30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3412" name="Google Shape;3412;p52"/>
          <p:cNvGrpSpPr/>
          <p:nvPr/>
        </p:nvGrpSpPr>
        <p:grpSpPr>
          <a:xfrm rot="-3675584">
            <a:off x="7458512" y="590895"/>
            <a:ext cx="1082292" cy="1178310"/>
            <a:chOff x="5285775" y="565887"/>
            <a:chExt cx="1600274" cy="1742247"/>
          </a:xfrm>
        </p:grpSpPr>
        <p:sp>
          <p:nvSpPr>
            <p:cNvPr id="3413" name="Google Shape;3413;p52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2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2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2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2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2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2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2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2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2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2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2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2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2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2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2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2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2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2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2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2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2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2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2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2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2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2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2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2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2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2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2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2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2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2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2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2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2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2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2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52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52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52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52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52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52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52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52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52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52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52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52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52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52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52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52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52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52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52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52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52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52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52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52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52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52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52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52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52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52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52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52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52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52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52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52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52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2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2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2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2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2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2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2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2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2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2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2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1" name="Google Shape;3501;p52"/>
          <p:cNvGrpSpPr/>
          <p:nvPr/>
        </p:nvGrpSpPr>
        <p:grpSpPr>
          <a:xfrm>
            <a:off x="6759325" y="1029525"/>
            <a:ext cx="725625" cy="523625"/>
            <a:chOff x="1297850" y="2427550"/>
            <a:chExt cx="725625" cy="523625"/>
          </a:xfrm>
        </p:grpSpPr>
        <p:sp>
          <p:nvSpPr>
            <p:cNvPr id="3502" name="Google Shape;3502;p52"/>
            <p:cNvSpPr/>
            <p:nvPr/>
          </p:nvSpPr>
          <p:spPr>
            <a:xfrm>
              <a:off x="1614150" y="244347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2"/>
            <p:cNvSpPr/>
            <p:nvPr/>
          </p:nvSpPr>
          <p:spPr>
            <a:xfrm>
              <a:off x="1596150" y="243267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2"/>
            <p:cNvSpPr/>
            <p:nvPr/>
          </p:nvSpPr>
          <p:spPr>
            <a:xfrm>
              <a:off x="1606125" y="243900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2"/>
            <p:cNvSpPr/>
            <p:nvPr/>
          </p:nvSpPr>
          <p:spPr>
            <a:xfrm>
              <a:off x="1786100" y="267792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2"/>
            <p:cNvSpPr/>
            <p:nvPr/>
          </p:nvSpPr>
          <p:spPr>
            <a:xfrm>
              <a:off x="1353750" y="252430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2"/>
            <p:cNvSpPr/>
            <p:nvPr/>
          </p:nvSpPr>
          <p:spPr>
            <a:xfrm>
              <a:off x="1364400" y="251930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2"/>
            <p:cNvSpPr/>
            <p:nvPr/>
          </p:nvSpPr>
          <p:spPr>
            <a:xfrm>
              <a:off x="1408000" y="257507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2"/>
            <p:cNvSpPr/>
            <p:nvPr/>
          </p:nvSpPr>
          <p:spPr>
            <a:xfrm>
              <a:off x="1370600" y="255700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2"/>
            <p:cNvSpPr/>
            <p:nvPr/>
          </p:nvSpPr>
          <p:spPr>
            <a:xfrm>
              <a:off x="1373075" y="256772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2"/>
            <p:cNvSpPr/>
            <p:nvPr/>
          </p:nvSpPr>
          <p:spPr>
            <a:xfrm>
              <a:off x="1541625" y="251935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2"/>
            <p:cNvSpPr/>
            <p:nvPr/>
          </p:nvSpPr>
          <p:spPr>
            <a:xfrm>
              <a:off x="1480000" y="264112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2"/>
            <p:cNvSpPr/>
            <p:nvPr/>
          </p:nvSpPr>
          <p:spPr>
            <a:xfrm>
              <a:off x="1380150" y="256770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2"/>
            <p:cNvSpPr/>
            <p:nvPr/>
          </p:nvSpPr>
          <p:spPr>
            <a:xfrm>
              <a:off x="1494675" y="254955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2"/>
            <p:cNvSpPr/>
            <p:nvPr/>
          </p:nvSpPr>
          <p:spPr>
            <a:xfrm>
              <a:off x="1475350" y="258450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2"/>
            <p:cNvSpPr/>
            <p:nvPr/>
          </p:nvSpPr>
          <p:spPr>
            <a:xfrm>
              <a:off x="1299225" y="242755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2"/>
            <p:cNvSpPr/>
            <p:nvPr/>
          </p:nvSpPr>
          <p:spPr>
            <a:xfrm>
              <a:off x="1297850" y="245075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2"/>
            <p:cNvSpPr/>
            <p:nvPr/>
          </p:nvSpPr>
          <p:spPr>
            <a:xfrm>
              <a:off x="1300300" y="243492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2"/>
            <p:cNvSpPr/>
            <p:nvPr/>
          </p:nvSpPr>
          <p:spPr>
            <a:xfrm>
              <a:off x="1306550" y="244147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2"/>
            <p:cNvSpPr/>
            <p:nvPr/>
          </p:nvSpPr>
          <p:spPr>
            <a:xfrm>
              <a:off x="1486200" y="262862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2"/>
            <p:cNvSpPr/>
            <p:nvPr/>
          </p:nvSpPr>
          <p:spPr>
            <a:xfrm>
              <a:off x="1499625" y="264037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2"/>
            <p:cNvSpPr/>
            <p:nvPr/>
          </p:nvSpPr>
          <p:spPr>
            <a:xfrm>
              <a:off x="1511150" y="265050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2"/>
            <p:cNvSpPr/>
            <p:nvPr/>
          </p:nvSpPr>
          <p:spPr>
            <a:xfrm>
              <a:off x="1526500" y="265382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2"/>
            <p:cNvSpPr/>
            <p:nvPr/>
          </p:nvSpPr>
          <p:spPr>
            <a:xfrm>
              <a:off x="1600500" y="245160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2"/>
            <p:cNvSpPr/>
            <p:nvPr/>
          </p:nvSpPr>
          <p:spPr>
            <a:xfrm>
              <a:off x="1513900" y="246630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2"/>
            <p:cNvSpPr/>
            <p:nvPr/>
          </p:nvSpPr>
          <p:spPr>
            <a:xfrm>
              <a:off x="1610625" y="262022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2"/>
            <p:cNvSpPr/>
            <p:nvPr/>
          </p:nvSpPr>
          <p:spPr>
            <a:xfrm>
              <a:off x="1525100" y="275377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2"/>
            <p:cNvSpPr/>
            <p:nvPr/>
          </p:nvSpPr>
          <p:spPr>
            <a:xfrm>
              <a:off x="1307300" y="244322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2"/>
            <p:cNvSpPr/>
            <p:nvPr/>
          </p:nvSpPr>
          <p:spPr>
            <a:xfrm>
              <a:off x="1343575" y="270827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2"/>
            <p:cNvSpPr/>
            <p:nvPr/>
          </p:nvSpPr>
          <p:spPr>
            <a:xfrm>
              <a:off x="1339725" y="253517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2"/>
            <p:cNvSpPr/>
            <p:nvPr/>
          </p:nvSpPr>
          <p:spPr>
            <a:xfrm>
              <a:off x="1681025" y="274897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2"/>
            <p:cNvSpPr/>
            <p:nvPr/>
          </p:nvSpPr>
          <p:spPr>
            <a:xfrm>
              <a:off x="1691475" y="276200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2"/>
            <p:cNvSpPr/>
            <p:nvPr/>
          </p:nvSpPr>
          <p:spPr>
            <a:xfrm>
              <a:off x="1911975" y="244530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2"/>
            <p:cNvSpPr/>
            <p:nvPr/>
          </p:nvSpPr>
          <p:spPr>
            <a:xfrm>
              <a:off x="1868300" y="247907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2"/>
            <p:cNvSpPr/>
            <p:nvPr/>
          </p:nvSpPr>
          <p:spPr>
            <a:xfrm>
              <a:off x="1843550" y="252592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2"/>
            <p:cNvSpPr/>
            <p:nvPr/>
          </p:nvSpPr>
          <p:spPr>
            <a:xfrm>
              <a:off x="1827225" y="256905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2"/>
            <p:cNvSpPr/>
            <p:nvPr/>
          </p:nvSpPr>
          <p:spPr>
            <a:xfrm>
              <a:off x="1813700" y="261490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2"/>
            <p:cNvSpPr/>
            <p:nvPr/>
          </p:nvSpPr>
          <p:spPr>
            <a:xfrm>
              <a:off x="1799175" y="264965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2"/>
            <p:cNvSpPr/>
            <p:nvPr/>
          </p:nvSpPr>
          <p:spPr>
            <a:xfrm>
              <a:off x="1605700" y="258502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2"/>
            <p:cNvSpPr/>
            <p:nvPr/>
          </p:nvSpPr>
          <p:spPr>
            <a:xfrm>
              <a:off x="1600500" y="290630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2"/>
            <p:cNvSpPr/>
            <p:nvPr/>
          </p:nvSpPr>
          <p:spPr>
            <a:xfrm>
              <a:off x="1614100" y="245320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2"/>
            <p:cNvSpPr/>
            <p:nvPr/>
          </p:nvSpPr>
          <p:spPr>
            <a:xfrm>
              <a:off x="1306600" y="258332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2"/>
            <p:cNvSpPr/>
            <p:nvPr/>
          </p:nvSpPr>
          <p:spPr>
            <a:xfrm>
              <a:off x="1864475" y="243275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2"/>
            <p:cNvSpPr/>
            <p:nvPr/>
          </p:nvSpPr>
          <p:spPr>
            <a:xfrm>
              <a:off x="1956125" y="244422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5" name="Google Shape;3545;p52"/>
          <p:cNvGrpSpPr/>
          <p:nvPr/>
        </p:nvGrpSpPr>
        <p:grpSpPr>
          <a:xfrm>
            <a:off x="5572825" y="1051463"/>
            <a:ext cx="249800" cy="541650"/>
            <a:chOff x="5458600" y="3719400"/>
            <a:chExt cx="249800" cy="541650"/>
          </a:xfrm>
        </p:grpSpPr>
        <p:sp>
          <p:nvSpPr>
            <p:cNvPr id="3546" name="Google Shape;3546;p52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2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2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2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2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2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2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2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2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5" name="Google Shape;3555;p52"/>
          <p:cNvGrpSpPr/>
          <p:nvPr/>
        </p:nvGrpSpPr>
        <p:grpSpPr>
          <a:xfrm>
            <a:off x="5891175" y="1223888"/>
            <a:ext cx="164400" cy="515125"/>
            <a:chOff x="5791250" y="3025900"/>
            <a:chExt cx="164400" cy="515125"/>
          </a:xfrm>
        </p:grpSpPr>
        <p:sp>
          <p:nvSpPr>
            <p:cNvPr id="3556" name="Google Shape;3556;p52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2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2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2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2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2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2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2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2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5" name="Google Shape;3565;p52"/>
          <p:cNvGrpSpPr/>
          <p:nvPr/>
        </p:nvGrpSpPr>
        <p:grpSpPr>
          <a:xfrm>
            <a:off x="564538" y="2871913"/>
            <a:ext cx="190750" cy="283225"/>
            <a:chOff x="923775" y="1828850"/>
            <a:chExt cx="190750" cy="283225"/>
          </a:xfrm>
        </p:grpSpPr>
        <p:sp>
          <p:nvSpPr>
            <p:cNvPr id="3566" name="Google Shape;3566;p52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2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2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2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2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2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2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2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2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5" name="Google Shape;3575;p52"/>
          <p:cNvGrpSpPr/>
          <p:nvPr/>
        </p:nvGrpSpPr>
        <p:grpSpPr>
          <a:xfrm>
            <a:off x="603163" y="3266263"/>
            <a:ext cx="272300" cy="211525"/>
            <a:chOff x="962400" y="2223200"/>
            <a:chExt cx="272300" cy="211525"/>
          </a:xfrm>
        </p:grpSpPr>
        <p:sp>
          <p:nvSpPr>
            <p:cNvPr id="3576" name="Google Shape;3576;p52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2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2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2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2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2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2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2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Google Shape;3588;p53"/>
          <p:cNvSpPr txBox="1">
            <a:spLocks noGrp="1"/>
          </p:cNvSpPr>
          <p:nvPr>
            <p:ph type="title"/>
          </p:nvPr>
        </p:nvSpPr>
        <p:spPr>
          <a:xfrm>
            <a:off x="720000" y="1319713"/>
            <a:ext cx="63588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MANY THANKS!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9" name="Google Shape;3589;p53"/>
          <p:cNvSpPr txBox="1">
            <a:spLocks noGrp="1"/>
          </p:cNvSpPr>
          <p:nvPr>
            <p:ph type="subTitle" idx="1"/>
          </p:nvPr>
        </p:nvSpPr>
        <p:spPr>
          <a:xfrm>
            <a:off x="720000" y="2564988"/>
            <a:ext cx="52611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Does anyone have 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90" name="Google Shape;3590;p53"/>
          <p:cNvCxnSpPr/>
          <p:nvPr/>
        </p:nvCxnSpPr>
        <p:spPr>
          <a:xfrm>
            <a:off x="831800" y="24168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91" name="Google Shape;3591;p53"/>
          <p:cNvGrpSpPr/>
          <p:nvPr/>
        </p:nvGrpSpPr>
        <p:grpSpPr>
          <a:xfrm>
            <a:off x="6426100" y="1444000"/>
            <a:ext cx="2385750" cy="3159501"/>
            <a:chOff x="6426100" y="1444000"/>
            <a:chExt cx="2385750" cy="3159501"/>
          </a:xfrm>
        </p:grpSpPr>
        <p:sp>
          <p:nvSpPr>
            <p:cNvPr id="3592" name="Google Shape;3592;p53"/>
            <p:cNvSpPr/>
            <p:nvPr/>
          </p:nvSpPr>
          <p:spPr>
            <a:xfrm>
              <a:off x="6693790" y="3916253"/>
              <a:ext cx="1120979" cy="687248"/>
            </a:xfrm>
            <a:custGeom>
              <a:avLst/>
              <a:gdLst/>
              <a:ahLst/>
              <a:cxnLst/>
              <a:rect l="l" t="t" r="r" b="b"/>
              <a:pathLst>
                <a:path w="9175" h="5625" extrusionOk="0">
                  <a:moveTo>
                    <a:pt x="0" y="0"/>
                  </a:moveTo>
                  <a:lnTo>
                    <a:pt x="415" y="4886"/>
                  </a:lnTo>
                  <a:lnTo>
                    <a:pt x="8887" y="5625"/>
                  </a:lnTo>
                  <a:lnTo>
                    <a:pt x="9175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D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3"/>
            <p:cNvSpPr/>
            <p:nvPr/>
          </p:nvSpPr>
          <p:spPr>
            <a:xfrm>
              <a:off x="6695989" y="3974776"/>
              <a:ext cx="1078705" cy="627137"/>
            </a:xfrm>
            <a:custGeom>
              <a:avLst/>
              <a:gdLst/>
              <a:ahLst/>
              <a:cxnLst/>
              <a:rect l="l" t="t" r="r" b="b"/>
              <a:pathLst>
                <a:path w="8829" h="5133" extrusionOk="0">
                  <a:moveTo>
                    <a:pt x="8829" y="1"/>
                  </a:moveTo>
                  <a:lnTo>
                    <a:pt x="1" y="127"/>
                  </a:lnTo>
                  <a:lnTo>
                    <a:pt x="69" y="4762"/>
                  </a:lnTo>
                  <a:lnTo>
                    <a:pt x="8722" y="5133"/>
                  </a:lnTo>
                  <a:lnTo>
                    <a:pt x="88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3"/>
            <p:cNvSpPr/>
            <p:nvPr/>
          </p:nvSpPr>
          <p:spPr>
            <a:xfrm>
              <a:off x="6712849" y="3939711"/>
              <a:ext cx="1078461" cy="641310"/>
            </a:xfrm>
            <a:custGeom>
              <a:avLst/>
              <a:gdLst/>
              <a:ahLst/>
              <a:cxnLst/>
              <a:rect l="l" t="t" r="r" b="b"/>
              <a:pathLst>
                <a:path w="8827" h="5249" extrusionOk="0">
                  <a:moveTo>
                    <a:pt x="0" y="0"/>
                  </a:moveTo>
                  <a:lnTo>
                    <a:pt x="67" y="4854"/>
                  </a:lnTo>
                  <a:lnTo>
                    <a:pt x="8589" y="5248"/>
                  </a:lnTo>
                  <a:lnTo>
                    <a:pt x="8827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3"/>
            <p:cNvSpPr/>
            <p:nvPr/>
          </p:nvSpPr>
          <p:spPr>
            <a:xfrm>
              <a:off x="7537422" y="4159508"/>
              <a:ext cx="254496" cy="435685"/>
            </a:xfrm>
            <a:custGeom>
              <a:avLst/>
              <a:gdLst/>
              <a:ahLst/>
              <a:cxnLst/>
              <a:rect l="l" t="t" r="r" b="b"/>
              <a:pathLst>
                <a:path w="2083" h="3566" extrusionOk="0">
                  <a:moveTo>
                    <a:pt x="2082" y="1"/>
                  </a:moveTo>
                  <a:lnTo>
                    <a:pt x="1" y="3468"/>
                  </a:lnTo>
                  <a:lnTo>
                    <a:pt x="1762" y="3554"/>
                  </a:lnTo>
                  <a:lnTo>
                    <a:pt x="1912" y="3565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3"/>
            <p:cNvSpPr/>
            <p:nvPr/>
          </p:nvSpPr>
          <p:spPr>
            <a:xfrm>
              <a:off x="6704419" y="3993347"/>
              <a:ext cx="447903" cy="549799"/>
            </a:xfrm>
            <a:custGeom>
              <a:avLst/>
              <a:gdLst/>
              <a:ahLst/>
              <a:cxnLst/>
              <a:rect l="l" t="t" r="r" b="b"/>
              <a:pathLst>
                <a:path w="3666" h="4500" extrusionOk="0">
                  <a:moveTo>
                    <a:pt x="0" y="1"/>
                  </a:moveTo>
                  <a:lnTo>
                    <a:pt x="78" y="4500"/>
                  </a:lnTo>
                  <a:lnTo>
                    <a:pt x="390" y="4480"/>
                  </a:lnTo>
                  <a:lnTo>
                    <a:pt x="3665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3"/>
            <p:cNvSpPr/>
            <p:nvPr/>
          </p:nvSpPr>
          <p:spPr>
            <a:xfrm>
              <a:off x="6695134" y="3916253"/>
              <a:ext cx="1119635" cy="95054"/>
            </a:xfrm>
            <a:custGeom>
              <a:avLst/>
              <a:gdLst/>
              <a:ahLst/>
              <a:cxnLst/>
              <a:rect l="l" t="t" r="r" b="b"/>
              <a:pathLst>
                <a:path w="9164" h="778" extrusionOk="0">
                  <a:moveTo>
                    <a:pt x="1" y="0"/>
                  </a:moveTo>
                  <a:lnTo>
                    <a:pt x="38" y="677"/>
                  </a:lnTo>
                  <a:lnTo>
                    <a:pt x="9114" y="778"/>
                  </a:lnTo>
                  <a:lnTo>
                    <a:pt x="9164" y="1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3"/>
            <p:cNvSpPr/>
            <p:nvPr/>
          </p:nvSpPr>
          <p:spPr>
            <a:xfrm>
              <a:off x="7426363" y="4069097"/>
              <a:ext cx="399520" cy="418091"/>
            </a:xfrm>
            <a:custGeom>
              <a:avLst/>
              <a:gdLst/>
              <a:ahLst/>
              <a:cxnLst/>
              <a:rect l="l" t="t" r="r" b="b"/>
              <a:pathLst>
                <a:path w="3270" h="3422" extrusionOk="0">
                  <a:moveTo>
                    <a:pt x="673" y="0"/>
                  </a:moveTo>
                  <a:cubicBezTo>
                    <a:pt x="503" y="0"/>
                    <a:pt x="319" y="15"/>
                    <a:pt x="122" y="46"/>
                  </a:cubicBezTo>
                  <a:lnTo>
                    <a:pt x="1" y="3395"/>
                  </a:lnTo>
                  <a:cubicBezTo>
                    <a:pt x="131" y="3413"/>
                    <a:pt x="256" y="3422"/>
                    <a:pt x="377" y="3422"/>
                  </a:cubicBezTo>
                  <a:cubicBezTo>
                    <a:pt x="2763" y="3422"/>
                    <a:pt x="3269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3"/>
            <p:cNvSpPr/>
            <p:nvPr/>
          </p:nvSpPr>
          <p:spPr>
            <a:xfrm>
              <a:off x="7425874" y="4084246"/>
              <a:ext cx="366532" cy="383393"/>
            </a:xfrm>
            <a:custGeom>
              <a:avLst/>
              <a:gdLst/>
              <a:ahLst/>
              <a:cxnLst/>
              <a:rect l="l" t="t" r="r" b="b"/>
              <a:pathLst>
                <a:path w="3000" h="3138" extrusionOk="0">
                  <a:moveTo>
                    <a:pt x="617" y="0"/>
                  </a:moveTo>
                  <a:cubicBezTo>
                    <a:pt x="461" y="0"/>
                    <a:pt x="293" y="14"/>
                    <a:pt x="112" y="43"/>
                  </a:cubicBezTo>
                  <a:lnTo>
                    <a:pt x="0" y="3113"/>
                  </a:lnTo>
                  <a:cubicBezTo>
                    <a:pt x="119" y="3130"/>
                    <a:pt x="233" y="3138"/>
                    <a:pt x="344" y="3138"/>
                  </a:cubicBezTo>
                  <a:cubicBezTo>
                    <a:pt x="2534" y="3138"/>
                    <a:pt x="2999" y="0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3"/>
            <p:cNvSpPr/>
            <p:nvPr/>
          </p:nvSpPr>
          <p:spPr>
            <a:xfrm>
              <a:off x="6702220" y="4038186"/>
              <a:ext cx="368243" cy="430065"/>
            </a:xfrm>
            <a:custGeom>
              <a:avLst/>
              <a:gdLst/>
              <a:ahLst/>
              <a:cxnLst/>
              <a:rect l="l" t="t" r="r" b="b"/>
              <a:pathLst>
                <a:path w="3014" h="3520" extrusionOk="0">
                  <a:moveTo>
                    <a:pt x="2580" y="1"/>
                  </a:moveTo>
                  <a:cubicBezTo>
                    <a:pt x="1" y="1"/>
                    <a:pt x="138" y="3519"/>
                    <a:pt x="2452" y="3519"/>
                  </a:cubicBezTo>
                  <a:cubicBezTo>
                    <a:pt x="2582" y="3519"/>
                    <a:pt x="2719" y="3508"/>
                    <a:pt x="2863" y="3484"/>
                  </a:cubicBezTo>
                  <a:lnTo>
                    <a:pt x="3013" y="32"/>
                  </a:lnTo>
                  <a:cubicBezTo>
                    <a:pt x="2861" y="11"/>
                    <a:pt x="2717" y="1"/>
                    <a:pt x="2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3"/>
            <p:cNvSpPr/>
            <p:nvPr/>
          </p:nvSpPr>
          <p:spPr>
            <a:xfrm>
              <a:off x="6736063" y="4054680"/>
              <a:ext cx="333789" cy="390357"/>
            </a:xfrm>
            <a:custGeom>
              <a:avLst/>
              <a:gdLst/>
              <a:ahLst/>
              <a:cxnLst/>
              <a:rect l="l" t="t" r="r" b="b"/>
              <a:pathLst>
                <a:path w="2732" h="3195" extrusionOk="0">
                  <a:moveTo>
                    <a:pt x="2339" y="0"/>
                  </a:moveTo>
                  <a:cubicBezTo>
                    <a:pt x="1" y="0"/>
                    <a:pt x="126" y="3195"/>
                    <a:pt x="2224" y="3195"/>
                  </a:cubicBezTo>
                  <a:cubicBezTo>
                    <a:pt x="2342" y="3195"/>
                    <a:pt x="2466" y="3185"/>
                    <a:pt x="2596" y="3163"/>
                  </a:cubicBezTo>
                  <a:lnTo>
                    <a:pt x="2732" y="28"/>
                  </a:lnTo>
                  <a:cubicBezTo>
                    <a:pt x="2594" y="9"/>
                    <a:pt x="2463" y="0"/>
                    <a:pt x="2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3"/>
            <p:cNvSpPr/>
            <p:nvPr/>
          </p:nvSpPr>
          <p:spPr>
            <a:xfrm>
              <a:off x="6849199" y="4117845"/>
              <a:ext cx="193529" cy="266347"/>
            </a:xfrm>
            <a:custGeom>
              <a:avLst/>
              <a:gdLst/>
              <a:ahLst/>
              <a:cxnLst/>
              <a:rect l="l" t="t" r="r" b="b"/>
              <a:pathLst>
                <a:path w="1584" h="2180" extrusionOk="0">
                  <a:moveTo>
                    <a:pt x="1345" y="0"/>
                  </a:moveTo>
                  <a:cubicBezTo>
                    <a:pt x="31" y="0"/>
                    <a:pt x="0" y="2180"/>
                    <a:pt x="1148" y="2180"/>
                  </a:cubicBezTo>
                  <a:cubicBezTo>
                    <a:pt x="1258" y="2180"/>
                    <a:pt x="1379" y="2159"/>
                    <a:pt x="1511" y="2115"/>
                  </a:cubicBezTo>
                  <a:lnTo>
                    <a:pt x="1584" y="22"/>
                  </a:lnTo>
                  <a:cubicBezTo>
                    <a:pt x="1500" y="7"/>
                    <a:pt x="1421" y="0"/>
                    <a:pt x="1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3"/>
            <p:cNvSpPr/>
            <p:nvPr/>
          </p:nvSpPr>
          <p:spPr>
            <a:xfrm>
              <a:off x="6964167" y="4195550"/>
              <a:ext cx="85646" cy="117779"/>
            </a:xfrm>
            <a:custGeom>
              <a:avLst/>
              <a:gdLst/>
              <a:ahLst/>
              <a:cxnLst/>
              <a:rect l="l" t="t" r="r" b="b"/>
              <a:pathLst>
                <a:path w="701" h="964" extrusionOk="0">
                  <a:moveTo>
                    <a:pt x="595" y="1"/>
                  </a:moveTo>
                  <a:cubicBezTo>
                    <a:pt x="15" y="1"/>
                    <a:pt x="1" y="964"/>
                    <a:pt x="508" y="964"/>
                  </a:cubicBezTo>
                  <a:cubicBezTo>
                    <a:pt x="557" y="964"/>
                    <a:pt x="610" y="955"/>
                    <a:pt x="669" y="935"/>
                  </a:cubicBezTo>
                  <a:lnTo>
                    <a:pt x="700" y="11"/>
                  </a:lnTo>
                  <a:cubicBezTo>
                    <a:pt x="663" y="4"/>
                    <a:pt x="628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3"/>
            <p:cNvSpPr/>
            <p:nvPr/>
          </p:nvSpPr>
          <p:spPr>
            <a:xfrm>
              <a:off x="7450309" y="4147779"/>
              <a:ext cx="194018" cy="257306"/>
            </a:xfrm>
            <a:custGeom>
              <a:avLst/>
              <a:gdLst/>
              <a:ahLst/>
              <a:cxnLst/>
              <a:rect l="l" t="t" r="r" b="b"/>
              <a:pathLst>
                <a:path w="1588" h="2106" extrusionOk="0">
                  <a:moveTo>
                    <a:pt x="297" y="0"/>
                  </a:moveTo>
                  <a:cubicBezTo>
                    <a:pt x="220" y="0"/>
                    <a:pt x="138" y="8"/>
                    <a:pt x="51" y="24"/>
                  </a:cubicBezTo>
                  <a:lnTo>
                    <a:pt x="1" y="2046"/>
                  </a:lnTo>
                  <a:cubicBezTo>
                    <a:pt x="125" y="2087"/>
                    <a:pt x="241" y="2105"/>
                    <a:pt x="348" y="2105"/>
                  </a:cubicBezTo>
                  <a:cubicBezTo>
                    <a:pt x="1485" y="2105"/>
                    <a:pt x="1588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3"/>
            <p:cNvSpPr/>
            <p:nvPr/>
          </p:nvSpPr>
          <p:spPr>
            <a:xfrm>
              <a:off x="7447377" y="4209967"/>
              <a:ext cx="101041" cy="133662"/>
            </a:xfrm>
            <a:custGeom>
              <a:avLst/>
              <a:gdLst/>
              <a:ahLst/>
              <a:cxnLst/>
              <a:rect l="l" t="t" r="r" b="b"/>
              <a:pathLst>
                <a:path w="827" h="1094" extrusionOk="0">
                  <a:moveTo>
                    <a:pt x="156" y="1"/>
                  </a:moveTo>
                  <a:cubicBezTo>
                    <a:pt x="116" y="1"/>
                    <a:pt x="73" y="4"/>
                    <a:pt x="28" y="13"/>
                  </a:cubicBezTo>
                  <a:lnTo>
                    <a:pt x="1" y="1062"/>
                  </a:lnTo>
                  <a:cubicBezTo>
                    <a:pt x="66" y="1083"/>
                    <a:pt x="126" y="1093"/>
                    <a:pt x="182" y="1093"/>
                  </a:cubicBezTo>
                  <a:cubicBezTo>
                    <a:pt x="773" y="1093"/>
                    <a:pt x="826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3"/>
            <p:cNvSpPr/>
            <p:nvPr/>
          </p:nvSpPr>
          <p:spPr>
            <a:xfrm>
              <a:off x="7436870" y="4085590"/>
              <a:ext cx="243622" cy="338187"/>
            </a:xfrm>
            <a:custGeom>
              <a:avLst/>
              <a:gdLst/>
              <a:ahLst/>
              <a:cxnLst/>
              <a:rect l="l" t="t" r="r" b="b"/>
              <a:pathLst>
                <a:path w="1994" h="2768" extrusionOk="0">
                  <a:moveTo>
                    <a:pt x="603" y="1"/>
                  </a:moveTo>
                  <a:cubicBezTo>
                    <a:pt x="448" y="1"/>
                    <a:pt x="280" y="14"/>
                    <a:pt x="99" y="43"/>
                  </a:cubicBezTo>
                  <a:lnTo>
                    <a:pt x="1" y="2767"/>
                  </a:lnTo>
                  <a:lnTo>
                    <a:pt x="1993" y="674"/>
                  </a:lnTo>
                  <a:cubicBezTo>
                    <a:pt x="1763" y="281"/>
                    <a:pt x="1311" y="1"/>
                    <a:pt x="603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3"/>
            <p:cNvSpPr/>
            <p:nvPr/>
          </p:nvSpPr>
          <p:spPr>
            <a:xfrm>
              <a:off x="6826352" y="4056024"/>
              <a:ext cx="233237" cy="384004"/>
            </a:xfrm>
            <a:custGeom>
              <a:avLst/>
              <a:gdLst/>
              <a:ahLst/>
              <a:cxnLst/>
              <a:rect l="l" t="t" r="r" b="b"/>
              <a:pathLst>
                <a:path w="1909" h="3143" extrusionOk="0">
                  <a:moveTo>
                    <a:pt x="1705" y="0"/>
                  </a:moveTo>
                  <a:lnTo>
                    <a:pt x="0" y="2226"/>
                  </a:lnTo>
                  <a:cubicBezTo>
                    <a:pt x="257" y="2750"/>
                    <a:pt x="584" y="3142"/>
                    <a:pt x="1487" y="3142"/>
                  </a:cubicBezTo>
                  <a:cubicBezTo>
                    <a:pt x="1495" y="3142"/>
                    <a:pt x="1504" y="3142"/>
                    <a:pt x="1512" y="3142"/>
                  </a:cubicBezTo>
                  <a:lnTo>
                    <a:pt x="1908" y="20"/>
                  </a:lnTo>
                  <a:cubicBezTo>
                    <a:pt x="1840" y="10"/>
                    <a:pt x="1771" y="6"/>
                    <a:pt x="17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3"/>
            <p:cNvSpPr/>
            <p:nvPr/>
          </p:nvSpPr>
          <p:spPr>
            <a:xfrm>
              <a:off x="7087810" y="4159874"/>
              <a:ext cx="311064" cy="307399"/>
            </a:xfrm>
            <a:custGeom>
              <a:avLst/>
              <a:gdLst/>
              <a:ahLst/>
              <a:cxnLst/>
              <a:rect l="l" t="t" r="r" b="b"/>
              <a:pathLst>
                <a:path w="2546" h="2516" extrusionOk="0">
                  <a:moveTo>
                    <a:pt x="60" y="0"/>
                  </a:moveTo>
                  <a:lnTo>
                    <a:pt x="0" y="2430"/>
                  </a:lnTo>
                  <a:lnTo>
                    <a:pt x="2480" y="2516"/>
                  </a:lnTo>
                  <a:lnTo>
                    <a:pt x="2546" y="4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3"/>
            <p:cNvSpPr/>
            <p:nvPr/>
          </p:nvSpPr>
          <p:spPr>
            <a:xfrm>
              <a:off x="7105770" y="4177590"/>
              <a:ext cx="275144" cy="271478"/>
            </a:xfrm>
            <a:custGeom>
              <a:avLst/>
              <a:gdLst/>
              <a:ahLst/>
              <a:cxnLst/>
              <a:rect l="l" t="t" r="r" b="b"/>
              <a:pathLst>
                <a:path w="2252" h="2222" extrusionOk="0">
                  <a:moveTo>
                    <a:pt x="57" y="0"/>
                  </a:moveTo>
                  <a:lnTo>
                    <a:pt x="1" y="2146"/>
                  </a:lnTo>
                  <a:lnTo>
                    <a:pt x="2191" y="2222"/>
                  </a:lnTo>
                  <a:lnTo>
                    <a:pt x="2251" y="3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3"/>
            <p:cNvSpPr/>
            <p:nvPr/>
          </p:nvSpPr>
          <p:spPr>
            <a:xfrm>
              <a:off x="7124830" y="4217786"/>
              <a:ext cx="241545" cy="126332"/>
            </a:xfrm>
            <a:custGeom>
              <a:avLst/>
              <a:gdLst/>
              <a:ahLst/>
              <a:cxnLst/>
              <a:rect l="l" t="t" r="r" b="b"/>
              <a:pathLst>
                <a:path w="1977" h="1034" extrusionOk="0">
                  <a:moveTo>
                    <a:pt x="62" y="0"/>
                  </a:moveTo>
                  <a:lnTo>
                    <a:pt x="1" y="944"/>
                  </a:lnTo>
                  <a:lnTo>
                    <a:pt x="1946" y="1034"/>
                  </a:lnTo>
                  <a:lnTo>
                    <a:pt x="1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3"/>
            <p:cNvSpPr/>
            <p:nvPr/>
          </p:nvSpPr>
          <p:spPr>
            <a:xfrm>
              <a:off x="7436015" y="4124931"/>
              <a:ext cx="241301" cy="298846"/>
            </a:xfrm>
            <a:custGeom>
              <a:avLst/>
              <a:gdLst/>
              <a:ahLst/>
              <a:cxnLst/>
              <a:rect l="l" t="t" r="r" b="b"/>
              <a:pathLst>
                <a:path w="1975" h="2446" extrusionOk="0">
                  <a:moveTo>
                    <a:pt x="1675" y="0"/>
                  </a:moveTo>
                  <a:lnTo>
                    <a:pt x="1" y="2137"/>
                  </a:lnTo>
                  <a:lnTo>
                    <a:pt x="6" y="2445"/>
                  </a:lnTo>
                  <a:lnTo>
                    <a:pt x="1975" y="374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3"/>
            <p:cNvSpPr/>
            <p:nvPr/>
          </p:nvSpPr>
          <p:spPr>
            <a:xfrm>
              <a:off x="6824519" y="4056146"/>
              <a:ext cx="235070" cy="310209"/>
            </a:xfrm>
            <a:custGeom>
              <a:avLst/>
              <a:gdLst/>
              <a:ahLst/>
              <a:cxnLst/>
              <a:rect l="l" t="t" r="r" b="b"/>
              <a:pathLst>
                <a:path w="1924" h="2539" extrusionOk="0">
                  <a:moveTo>
                    <a:pt x="1720" y="1"/>
                  </a:moveTo>
                  <a:lnTo>
                    <a:pt x="1" y="2228"/>
                  </a:lnTo>
                  <a:lnTo>
                    <a:pt x="176" y="2539"/>
                  </a:lnTo>
                  <a:lnTo>
                    <a:pt x="1923" y="19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3"/>
            <p:cNvSpPr/>
            <p:nvPr/>
          </p:nvSpPr>
          <p:spPr>
            <a:xfrm>
              <a:off x="7164049" y="3922362"/>
              <a:ext cx="649373" cy="88579"/>
            </a:xfrm>
            <a:custGeom>
              <a:avLst/>
              <a:gdLst/>
              <a:ahLst/>
              <a:cxnLst/>
              <a:rect l="l" t="t" r="r" b="b"/>
              <a:pathLst>
                <a:path w="5315" h="725" extrusionOk="0">
                  <a:moveTo>
                    <a:pt x="457" y="0"/>
                  </a:moveTo>
                  <a:lnTo>
                    <a:pt x="0" y="615"/>
                  </a:lnTo>
                  <a:lnTo>
                    <a:pt x="5261" y="725"/>
                  </a:lnTo>
                  <a:lnTo>
                    <a:pt x="5314" y="10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3"/>
            <p:cNvSpPr/>
            <p:nvPr/>
          </p:nvSpPr>
          <p:spPr>
            <a:xfrm>
              <a:off x="6692690" y="3989926"/>
              <a:ext cx="1116702" cy="55835"/>
            </a:xfrm>
            <a:custGeom>
              <a:avLst/>
              <a:gdLst/>
              <a:ahLst/>
              <a:cxnLst/>
              <a:rect l="l" t="t" r="r" b="b"/>
              <a:pathLst>
                <a:path w="9140" h="457" extrusionOk="0">
                  <a:moveTo>
                    <a:pt x="9" y="0"/>
                  </a:moveTo>
                  <a:lnTo>
                    <a:pt x="1" y="172"/>
                  </a:lnTo>
                  <a:lnTo>
                    <a:pt x="9139" y="457"/>
                  </a:lnTo>
                  <a:lnTo>
                    <a:pt x="9139" y="457"/>
                  </a:lnTo>
                  <a:lnTo>
                    <a:pt x="9132" y="1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3"/>
            <p:cNvSpPr/>
            <p:nvPr/>
          </p:nvSpPr>
          <p:spPr>
            <a:xfrm>
              <a:off x="7145478" y="4227438"/>
              <a:ext cx="201226" cy="105317"/>
            </a:xfrm>
            <a:custGeom>
              <a:avLst/>
              <a:gdLst/>
              <a:ahLst/>
              <a:cxnLst/>
              <a:rect l="l" t="t" r="r" b="b"/>
              <a:pathLst>
                <a:path w="1647" h="862" extrusionOk="0">
                  <a:moveTo>
                    <a:pt x="49" y="0"/>
                  </a:moveTo>
                  <a:lnTo>
                    <a:pt x="1" y="786"/>
                  </a:lnTo>
                  <a:lnTo>
                    <a:pt x="1620" y="862"/>
                  </a:lnTo>
                  <a:lnTo>
                    <a:pt x="1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3"/>
            <p:cNvSpPr/>
            <p:nvPr/>
          </p:nvSpPr>
          <p:spPr>
            <a:xfrm>
              <a:off x="6758421" y="1952990"/>
              <a:ext cx="1590140" cy="1298014"/>
            </a:xfrm>
            <a:custGeom>
              <a:avLst/>
              <a:gdLst/>
              <a:ahLst/>
              <a:cxnLst/>
              <a:rect l="l" t="t" r="r" b="b"/>
              <a:pathLst>
                <a:path w="13015" h="10624" extrusionOk="0">
                  <a:moveTo>
                    <a:pt x="2036" y="0"/>
                  </a:moveTo>
                  <a:lnTo>
                    <a:pt x="88" y="6501"/>
                  </a:lnTo>
                  <a:cubicBezTo>
                    <a:pt x="1" y="6796"/>
                    <a:pt x="158" y="7109"/>
                    <a:pt x="450" y="7212"/>
                  </a:cubicBezTo>
                  <a:lnTo>
                    <a:pt x="9976" y="10589"/>
                  </a:lnTo>
                  <a:cubicBezTo>
                    <a:pt x="10040" y="10612"/>
                    <a:pt x="10105" y="10623"/>
                    <a:pt x="10170" y="10623"/>
                  </a:cubicBezTo>
                  <a:cubicBezTo>
                    <a:pt x="10403" y="10623"/>
                    <a:pt x="10624" y="10480"/>
                    <a:pt x="10710" y="10249"/>
                  </a:cubicBezTo>
                  <a:lnTo>
                    <a:pt x="13015" y="4085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3"/>
            <p:cNvSpPr/>
            <p:nvPr/>
          </p:nvSpPr>
          <p:spPr>
            <a:xfrm>
              <a:off x="6826352" y="1992819"/>
              <a:ext cx="1456967" cy="1186344"/>
            </a:xfrm>
            <a:custGeom>
              <a:avLst/>
              <a:gdLst/>
              <a:ahLst/>
              <a:cxnLst/>
              <a:rect l="l" t="t" r="r" b="b"/>
              <a:pathLst>
                <a:path w="11925" h="9710" extrusionOk="0">
                  <a:moveTo>
                    <a:pt x="1855" y="1"/>
                  </a:moveTo>
                  <a:lnTo>
                    <a:pt x="80" y="5930"/>
                  </a:lnTo>
                  <a:cubicBezTo>
                    <a:pt x="0" y="6199"/>
                    <a:pt x="145" y="6486"/>
                    <a:pt x="411" y="6580"/>
                  </a:cubicBezTo>
                  <a:lnTo>
                    <a:pt x="9148" y="9679"/>
                  </a:lnTo>
                  <a:cubicBezTo>
                    <a:pt x="9206" y="9700"/>
                    <a:pt x="9266" y="9710"/>
                    <a:pt x="9325" y="9710"/>
                  </a:cubicBezTo>
                  <a:cubicBezTo>
                    <a:pt x="9540" y="9710"/>
                    <a:pt x="9742" y="9580"/>
                    <a:pt x="9821" y="9367"/>
                  </a:cubicBezTo>
                  <a:lnTo>
                    <a:pt x="11925" y="3744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3"/>
            <p:cNvSpPr/>
            <p:nvPr/>
          </p:nvSpPr>
          <p:spPr>
            <a:xfrm>
              <a:off x="6967833" y="1949447"/>
              <a:ext cx="1392090" cy="689448"/>
            </a:xfrm>
            <a:custGeom>
              <a:avLst/>
              <a:gdLst/>
              <a:ahLst/>
              <a:cxnLst/>
              <a:rect l="l" t="t" r="r" b="b"/>
              <a:pathLst>
                <a:path w="11394" h="5643" extrusionOk="0">
                  <a:moveTo>
                    <a:pt x="269" y="1"/>
                  </a:moveTo>
                  <a:lnTo>
                    <a:pt x="0" y="2006"/>
                  </a:lnTo>
                  <a:lnTo>
                    <a:pt x="10711" y="5642"/>
                  </a:lnTo>
                  <a:lnTo>
                    <a:pt x="11394" y="4018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344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3"/>
            <p:cNvSpPr/>
            <p:nvPr/>
          </p:nvSpPr>
          <p:spPr>
            <a:xfrm>
              <a:off x="6942786" y="1883715"/>
              <a:ext cx="1412861" cy="706552"/>
            </a:xfrm>
            <a:custGeom>
              <a:avLst/>
              <a:gdLst/>
              <a:ahLst/>
              <a:cxnLst/>
              <a:rect l="l" t="t" r="r" b="b"/>
              <a:pathLst>
                <a:path w="11564" h="5783" extrusionOk="0">
                  <a:moveTo>
                    <a:pt x="443" y="1"/>
                  </a:moveTo>
                  <a:lnTo>
                    <a:pt x="1" y="2092"/>
                  </a:lnTo>
                  <a:lnTo>
                    <a:pt x="11005" y="5782"/>
                  </a:lnTo>
                  <a:lnTo>
                    <a:pt x="11563" y="4372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3"/>
            <p:cNvSpPr/>
            <p:nvPr/>
          </p:nvSpPr>
          <p:spPr>
            <a:xfrm>
              <a:off x="7098684" y="1444000"/>
              <a:ext cx="1397711" cy="968379"/>
            </a:xfrm>
            <a:custGeom>
              <a:avLst/>
              <a:gdLst/>
              <a:ahLst/>
              <a:cxnLst/>
              <a:rect l="l" t="t" r="r" b="b"/>
              <a:pathLst>
                <a:path w="11440" h="7926" extrusionOk="0">
                  <a:moveTo>
                    <a:pt x="1380" y="1"/>
                  </a:moveTo>
                  <a:lnTo>
                    <a:pt x="0" y="2072"/>
                  </a:lnTo>
                  <a:lnTo>
                    <a:pt x="10423" y="7926"/>
                  </a:lnTo>
                  <a:lnTo>
                    <a:pt x="11439" y="6537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3"/>
            <p:cNvSpPr/>
            <p:nvPr/>
          </p:nvSpPr>
          <p:spPr>
            <a:xfrm>
              <a:off x="7154763" y="1478087"/>
              <a:ext cx="1315363" cy="920363"/>
            </a:xfrm>
            <a:custGeom>
              <a:avLst/>
              <a:gdLst/>
              <a:ahLst/>
              <a:cxnLst/>
              <a:rect l="l" t="t" r="r" b="b"/>
              <a:pathLst>
                <a:path w="10766" h="7533" extrusionOk="0">
                  <a:moveTo>
                    <a:pt x="1071" y="1"/>
                  </a:moveTo>
                  <a:lnTo>
                    <a:pt x="1" y="1806"/>
                  </a:lnTo>
                  <a:lnTo>
                    <a:pt x="9900" y="7532"/>
                  </a:lnTo>
                  <a:lnTo>
                    <a:pt x="10766" y="6291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3"/>
            <p:cNvSpPr/>
            <p:nvPr/>
          </p:nvSpPr>
          <p:spPr>
            <a:xfrm>
              <a:off x="7154763" y="1579372"/>
              <a:ext cx="1261849" cy="819078"/>
            </a:xfrm>
            <a:custGeom>
              <a:avLst/>
              <a:gdLst/>
              <a:ahLst/>
              <a:cxnLst/>
              <a:rect l="l" t="t" r="r" b="b"/>
              <a:pathLst>
                <a:path w="10328" h="6704" extrusionOk="0">
                  <a:moveTo>
                    <a:pt x="698" y="1"/>
                  </a:moveTo>
                  <a:lnTo>
                    <a:pt x="1" y="977"/>
                  </a:lnTo>
                  <a:lnTo>
                    <a:pt x="9900" y="6703"/>
                  </a:lnTo>
                  <a:lnTo>
                    <a:pt x="10328" y="5897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3"/>
            <p:cNvSpPr/>
            <p:nvPr/>
          </p:nvSpPr>
          <p:spPr>
            <a:xfrm>
              <a:off x="7279262" y="1487862"/>
              <a:ext cx="191208" cy="379239"/>
            </a:xfrm>
            <a:custGeom>
              <a:avLst/>
              <a:gdLst/>
              <a:ahLst/>
              <a:cxnLst/>
              <a:rect l="l" t="t" r="r" b="b"/>
              <a:pathLst>
                <a:path w="1565" h="3104" extrusionOk="0">
                  <a:moveTo>
                    <a:pt x="176" y="1"/>
                  </a:moveTo>
                  <a:lnTo>
                    <a:pt x="1" y="2317"/>
                  </a:lnTo>
                  <a:lnTo>
                    <a:pt x="1358" y="3103"/>
                  </a:lnTo>
                  <a:lnTo>
                    <a:pt x="1564" y="903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3"/>
            <p:cNvSpPr/>
            <p:nvPr/>
          </p:nvSpPr>
          <p:spPr>
            <a:xfrm>
              <a:off x="7593379" y="1696051"/>
              <a:ext cx="182900" cy="344541"/>
            </a:xfrm>
            <a:custGeom>
              <a:avLst/>
              <a:gdLst/>
              <a:ahLst/>
              <a:cxnLst/>
              <a:rect l="l" t="t" r="r" b="b"/>
              <a:pathLst>
                <a:path w="1497" h="2820" extrusionOk="0">
                  <a:moveTo>
                    <a:pt x="231" y="0"/>
                  </a:moveTo>
                  <a:lnTo>
                    <a:pt x="1" y="2101"/>
                  </a:lnTo>
                  <a:lnTo>
                    <a:pt x="1245" y="2819"/>
                  </a:lnTo>
                  <a:lnTo>
                    <a:pt x="1497" y="82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3"/>
            <p:cNvSpPr/>
            <p:nvPr/>
          </p:nvSpPr>
          <p:spPr>
            <a:xfrm>
              <a:off x="7905052" y="1901920"/>
              <a:ext cx="173981" cy="311430"/>
            </a:xfrm>
            <a:custGeom>
              <a:avLst/>
              <a:gdLst/>
              <a:ahLst/>
              <a:cxnLst/>
              <a:rect l="l" t="t" r="r" b="b"/>
              <a:pathLst>
                <a:path w="1424" h="2549" extrusionOk="0">
                  <a:moveTo>
                    <a:pt x="273" y="0"/>
                  </a:moveTo>
                  <a:lnTo>
                    <a:pt x="1" y="1891"/>
                  </a:lnTo>
                  <a:lnTo>
                    <a:pt x="1136" y="2549"/>
                  </a:lnTo>
                  <a:lnTo>
                    <a:pt x="1424" y="746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3"/>
            <p:cNvSpPr/>
            <p:nvPr/>
          </p:nvSpPr>
          <p:spPr>
            <a:xfrm>
              <a:off x="8174819" y="2078954"/>
              <a:ext cx="165673" cy="283941"/>
            </a:xfrm>
            <a:custGeom>
              <a:avLst/>
              <a:gdLst/>
              <a:ahLst/>
              <a:cxnLst/>
              <a:rect l="l" t="t" r="r" b="b"/>
              <a:pathLst>
                <a:path w="1356" h="2324" extrusionOk="0">
                  <a:moveTo>
                    <a:pt x="302" y="0"/>
                  </a:moveTo>
                  <a:lnTo>
                    <a:pt x="0" y="1718"/>
                  </a:lnTo>
                  <a:lnTo>
                    <a:pt x="1045" y="2323"/>
                  </a:lnTo>
                  <a:lnTo>
                    <a:pt x="1356" y="68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3"/>
            <p:cNvSpPr/>
            <p:nvPr/>
          </p:nvSpPr>
          <p:spPr>
            <a:xfrm>
              <a:off x="6969177" y="1909983"/>
              <a:ext cx="1371076" cy="663668"/>
            </a:xfrm>
            <a:custGeom>
              <a:avLst/>
              <a:gdLst/>
              <a:ahLst/>
              <a:cxnLst/>
              <a:rect l="l" t="t" r="r" b="b"/>
              <a:pathLst>
                <a:path w="11222" h="5432" extrusionOk="0">
                  <a:moveTo>
                    <a:pt x="379" y="0"/>
                  </a:moveTo>
                  <a:lnTo>
                    <a:pt x="1" y="1804"/>
                  </a:lnTo>
                  <a:lnTo>
                    <a:pt x="10659" y="5431"/>
                  </a:lnTo>
                  <a:lnTo>
                    <a:pt x="11221" y="4229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3"/>
            <p:cNvSpPr/>
            <p:nvPr/>
          </p:nvSpPr>
          <p:spPr>
            <a:xfrm>
              <a:off x="6969177" y="2031305"/>
              <a:ext cx="1329902" cy="542346"/>
            </a:xfrm>
            <a:custGeom>
              <a:avLst/>
              <a:gdLst/>
              <a:ahLst/>
              <a:cxnLst/>
              <a:rect l="l" t="t" r="r" b="b"/>
              <a:pathLst>
                <a:path w="10885" h="4439" extrusionOk="0">
                  <a:moveTo>
                    <a:pt x="343" y="1"/>
                  </a:moveTo>
                  <a:lnTo>
                    <a:pt x="1" y="811"/>
                  </a:lnTo>
                  <a:lnTo>
                    <a:pt x="10659" y="4438"/>
                  </a:lnTo>
                  <a:lnTo>
                    <a:pt x="10885" y="364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3"/>
            <p:cNvSpPr/>
            <p:nvPr/>
          </p:nvSpPr>
          <p:spPr>
            <a:xfrm>
              <a:off x="6985670" y="1963253"/>
              <a:ext cx="348206" cy="235558"/>
            </a:xfrm>
            <a:custGeom>
              <a:avLst/>
              <a:gdLst/>
              <a:ahLst/>
              <a:cxnLst/>
              <a:rect l="l" t="t" r="r" b="b"/>
              <a:pathLst>
                <a:path w="2850" h="1928" extrusionOk="0">
                  <a:moveTo>
                    <a:pt x="1362" y="1"/>
                  </a:moveTo>
                  <a:lnTo>
                    <a:pt x="0" y="1414"/>
                  </a:lnTo>
                  <a:lnTo>
                    <a:pt x="1511" y="1928"/>
                  </a:lnTo>
                  <a:lnTo>
                    <a:pt x="2849" y="581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3"/>
            <p:cNvSpPr/>
            <p:nvPr/>
          </p:nvSpPr>
          <p:spPr>
            <a:xfrm>
              <a:off x="7335097" y="2097403"/>
              <a:ext cx="327558" cy="215155"/>
            </a:xfrm>
            <a:custGeom>
              <a:avLst/>
              <a:gdLst/>
              <a:ahLst/>
              <a:cxnLst/>
              <a:rect l="l" t="t" r="r" b="b"/>
              <a:pathLst>
                <a:path w="2681" h="1761" extrusionOk="0">
                  <a:moveTo>
                    <a:pt x="1319" y="1"/>
                  </a:moveTo>
                  <a:lnTo>
                    <a:pt x="1" y="1289"/>
                  </a:lnTo>
                  <a:lnTo>
                    <a:pt x="1386" y="1760"/>
                  </a:lnTo>
                  <a:lnTo>
                    <a:pt x="2680" y="53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3"/>
            <p:cNvSpPr/>
            <p:nvPr/>
          </p:nvSpPr>
          <p:spPr>
            <a:xfrm>
              <a:off x="7682568" y="2230332"/>
              <a:ext cx="306910" cy="195728"/>
            </a:xfrm>
            <a:custGeom>
              <a:avLst/>
              <a:gdLst/>
              <a:ahLst/>
              <a:cxnLst/>
              <a:rect l="l" t="t" r="r" b="b"/>
              <a:pathLst>
                <a:path w="2512" h="1602" extrusionOk="0">
                  <a:moveTo>
                    <a:pt x="1268" y="1"/>
                  </a:moveTo>
                  <a:lnTo>
                    <a:pt x="1" y="1170"/>
                  </a:lnTo>
                  <a:lnTo>
                    <a:pt x="1269" y="1601"/>
                  </a:lnTo>
                  <a:lnTo>
                    <a:pt x="2512" y="48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3"/>
            <p:cNvSpPr/>
            <p:nvPr/>
          </p:nvSpPr>
          <p:spPr>
            <a:xfrm>
              <a:off x="7984345" y="2345667"/>
              <a:ext cx="288217" cy="178624"/>
            </a:xfrm>
            <a:custGeom>
              <a:avLst/>
              <a:gdLst/>
              <a:ahLst/>
              <a:cxnLst/>
              <a:rect l="l" t="t" r="r" b="b"/>
              <a:pathLst>
                <a:path w="2359" h="1462" extrusionOk="0">
                  <a:moveTo>
                    <a:pt x="1213" y="0"/>
                  </a:moveTo>
                  <a:lnTo>
                    <a:pt x="0" y="1065"/>
                  </a:lnTo>
                  <a:lnTo>
                    <a:pt x="1170" y="1462"/>
                  </a:lnTo>
                  <a:lnTo>
                    <a:pt x="2358" y="445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3"/>
            <p:cNvSpPr/>
            <p:nvPr/>
          </p:nvSpPr>
          <p:spPr>
            <a:xfrm>
              <a:off x="8095404" y="2235952"/>
              <a:ext cx="289805" cy="246921"/>
            </a:xfrm>
            <a:custGeom>
              <a:avLst/>
              <a:gdLst/>
              <a:ahLst/>
              <a:cxnLst/>
              <a:rect l="l" t="t" r="r" b="b"/>
              <a:pathLst>
                <a:path w="2372" h="2021" extrusionOk="0">
                  <a:moveTo>
                    <a:pt x="1986" y="1"/>
                  </a:moveTo>
                  <a:cubicBezTo>
                    <a:pt x="1011" y="659"/>
                    <a:pt x="1018" y="662"/>
                    <a:pt x="0" y="1353"/>
                  </a:cubicBezTo>
                  <a:lnTo>
                    <a:pt x="1604" y="2021"/>
                  </a:lnTo>
                  <a:lnTo>
                    <a:pt x="2371" y="191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3"/>
            <p:cNvSpPr/>
            <p:nvPr/>
          </p:nvSpPr>
          <p:spPr>
            <a:xfrm>
              <a:off x="8116540" y="2245604"/>
              <a:ext cx="254740" cy="222241"/>
            </a:xfrm>
            <a:custGeom>
              <a:avLst/>
              <a:gdLst/>
              <a:ahLst/>
              <a:cxnLst/>
              <a:rect l="l" t="t" r="r" b="b"/>
              <a:pathLst>
                <a:path w="2085" h="1819" extrusionOk="0">
                  <a:moveTo>
                    <a:pt x="1824" y="0"/>
                  </a:moveTo>
                  <a:cubicBezTo>
                    <a:pt x="980" y="570"/>
                    <a:pt x="885" y="640"/>
                    <a:pt x="1" y="1239"/>
                  </a:cubicBezTo>
                  <a:lnTo>
                    <a:pt x="1394" y="1818"/>
                  </a:lnTo>
                  <a:lnTo>
                    <a:pt x="2085" y="166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3"/>
            <p:cNvSpPr/>
            <p:nvPr/>
          </p:nvSpPr>
          <p:spPr>
            <a:xfrm>
              <a:off x="8225644" y="2245237"/>
              <a:ext cx="145636" cy="114725"/>
            </a:xfrm>
            <a:custGeom>
              <a:avLst/>
              <a:gdLst/>
              <a:ahLst/>
              <a:cxnLst/>
              <a:rect l="l" t="t" r="r" b="b"/>
              <a:pathLst>
                <a:path w="1192" h="939" extrusionOk="0">
                  <a:moveTo>
                    <a:pt x="931" y="1"/>
                  </a:moveTo>
                  <a:cubicBezTo>
                    <a:pt x="490" y="300"/>
                    <a:pt x="253" y="461"/>
                    <a:pt x="1" y="633"/>
                  </a:cubicBezTo>
                  <a:lnTo>
                    <a:pt x="868" y="938"/>
                  </a:lnTo>
                  <a:lnTo>
                    <a:pt x="1192" y="169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3"/>
            <p:cNvSpPr/>
            <p:nvPr/>
          </p:nvSpPr>
          <p:spPr>
            <a:xfrm>
              <a:off x="8175674" y="2361183"/>
              <a:ext cx="52781" cy="54002"/>
            </a:xfrm>
            <a:custGeom>
              <a:avLst/>
              <a:gdLst/>
              <a:ahLst/>
              <a:cxnLst/>
              <a:rect l="l" t="t" r="r" b="b"/>
              <a:pathLst>
                <a:path w="432" h="442" extrusionOk="0">
                  <a:moveTo>
                    <a:pt x="245" y="0"/>
                  </a:moveTo>
                  <a:cubicBezTo>
                    <a:pt x="169" y="0"/>
                    <a:pt x="90" y="57"/>
                    <a:pt x="51" y="147"/>
                  </a:cubicBezTo>
                  <a:cubicBezTo>
                    <a:pt x="0" y="261"/>
                    <a:pt x="33" y="389"/>
                    <a:pt x="124" y="430"/>
                  </a:cubicBezTo>
                  <a:cubicBezTo>
                    <a:pt x="143" y="438"/>
                    <a:pt x="163" y="442"/>
                    <a:pt x="184" y="442"/>
                  </a:cubicBezTo>
                  <a:cubicBezTo>
                    <a:pt x="261" y="442"/>
                    <a:pt x="342" y="386"/>
                    <a:pt x="381" y="296"/>
                  </a:cubicBezTo>
                  <a:cubicBezTo>
                    <a:pt x="431" y="181"/>
                    <a:pt x="397" y="54"/>
                    <a:pt x="305" y="13"/>
                  </a:cubicBezTo>
                  <a:cubicBezTo>
                    <a:pt x="286" y="5"/>
                    <a:pt x="265" y="0"/>
                    <a:pt x="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3"/>
            <p:cNvSpPr/>
            <p:nvPr/>
          </p:nvSpPr>
          <p:spPr>
            <a:xfrm>
              <a:off x="8245071" y="2386352"/>
              <a:ext cx="57912" cy="59256"/>
            </a:xfrm>
            <a:custGeom>
              <a:avLst/>
              <a:gdLst/>
              <a:ahLst/>
              <a:cxnLst/>
              <a:rect l="l" t="t" r="r" b="b"/>
              <a:pathLst>
                <a:path w="474" h="485" extrusionOk="0">
                  <a:moveTo>
                    <a:pt x="271" y="1"/>
                  </a:moveTo>
                  <a:cubicBezTo>
                    <a:pt x="187" y="1"/>
                    <a:pt x="101" y="63"/>
                    <a:pt x="57" y="161"/>
                  </a:cubicBezTo>
                  <a:cubicBezTo>
                    <a:pt x="1" y="287"/>
                    <a:pt x="38" y="424"/>
                    <a:pt x="137" y="469"/>
                  </a:cubicBezTo>
                  <a:cubicBezTo>
                    <a:pt x="159" y="479"/>
                    <a:pt x="182" y="484"/>
                    <a:pt x="205" y="484"/>
                  </a:cubicBezTo>
                  <a:cubicBezTo>
                    <a:pt x="289" y="484"/>
                    <a:pt x="375" y="422"/>
                    <a:pt x="417" y="324"/>
                  </a:cubicBezTo>
                  <a:cubicBezTo>
                    <a:pt x="473" y="198"/>
                    <a:pt x="436" y="59"/>
                    <a:pt x="337" y="15"/>
                  </a:cubicBezTo>
                  <a:cubicBezTo>
                    <a:pt x="316" y="5"/>
                    <a:pt x="293" y="1"/>
                    <a:pt x="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3"/>
            <p:cNvSpPr/>
            <p:nvPr/>
          </p:nvSpPr>
          <p:spPr>
            <a:xfrm>
              <a:off x="8286244" y="2276270"/>
              <a:ext cx="61089" cy="58279"/>
            </a:xfrm>
            <a:custGeom>
              <a:avLst/>
              <a:gdLst/>
              <a:ahLst/>
              <a:cxnLst/>
              <a:rect l="l" t="t" r="r" b="b"/>
              <a:pathLst>
                <a:path w="500" h="477" extrusionOk="0">
                  <a:moveTo>
                    <a:pt x="261" y="0"/>
                  </a:moveTo>
                  <a:cubicBezTo>
                    <a:pt x="175" y="0"/>
                    <a:pt x="90" y="54"/>
                    <a:pt x="52" y="146"/>
                  </a:cubicBezTo>
                  <a:cubicBezTo>
                    <a:pt x="0" y="268"/>
                    <a:pt x="45" y="408"/>
                    <a:pt x="156" y="458"/>
                  </a:cubicBezTo>
                  <a:cubicBezTo>
                    <a:pt x="183" y="470"/>
                    <a:pt x="211" y="476"/>
                    <a:pt x="239" y="476"/>
                  </a:cubicBezTo>
                  <a:cubicBezTo>
                    <a:pt x="324" y="476"/>
                    <a:pt x="408" y="422"/>
                    <a:pt x="448" y="331"/>
                  </a:cubicBezTo>
                  <a:cubicBezTo>
                    <a:pt x="500" y="209"/>
                    <a:pt x="455" y="69"/>
                    <a:pt x="345" y="18"/>
                  </a:cubicBezTo>
                  <a:cubicBezTo>
                    <a:pt x="318" y="6"/>
                    <a:pt x="290" y="0"/>
                    <a:pt x="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3"/>
            <p:cNvSpPr/>
            <p:nvPr/>
          </p:nvSpPr>
          <p:spPr>
            <a:xfrm>
              <a:off x="8188136" y="2372057"/>
              <a:ext cx="29689" cy="30667"/>
            </a:xfrm>
            <a:custGeom>
              <a:avLst/>
              <a:gdLst/>
              <a:ahLst/>
              <a:cxnLst/>
              <a:rect l="l" t="t" r="r" b="b"/>
              <a:pathLst>
                <a:path w="243" h="251" extrusionOk="0">
                  <a:moveTo>
                    <a:pt x="138" y="0"/>
                  </a:moveTo>
                  <a:cubicBezTo>
                    <a:pt x="96" y="0"/>
                    <a:pt x="51" y="31"/>
                    <a:pt x="29" y="82"/>
                  </a:cubicBezTo>
                  <a:cubicBezTo>
                    <a:pt x="0" y="146"/>
                    <a:pt x="17" y="219"/>
                    <a:pt x="70" y="242"/>
                  </a:cubicBezTo>
                  <a:cubicBezTo>
                    <a:pt x="82" y="248"/>
                    <a:pt x="94" y="251"/>
                    <a:pt x="107" y="251"/>
                  </a:cubicBezTo>
                  <a:cubicBezTo>
                    <a:pt x="149" y="251"/>
                    <a:pt x="192" y="219"/>
                    <a:pt x="213" y="169"/>
                  </a:cubicBezTo>
                  <a:cubicBezTo>
                    <a:pt x="242" y="105"/>
                    <a:pt x="222" y="32"/>
                    <a:pt x="172" y="8"/>
                  </a:cubicBezTo>
                  <a:cubicBezTo>
                    <a:pt x="161" y="3"/>
                    <a:pt x="150" y="0"/>
                    <a:pt x="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3"/>
            <p:cNvSpPr/>
            <p:nvPr/>
          </p:nvSpPr>
          <p:spPr>
            <a:xfrm>
              <a:off x="8258388" y="2399303"/>
              <a:ext cx="32133" cy="33232"/>
            </a:xfrm>
            <a:custGeom>
              <a:avLst/>
              <a:gdLst/>
              <a:ahLst/>
              <a:cxnLst/>
              <a:rect l="l" t="t" r="r" b="b"/>
              <a:pathLst>
                <a:path w="263" h="272" extrusionOk="0">
                  <a:moveTo>
                    <a:pt x="148" y="0"/>
                  </a:moveTo>
                  <a:cubicBezTo>
                    <a:pt x="103" y="0"/>
                    <a:pt x="55" y="34"/>
                    <a:pt x="32" y="89"/>
                  </a:cubicBezTo>
                  <a:cubicBezTo>
                    <a:pt x="1" y="160"/>
                    <a:pt x="21" y="238"/>
                    <a:pt x="76" y="263"/>
                  </a:cubicBezTo>
                  <a:cubicBezTo>
                    <a:pt x="89" y="268"/>
                    <a:pt x="102" y="271"/>
                    <a:pt x="115" y="271"/>
                  </a:cubicBezTo>
                  <a:cubicBezTo>
                    <a:pt x="162" y="271"/>
                    <a:pt x="208" y="237"/>
                    <a:pt x="233" y="182"/>
                  </a:cubicBezTo>
                  <a:cubicBezTo>
                    <a:pt x="263" y="112"/>
                    <a:pt x="243" y="34"/>
                    <a:pt x="187" y="9"/>
                  </a:cubicBezTo>
                  <a:cubicBezTo>
                    <a:pt x="174" y="3"/>
                    <a:pt x="161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3"/>
            <p:cNvSpPr/>
            <p:nvPr/>
          </p:nvSpPr>
          <p:spPr>
            <a:xfrm>
              <a:off x="8301028" y="2288488"/>
              <a:ext cx="33232" cy="32621"/>
            </a:xfrm>
            <a:custGeom>
              <a:avLst/>
              <a:gdLst/>
              <a:ahLst/>
              <a:cxnLst/>
              <a:rect l="l" t="t" r="r" b="b"/>
              <a:pathLst>
                <a:path w="272" h="267" extrusionOk="0">
                  <a:moveTo>
                    <a:pt x="146" y="1"/>
                  </a:moveTo>
                  <a:cubicBezTo>
                    <a:pt x="99" y="1"/>
                    <a:pt x="52" y="32"/>
                    <a:pt x="30" y="83"/>
                  </a:cubicBezTo>
                  <a:cubicBezTo>
                    <a:pt x="1" y="152"/>
                    <a:pt x="24" y="229"/>
                    <a:pt x="81" y="258"/>
                  </a:cubicBezTo>
                  <a:cubicBezTo>
                    <a:pt x="95" y="264"/>
                    <a:pt x="110" y="267"/>
                    <a:pt x="125" y="267"/>
                  </a:cubicBezTo>
                  <a:cubicBezTo>
                    <a:pt x="172" y="267"/>
                    <a:pt x="219" y="236"/>
                    <a:pt x="241" y="183"/>
                  </a:cubicBezTo>
                  <a:cubicBezTo>
                    <a:pt x="271" y="116"/>
                    <a:pt x="249" y="39"/>
                    <a:pt x="188" y="10"/>
                  </a:cubicBezTo>
                  <a:cubicBezTo>
                    <a:pt x="175" y="4"/>
                    <a:pt x="160" y="1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3"/>
            <p:cNvSpPr/>
            <p:nvPr/>
          </p:nvSpPr>
          <p:spPr>
            <a:xfrm>
              <a:off x="7037107" y="26935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3"/>
            <p:cNvSpPr/>
            <p:nvPr/>
          </p:nvSpPr>
          <p:spPr>
            <a:xfrm>
              <a:off x="7162094" y="27555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3"/>
            <p:cNvSpPr/>
            <p:nvPr/>
          </p:nvSpPr>
          <p:spPr>
            <a:xfrm>
              <a:off x="7050669" y="2407000"/>
              <a:ext cx="1015173" cy="374230"/>
            </a:xfrm>
            <a:custGeom>
              <a:avLst/>
              <a:gdLst/>
              <a:ahLst/>
              <a:cxnLst/>
              <a:rect l="l" t="t" r="r" b="b"/>
              <a:pathLst>
                <a:path w="8309" h="3063" extrusionOk="0">
                  <a:moveTo>
                    <a:pt x="38" y="1"/>
                  </a:moveTo>
                  <a:lnTo>
                    <a:pt x="1" y="104"/>
                  </a:lnTo>
                  <a:lnTo>
                    <a:pt x="8272" y="3063"/>
                  </a:lnTo>
                  <a:lnTo>
                    <a:pt x="8308" y="296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3"/>
            <p:cNvSpPr/>
            <p:nvPr/>
          </p:nvSpPr>
          <p:spPr>
            <a:xfrm>
              <a:off x="6857996" y="1797092"/>
              <a:ext cx="1638278" cy="1454157"/>
            </a:xfrm>
            <a:custGeom>
              <a:avLst/>
              <a:gdLst/>
              <a:ahLst/>
              <a:cxnLst/>
              <a:rect l="l" t="t" r="r" b="b"/>
              <a:pathLst>
                <a:path w="13409" h="11902" extrusionOk="0">
                  <a:moveTo>
                    <a:pt x="7789" y="1"/>
                  </a:moveTo>
                  <a:lnTo>
                    <a:pt x="6318" y="1629"/>
                  </a:lnTo>
                  <a:lnTo>
                    <a:pt x="11078" y="4303"/>
                  </a:lnTo>
                  <a:cubicBezTo>
                    <a:pt x="10987" y="4366"/>
                    <a:pt x="10893" y="4430"/>
                    <a:pt x="10781" y="4505"/>
                  </a:cubicBezTo>
                  <a:lnTo>
                    <a:pt x="5570" y="2457"/>
                  </a:lnTo>
                  <a:lnTo>
                    <a:pt x="0" y="8622"/>
                  </a:lnTo>
                  <a:lnTo>
                    <a:pt x="9158" y="11871"/>
                  </a:lnTo>
                  <a:cubicBezTo>
                    <a:pt x="9220" y="11892"/>
                    <a:pt x="9284" y="11902"/>
                    <a:pt x="9346" y="11902"/>
                  </a:cubicBezTo>
                  <a:cubicBezTo>
                    <a:pt x="9584" y="11902"/>
                    <a:pt x="9807" y="11758"/>
                    <a:pt x="9894" y="11525"/>
                  </a:cubicBezTo>
                  <a:lnTo>
                    <a:pt x="11766" y="6517"/>
                  </a:lnTo>
                  <a:lnTo>
                    <a:pt x="12293" y="5268"/>
                  </a:lnTo>
                  <a:lnTo>
                    <a:pt x="12197" y="5233"/>
                  </a:lnTo>
                  <a:lnTo>
                    <a:pt x="12256" y="5083"/>
                  </a:lnTo>
                  <a:lnTo>
                    <a:pt x="11997" y="4981"/>
                  </a:lnTo>
                  <a:lnTo>
                    <a:pt x="12052" y="4848"/>
                  </a:lnTo>
                  <a:lnTo>
                    <a:pt x="12392" y="5040"/>
                  </a:lnTo>
                  <a:lnTo>
                    <a:pt x="13408" y="3651"/>
                  </a:lnTo>
                  <a:lnTo>
                    <a:pt x="778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3"/>
            <p:cNvSpPr/>
            <p:nvPr/>
          </p:nvSpPr>
          <p:spPr>
            <a:xfrm>
              <a:off x="8024786" y="2611524"/>
              <a:ext cx="196706" cy="517910"/>
            </a:xfrm>
            <a:custGeom>
              <a:avLst/>
              <a:gdLst/>
              <a:ahLst/>
              <a:cxnLst/>
              <a:rect l="l" t="t" r="r" b="b"/>
              <a:pathLst>
                <a:path w="1610" h="4239" extrusionOk="0">
                  <a:moveTo>
                    <a:pt x="1444" y="0"/>
                  </a:moveTo>
                  <a:lnTo>
                    <a:pt x="0" y="4239"/>
                  </a:lnTo>
                  <a:cubicBezTo>
                    <a:pt x="0" y="4239"/>
                    <a:pt x="1344" y="699"/>
                    <a:pt x="1609" y="55"/>
                  </a:cubicBezTo>
                  <a:lnTo>
                    <a:pt x="14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3"/>
            <p:cNvSpPr/>
            <p:nvPr/>
          </p:nvSpPr>
          <p:spPr>
            <a:xfrm>
              <a:off x="7391298" y="24190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3"/>
            <p:cNvSpPr/>
            <p:nvPr/>
          </p:nvSpPr>
          <p:spPr>
            <a:xfrm>
              <a:off x="7879395" y="29200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3"/>
            <p:cNvSpPr/>
            <p:nvPr/>
          </p:nvSpPr>
          <p:spPr>
            <a:xfrm>
              <a:off x="6838203" y="24220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3"/>
            <p:cNvSpPr/>
            <p:nvPr/>
          </p:nvSpPr>
          <p:spPr>
            <a:xfrm>
              <a:off x="7001309" y="24445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3"/>
            <p:cNvSpPr/>
            <p:nvPr/>
          </p:nvSpPr>
          <p:spPr>
            <a:xfrm>
              <a:off x="6923971" y="24160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3"/>
            <p:cNvSpPr/>
            <p:nvPr/>
          </p:nvSpPr>
          <p:spPr>
            <a:xfrm>
              <a:off x="6929103" y="24660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3"/>
            <p:cNvSpPr/>
            <p:nvPr/>
          </p:nvSpPr>
          <p:spPr>
            <a:xfrm>
              <a:off x="6929103" y="25113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3"/>
            <p:cNvSpPr/>
            <p:nvPr/>
          </p:nvSpPr>
          <p:spPr>
            <a:xfrm>
              <a:off x="7797048" y="27102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3"/>
            <p:cNvSpPr/>
            <p:nvPr/>
          </p:nvSpPr>
          <p:spPr>
            <a:xfrm>
              <a:off x="7141446" y="25064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3"/>
            <p:cNvSpPr/>
            <p:nvPr/>
          </p:nvSpPr>
          <p:spPr>
            <a:xfrm>
              <a:off x="7506877" y="27610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3"/>
            <p:cNvSpPr/>
            <p:nvPr/>
          </p:nvSpPr>
          <p:spPr>
            <a:xfrm>
              <a:off x="7804867" y="30351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3"/>
            <p:cNvSpPr/>
            <p:nvPr/>
          </p:nvSpPr>
          <p:spPr>
            <a:xfrm>
              <a:off x="7598144" y="28513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3"/>
            <p:cNvSpPr/>
            <p:nvPr/>
          </p:nvSpPr>
          <p:spPr>
            <a:xfrm>
              <a:off x="6436241" y="25046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3"/>
            <p:cNvSpPr/>
            <p:nvPr/>
          </p:nvSpPr>
          <p:spPr>
            <a:xfrm>
              <a:off x="6460432" y="25333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3"/>
            <p:cNvSpPr/>
            <p:nvPr/>
          </p:nvSpPr>
          <p:spPr>
            <a:xfrm>
              <a:off x="6901735" y="29434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3"/>
            <p:cNvSpPr/>
            <p:nvPr/>
          </p:nvSpPr>
          <p:spPr>
            <a:xfrm>
              <a:off x="6672897" y="27113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3"/>
            <p:cNvSpPr/>
            <p:nvPr/>
          </p:nvSpPr>
          <p:spPr>
            <a:xfrm>
              <a:off x="6427200" y="35592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3"/>
            <p:cNvSpPr/>
            <p:nvPr/>
          </p:nvSpPr>
          <p:spPr>
            <a:xfrm>
              <a:off x="7285493" y="26161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3"/>
            <p:cNvSpPr/>
            <p:nvPr/>
          </p:nvSpPr>
          <p:spPr>
            <a:xfrm>
              <a:off x="7128862" y="25038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3"/>
            <p:cNvSpPr/>
            <p:nvPr/>
          </p:nvSpPr>
          <p:spPr>
            <a:xfrm>
              <a:off x="6989825" y="24447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3"/>
            <p:cNvSpPr/>
            <p:nvPr/>
          </p:nvSpPr>
          <p:spPr>
            <a:xfrm>
              <a:off x="6911387" y="24176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3"/>
            <p:cNvSpPr/>
            <p:nvPr/>
          </p:nvSpPr>
          <p:spPr>
            <a:xfrm>
              <a:off x="6436241" y="24161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3"/>
            <p:cNvSpPr/>
            <p:nvPr/>
          </p:nvSpPr>
          <p:spPr>
            <a:xfrm>
              <a:off x="6436485" y="30533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3"/>
            <p:cNvSpPr/>
            <p:nvPr/>
          </p:nvSpPr>
          <p:spPr>
            <a:xfrm>
              <a:off x="6426100" y="35924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3"/>
            <p:cNvSpPr/>
            <p:nvPr/>
          </p:nvSpPr>
          <p:spPr>
            <a:xfrm>
              <a:off x="7848240" y="26316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3"/>
            <p:cNvSpPr/>
            <p:nvPr/>
          </p:nvSpPr>
          <p:spPr>
            <a:xfrm>
              <a:off x="7808899" y="25732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3"/>
            <p:cNvSpPr/>
            <p:nvPr/>
          </p:nvSpPr>
          <p:spPr>
            <a:xfrm>
              <a:off x="7760272" y="24654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3"/>
            <p:cNvSpPr/>
            <p:nvPr/>
          </p:nvSpPr>
          <p:spPr>
            <a:xfrm>
              <a:off x="7608162" y="26359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3"/>
            <p:cNvSpPr/>
            <p:nvPr/>
          </p:nvSpPr>
          <p:spPr>
            <a:xfrm>
              <a:off x="7794971" y="24812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3"/>
            <p:cNvSpPr/>
            <p:nvPr/>
          </p:nvSpPr>
          <p:spPr>
            <a:xfrm>
              <a:off x="7851783" y="24957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3"/>
            <p:cNvSpPr/>
            <p:nvPr/>
          </p:nvSpPr>
          <p:spPr>
            <a:xfrm>
              <a:off x="7966629" y="29131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3"/>
            <p:cNvSpPr/>
            <p:nvPr/>
          </p:nvSpPr>
          <p:spPr>
            <a:xfrm>
              <a:off x="7570165" y="24040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3"/>
            <p:cNvSpPr/>
            <p:nvPr/>
          </p:nvSpPr>
          <p:spPr>
            <a:xfrm>
              <a:off x="7354645" y="23828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3"/>
            <p:cNvSpPr/>
            <p:nvPr/>
          </p:nvSpPr>
          <p:spPr>
            <a:xfrm>
              <a:off x="7620013" y="24233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3"/>
            <p:cNvSpPr/>
            <p:nvPr/>
          </p:nvSpPr>
          <p:spPr>
            <a:xfrm>
              <a:off x="7293434" y="23804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3"/>
            <p:cNvSpPr/>
            <p:nvPr/>
          </p:nvSpPr>
          <p:spPr>
            <a:xfrm>
              <a:off x="7205711" y="23975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3"/>
            <p:cNvSpPr/>
            <p:nvPr/>
          </p:nvSpPr>
          <p:spPr>
            <a:xfrm>
              <a:off x="7919469" y="27330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3"/>
            <p:cNvSpPr/>
            <p:nvPr/>
          </p:nvSpPr>
          <p:spPr>
            <a:xfrm>
              <a:off x="7914704" y="28307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3"/>
            <p:cNvSpPr/>
            <p:nvPr/>
          </p:nvSpPr>
          <p:spPr>
            <a:xfrm>
              <a:off x="7604741" y="24660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3"/>
            <p:cNvSpPr/>
            <p:nvPr/>
          </p:nvSpPr>
          <p:spPr>
            <a:xfrm>
              <a:off x="7510176" y="24212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3"/>
            <p:cNvSpPr/>
            <p:nvPr/>
          </p:nvSpPr>
          <p:spPr>
            <a:xfrm>
              <a:off x="7382135" y="24507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3"/>
            <p:cNvSpPr/>
            <p:nvPr/>
          </p:nvSpPr>
          <p:spPr>
            <a:xfrm>
              <a:off x="7516774" y="25075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3"/>
            <p:cNvSpPr/>
            <p:nvPr/>
          </p:nvSpPr>
          <p:spPr>
            <a:xfrm>
              <a:off x="7533145" y="25253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3"/>
            <p:cNvSpPr/>
            <p:nvPr/>
          </p:nvSpPr>
          <p:spPr>
            <a:xfrm>
              <a:off x="7646892" y="24552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3"/>
            <p:cNvSpPr/>
            <p:nvPr/>
          </p:nvSpPr>
          <p:spPr>
            <a:xfrm>
              <a:off x="7668151" y="24482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3"/>
            <p:cNvSpPr/>
            <p:nvPr/>
          </p:nvSpPr>
          <p:spPr>
            <a:xfrm>
              <a:off x="7572486" y="25140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3"/>
            <p:cNvSpPr/>
            <p:nvPr/>
          </p:nvSpPr>
          <p:spPr>
            <a:xfrm>
              <a:off x="7517751" y="27702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3"/>
            <p:cNvSpPr/>
            <p:nvPr/>
          </p:nvSpPr>
          <p:spPr>
            <a:xfrm>
              <a:off x="7815374" y="30453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3"/>
            <p:cNvSpPr/>
            <p:nvPr/>
          </p:nvSpPr>
          <p:spPr>
            <a:xfrm>
              <a:off x="7605719" y="28621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3"/>
            <p:cNvSpPr/>
            <p:nvPr/>
          </p:nvSpPr>
          <p:spPr>
            <a:xfrm>
              <a:off x="7153053" y="31674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3"/>
            <p:cNvSpPr/>
            <p:nvPr/>
          </p:nvSpPr>
          <p:spPr>
            <a:xfrm>
              <a:off x="7190317" y="32046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3"/>
            <p:cNvSpPr/>
            <p:nvPr/>
          </p:nvSpPr>
          <p:spPr>
            <a:xfrm>
              <a:off x="7213164" y="32336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3"/>
            <p:cNvSpPr/>
            <p:nvPr/>
          </p:nvSpPr>
          <p:spPr>
            <a:xfrm>
              <a:off x="7391420" y="31969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3"/>
            <p:cNvSpPr/>
            <p:nvPr/>
          </p:nvSpPr>
          <p:spPr>
            <a:xfrm>
              <a:off x="7429906" y="31973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3"/>
            <p:cNvSpPr/>
            <p:nvPr/>
          </p:nvSpPr>
          <p:spPr>
            <a:xfrm>
              <a:off x="7434793" y="32909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3"/>
            <p:cNvSpPr/>
            <p:nvPr/>
          </p:nvSpPr>
          <p:spPr>
            <a:xfrm>
              <a:off x="7455807" y="33054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3"/>
            <p:cNvSpPr/>
            <p:nvPr/>
          </p:nvSpPr>
          <p:spPr>
            <a:xfrm>
              <a:off x="7470224" y="33074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3"/>
            <p:cNvSpPr/>
            <p:nvPr/>
          </p:nvSpPr>
          <p:spPr>
            <a:xfrm>
              <a:off x="7357088" y="33868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3"/>
            <p:cNvSpPr/>
            <p:nvPr/>
          </p:nvSpPr>
          <p:spPr>
            <a:xfrm>
              <a:off x="7419521" y="34721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3"/>
            <p:cNvSpPr/>
            <p:nvPr/>
          </p:nvSpPr>
          <p:spPr>
            <a:xfrm>
              <a:off x="7477677" y="34896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3"/>
            <p:cNvSpPr/>
            <p:nvPr/>
          </p:nvSpPr>
          <p:spPr>
            <a:xfrm>
              <a:off x="7410113" y="31971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3"/>
            <p:cNvSpPr/>
            <p:nvPr/>
          </p:nvSpPr>
          <p:spPr>
            <a:xfrm>
              <a:off x="7445056" y="31973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3"/>
            <p:cNvSpPr/>
            <p:nvPr/>
          </p:nvSpPr>
          <p:spPr>
            <a:xfrm>
              <a:off x="7449576" y="32831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3"/>
            <p:cNvSpPr/>
            <p:nvPr/>
          </p:nvSpPr>
          <p:spPr>
            <a:xfrm>
              <a:off x="7468392" y="32960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3"/>
            <p:cNvSpPr/>
            <p:nvPr/>
          </p:nvSpPr>
          <p:spPr>
            <a:xfrm>
              <a:off x="7481953" y="32984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3"/>
            <p:cNvSpPr/>
            <p:nvPr/>
          </p:nvSpPr>
          <p:spPr>
            <a:xfrm>
              <a:off x="7378958" y="33701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3"/>
            <p:cNvSpPr/>
            <p:nvPr/>
          </p:nvSpPr>
          <p:spPr>
            <a:xfrm>
              <a:off x="7436015" y="34478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3"/>
            <p:cNvSpPr/>
            <p:nvPr/>
          </p:nvSpPr>
          <p:spPr>
            <a:xfrm>
              <a:off x="7489162" y="34637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3"/>
            <p:cNvSpPr/>
            <p:nvPr/>
          </p:nvSpPr>
          <p:spPr>
            <a:xfrm>
              <a:off x="7512620" y="34712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3"/>
            <p:cNvSpPr/>
            <p:nvPr/>
          </p:nvSpPr>
          <p:spPr>
            <a:xfrm>
              <a:off x="7819773" y="25884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3"/>
            <p:cNvSpPr/>
            <p:nvPr/>
          </p:nvSpPr>
          <p:spPr>
            <a:xfrm>
              <a:off x="7802423" y="26865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3"/>
            <p:cNvSpPr/>
            <p:nvPr/>
          </p:nvSpPr>
          <p:spPr>
            <a:xfrm>
              <a:off x="7944271" y="28461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3"/>
            <p:cNvSpPr/>
            <p:nvPr/>
          </p:nvSpPr>
          <p:spPr>
            <a:xfrm>
              <a:off x="7797414" y="25123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3"/>
            <p:cNvSpPr/>
            <p:nvPr/>
          </p:nvSpPr>
          <p:spPr>
            <a:xfrm>
              <a:off x="7271076" y="35421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3"/>
            <p:cNvSpPr/>
            <p:nvPr/>
          </p:nvSpPr>
          <p:spPr>
            <a:xfrm>
              <a:off x="7292823" y="35550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3"/>
            <p:cNvSpPr/>
            <p:nvPr/>
          </p:nvSpPr>
          <p:spPr>
            <a:xfrm>
              <a:off x="7295267" y="34715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3"/>
            <p:cNvSpPr/>
            <p:nvPr/>
          </p:nvSpPr>
          <p:spPr>
            <a:xfrm>
              <a:off x="7319214" y="34716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3"/>
            <p:cNvSpPr/>
            <p:nvPr/>
          </p:nvSpPr>
          <p:spPr>
            <a:xfrm>
              <a:off x="7375171" y="35590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3"/>
            <p:cNvSpPr/>
            <p:nvPr/>
          </p:nvSpPr>
          <p:spPr>
            <a:xfrm>
              <a:off x="7097951" y="27659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3"/>
            <p:cNvSpPr/>
            <p:nvPr/>
          </p:nvSpPr>
          <p:spPr>
            <a:xfrm>
              <a:off x="6776992" y="3185879"/>
              <a:ext cx="599036" cy="940034"/>
            </a:xfrm>
            <a:custGeom>
              <a:avLst/>
              <a:gdLst/>
              <a:ahLst/>
              <a:cxnLst/>
              <a:rect l="l" t="t" r="r" b="b"/>
              <a:pathLst>
                <a:path w="4903" h="7694" extrusionOk="0">
                  <a:moveTo>
                    <a:pt x="3952" y="0"/>
                  </a:moveTo>
                  <a:lnTo>
                    <a:pt x="3618" y="461"/>
                  </a:lnTo>
                  <a:lnTo>
                    <a:pt x="3479" y="1387"/>
                  </a:lnTo>
                  <a:lnTo>
                    <a:pt x="3071" y="1254"/>
                  </a:lnTo>
                  <a:lnTo>
                    <a:pt x="0" y="5629"/>
                  </a:lnTo>
                  <a:lnTo>
                    <a:pt x="2612" y="7693"/>
                  </a:lnTo>
                  <a:lnTo>
                    <a:pt x="4241" y="3124"/>
                  </a:lnTo>
                  <a:lnTo>
                    <a:pt x="4591" y="3077"/>
                  </a:lnTo>
                  <a:lnTo>
                    <a:pt x="4902" y="2248"/>
                  </a:lnTo>
                  <a:lnTo>
                    <a:pt x="4279" y="1992"/>
                  </a:lnTo>
                  <a:lnTo>
                    <a:pt x="4307" y="1707"/>
                  </a:lnTo>
                  <a:lnTo>
                    <a:pt x="3750" y="1499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3"/>
            <p:cNvSpPr/>
            <p:nvPr/>
          </p:nvSpPr>
          <p:spPr>
            <a:xfrm>
              <a:off x="7684767" y="25509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3"/>
            <p:cNvSpPr/>
            <p:nvPr/>
          </p:nvSpPr>
          <p:spPr>
            <a:xfrm>
              <a:off x="7670350" y="25443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3"/>
            <p:cNvSpPr/>
            <p:nvPr/>
          </p:nvSpPr>
          <p:spPr>
            <a:xfrm>
              <a:off x="7650924" y="26617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3"/>
            <p:cNvSpPr/>
            <p:nvPr/>
          </p:nvSpPr>
          <p:spPr>
            <a:xfrm>
              <a:off x="7564423" y="24260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3"/>
            <p:cNvSpPr/>
            <p:nvPr/>
          </p:nvSpPr>
          <p:spPr>
            <a:xfrm>
              <a:off x="7697351" y="24672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3"/>
            <p:cNvSpPr/>
            <p:nvPr/>
          </p:nvSpPr>
          <p:spPr>
            <a:xfrm>
              <a:off x="7903708" y="26888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3"/>
            <p:cNvSpPr/>
            <p:nvPr/>
          </p:nvSpPr>
          <p:spPr>
            <a:xfrm>
              <a:off x="7581405" y="25483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3"/>
            <p:cNvSpPr/>
            <p:nvPr/>
          </p:nvSpPr>
          <p:spPr>
            <a:xfrm>
              <a:off x="6476559" y="3030225"/>
              <a:ext cx="1089701" cy="684683"/>
            </a:xfrm>
            <a:custGeom>
              <a:avLst/>
              <a:gdLst/>
              <a:ahLst/>
              <a:cxnLst/>
              <a:rect l="l" t="t" r="r" b="b"/>
              <a:pathLst>
                <a:path w="8919" h="5604" extrusionOk="0">
                  <a:moveTo>
                    <a:pt x="795" y="0"/>
                  </a:moveTo>
                  <a:lnTo>
                    <a:pt x="312" y="2074"/>
                  </a:lnTo>
                  <a:cubicBezTo>
                    <a:pt x="0" y="3503"/>
                    <a:pt x="5003" y="5593"/>
                    <a:pt x="8319" y="5603"/>
                  </a:cubicBezTo>
                  <a:lnTo>
                    <a:pt x="8376" y="5241"/>
                  </a:lnTo>
                  <a:lnTo>
                    <a:pt x="7927" y="5177"/>
                  </a:lnTo>
                  <a:lnTo>
                    <a:pt x="8244" y="3487"/>
                  </a:lnTo>
                  <a:lnTo>
                    <a:pt x="8836" y="3528"/>
                  </a:lnTo>
                  <a:lnTo>
                    <a:pt x="8919" y="3187"/>
                  </a:lnTo>
                  <a:cubicBezTo>
                    <a:pt x="4822" y="2979"/>
                    <a:pt x="863" y="1525"/>
                    <a:pt x="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3"/>
            <p:cNvSpPr/>
            <p:nvPr/>
          </p:nvSpPr>
          <p:spPr>
            <a:xfrm>
              <a:off x="6533738" y="3129677"/>
              <a:ext cx="900693" cy="530983"/>
            </a:xfrm>
            <a:custGeom>
              <a:avLst/>
              <a:gdLst/>
              <a:ahLst/>
              <a:cxnLst/>
              <a:rect l="l" t="t" r="r" b="b"/>
              <a:pathLst>
                <a:path w="7372" h="4346" extrusionOk="0">
                  <a:moveTo>
                    <a:pt x="329" y="1"/>
                  </a:moveTo>
                  <a:lnTo>
                    <a:pt x="0" y="1427"/>
                  </a:lnTo>
                  <a:cubicBezTo>
                    <a:pt x="2306" y="4028"/>
                    <a:pt x="7026" y="4345"/>
                    <a:pt x="7026" y="4345"/>
                  </a:cubicBezTo>
                  <a:lnTo>
                    <a:pt x="7371" y="2671"/>
                  </a:lnTo>
                  <a:cubicBezTo>
                    <a:pt x="1433" y="2045"/>
                    <a:pt x="329" y="1"/>
                    <a:pt x="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3"/>
            <p:cNvSpPr/>
            <p:nvPr/>
          </p:nvSpPr>
          <p:spPr>
            <a:xfrm>
              <a:off x="7123242" y="3390525"/>
              <a:ext cx="70863" cy="243866"/>
            </a:xfrm>
            <a:custGeom>
              <a:avLst/>
              <a:gdLst/>
              <a:ahLst/>
              <a:cxnLst/>
              <a:rect l="l" t="t" r="r" b="b"/>
              <a:pathLst>
                <a:path w="580" h="1996" extrusionOk="0">
                  <a:moveTo>
                    <a:pt x="347" y="0"/>
                  </a:moveTo>
                  <a:lnTo>
                    <a:pt x="1" y="1964"/>
                  </a:lnTo>
                  <a:lnTo>
                    <a:pt x="221" y="1996"/>
                  </a:lnTo>
                  <a:lnTo>
                    <a:pt x="579" y="12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3"/>
            <p:cNvSpPr/>
            <p:nvPr/>
          </p:nvSpPr>
          <p:spPr>
            <a:xfrm>
              <a:off x="6887196" y="3329559"/>
              <a:ext cx="70741" cy="243866"/>
            </a:xfrm>
            <a:custGeom>
              <a:avLst/>
              <a:gdLst/>
              <a:ahLst/>
              <a:cxnLst/>
              <a:rect l="l" t="t" r="r" b="b"/>
              <a:pathLst>
                <a:path w="579" h="1996" extrusionOk="0">
                  <a:moveTo>
                    <a:pt x="347" y="1"/>
                  </a:moveTo>
                  <a:lnTo>
                    <a:pt x="0" y="1965"/>
                  </a:lnTo>
                  <a:lnTo>
                    <a:pt x="221" y="1995"/>
                  </a:lnTo>
                  <a:lnTo>
                    <a:pt x="579" y="12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3"/>
            <p:cNvSpPr/>
            <p:nvPr/>
          </p:nvSpPr>
          <p:spPr>
            <a:xfrm>
              <a:off x="6670454" y="3223265"/>
              <a:ext cx="70863" cy="243744"/>
            </a:xfrm>
            <a:custGeom>
              <a:avLst/>
              <a:gdLst/>
              <a:ahLst/>
              <a:cxnLst/>
              <a:rect l="l" t="t" r="r" b="b"/>
              <a:pathLst>
                <a:path w="580" h="1995" extrusionOk="0">
                  <a:moveTo>
                    <a:pt x="347" y="1"/>
                  </a:moveTo>
                  <a:lnTo>
                    <a:pt x="1" y="1963"/>
                  </a:lnTo>
                  <a:lnTo>
                    <a:pt x="221" y="1995"/>
                  </a:lnTo>
                  <a:lnTo>
                    <a:pt x="579" y="12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3"/>
            <p:cNvSpPr/>
            <p:nvPr/>
          </p:nvSpPr>
          <p:spPr>
            <a:xfrm>
              <a:off x="7199847" y="3400299"/>
              <a:ext cx="366410" cy="314729"/>
            </a:xfrm>
            <a:custGeom>
              <a:avLst/>
              <a:gdLst/>
              <a:ahLst/>
              <a:cxnLst/>
              <a:rect l="l" t="t" r="r" b="b"/>
              <a:pathLst>
                <a:path w="2999" h="2576" extrusionOk="0">
                  <a:moveTo>
                    <a:pt x="1298" y="0"/>
                  </a:moveTo>
                  <a:lnTo>
                    <a:pt x="1" y="2288"/>
                  </a:lnTo>
                  <a:cubicBezTo>
                    <a:pt x="833" y="2467"/>
                    <a:pt x="1657" y="2571"/>
                    <a:pt x="2399" y="2576"/>
                  </a:cubicBezTo>
                  <a:lnTo>
                    <a:pt x="2456" y="2213"/>
                  </a:lnTo>
                  <a:lnTo>
                    <a:pt x="2007" y="2149"/>
                  </a:lnTo>
                  <a:lnTo>
                    <a:pt x="2324" y="460"/>
                  </a:lnTo>
                  <a:lnTo>
                    <a:pt x="2916" y="500"/>
                  </a:lnTo>
                  <a:lnTo>
                    <a:pt x="2999" y="158"/>
                  </a:lnTo>
                  <a:cubicBezTo>
                    <a:pt x="2426" y="129"/>
                    <a:pt x="1855" y="73"/>
                    <a:pt x="129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3"/>
            <p:cNvSpPr/>
            <p:nvPr/>
          </p:nvSpPr>
          <p:spPr>
            <a:xfrm>
              <a:off x="7355867" y="3545446"/>
              <a:ext cx="59989" cy="114847"/>
            </a:xfrm>
            <a:custGeom>
              <a:avLst/>
              <a:gdLst/>
              <a:ahLst/>
              <a:cxnLst/>
              <a:rect l="l" t="t" r="r" b="b"/>
              <a:pathLst>
                <a:path w="491" h="940" extrusionOk="0">
                  <a:moveTo>
                    <a:pt x="490" y="0"/>
                  </a:moveTo>
                  <a:lnTo>
                    <a:pt x="1" y="888"/>
                  </a:lnTo>
                  <a:lnTo>
                    <a:pt x="299" y="940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3"/>
            <p:cNvSpPr/>
            <p:nvPr/>
          </p:nvSpPr>
          <p:spPr>
            <a:xfrm>
              <a:off x="7756607" y="3664568"/>
              <a:ext cx="529884" cy="481624"/>
            </a:xfrm>
            <a:custGeom>
              <a:avLst/>
              <a:gdLst/>
              <a:ahLst/>
              <a:cxnLst/>
              <a:rect l="l" t="t" r="r" b="b"/>
              <a:pathLst>
                <a:path w="4337" h="3942" extrusionOk="0">
                  <a:moveTo>
                    <a:pt x="812" y="0"/>
                  </a:moveTo>
                  <a:lnTo>
                    <a:pt x="776" y="46"/>
                  </a:lnTo>
                  <a:cubicBezTo>
                    <a:pt x="792" y="69"/>
                    <a:pt x="804" y="98"/>
                    <a:pt x="805" y="128"/>
                  </a:cubicBezTo>
                  <a:cubicBezTo>
                    <a:pt x="808" y="214"/>
                    <a:pt x="743" y="285"/>
                    <a:pt x="660" y="290"/>
                  </a:cubicBezTo>
                  <a:cubicBezTo>
                    <a:pt x="658" y="290"/>
                    <a:pt x="655" y="290"/>
                    <a:pt x="653" y="290"/>
                  </a:cubicBezTo>
                  <a:cubicBezTo>
                    <a:pt x="631" y="290"/>
                    <a:pt x="611" y="284"/>
                    <a:pt x="592" y="277"/>
                  </a:cubicBezTo>
                  <a:lnTo>
                    <a:pt x="547" y="334"/>
                  </a:lnTo>
                  <a:cubicBezTo>
                    <a:pt x="579" y="365"/>
                    <a:pt x="599" y="407"/>
                    <a:pt x="600" y="454"/>
                  </a:cubicBezTo>
                  <a:cubicBezTo>
                    <a:pt x="606" y="557"/>
                    <a:pt x="522" y="647"/>
                    <a:pt x="413" y="650"/>
                  </a:cubicBezTo>
                  <a:cubicBezTo>
                    <a:pt x="410" y="650"/>
                    <a:pt x="407" y="650"/>
                    <a:pt x="404" y="650"/>
                  </a:cubicBezTo>
                  <a:cubicBezTo>
                    <a:pt x="366" y="650"/>
                    <a:pt x="332" y="642"/>
                    <a:pt x="303" y="623"/>
                  </a:cubicBezTo>
                  <a:lnTo>
                    <a:pt x="262" y="670"/>
                  </a:lnTo>
                  <a:cubicBezTo>
                    <a:pt x="313" y="698"/>
                    <a:pt x="347" y="743"/>
                    <a:pt x="348" y="796"/>
                  </a:cubicBezTo>
                  <a:cubicBezTo>
                    <a:pt x="353" y="886"/>
                    <a:pt x="271" y="962"/>
                    <a:pt x="165" y="967"/>
                  </a:cubicBezTo>
                  <a:cubicBezTo>
                    <a:pt x="163" y="967"/>
                    <a:pt x="160" y="967"/>
                    <a:pt x="157" y="967"/>
                  </a:cubicBezTo>
                  <a:cubicBezTo>
                    <a:pt x="115" y="967"/>
                    <a:pt x="74" y="955"/>
                    <a:pt x="41" y="935"/>
                  </a:cubicBezTo>
                  <a:lnTo>
                    <a:pt x="1" y="981"/>
                  </a:lnTo>
                  <a:cubicBezTo>
                    <a:pt x="22" y="1001"/>
                    <a:pt x="42" y="1021"/>
                    <a:pt x="62" y="1043"/>
                  </a:cubicBezTo>
                  <a:cubicBezTo>
                    <a:pt x="278" y="1286"/>
                    <a:pt x="315" y="1618"/>
                    <a:pt x="168" y="1838"/>
                  </a:cubicBezTo>
                  <a:lnTo>
                    <a:pt x="2919" y="3941"/>
                  </a:lnTo>
                  <a:cubicBezTo>
                    <a:pt x="2935" y="3923"/>
                    <a:pt x="2952" y="3906"/>
                    <a:pt x="2970" y="3888"/>
                  </a:cubicBezTo>
                  <a:cubicBezTo>
                    <a:pt x="3065" y="3804"/>
                    <a:pt x="3187" y="3763"/>
                    <a:pt x="3314" y="3763"/>
                  </a:cubicBezTo>
                  <a:cubicBezTo>
                    <a:pt x="3456" y="3763"/>
                    <a:pt x="3604" y="3813"/>
                    <a:pt x="3733" y="3910"/>
                  </a:cubicBezTo>
                  <a:lnTo>
                    <a:pt x="3777" y="3857"/>
                  </a:lnTo>
                  <a:cubicBezTo>
                    <a:pt x="3757" y="3838"/>
                    <a:pt x="3744" y="3813"/>
                    <a:pt x="3743" y="3784"/>
                  </a:cubicBezTo>
                  <a:cubicBezTo>
                    <a:pt x="3740" y="3722"/>
                    <a:pt x="3786" y="3672"/>
                    <a:pt x="3847" y="3669"/>
                  </a:cubicBezTo>
                  <a:cubicBezTo>
                    <a:pt x="3849" y="3669"/>
                    <a:pt x="3851" y="3669"/>
                    <a:pt x="3852" y="3669"/>
                  </a:cubicBezTo>
                  <a:cubicBezTo>
                    <a:pt x="3875" y="3669"/>
                    <a:pt x="3896" y="3678"/>
                    <a:pt x="3914" y="3691"/>
                  </a:cubicBezTo>
                  <a:lnTo>
                    <a:pt x="3954" y="3642"/>
                  </a:lnTo>
                  <a:cubicBezTo>
                    <a:pt x="3929" y="3621"/>
                    <a:pt x="3911" y="3591"/>
                    <a:pt x="3909" y="3555"/>
                  </a:cubicBezTo>
                  <a:cubicBezTo>
                    <a:pt x="3906" y="3486"/>
                    <a:pt x="3962" y="3427"/>
                    <a:pt x="4030" y="3423"/>
                  </a:cubicBezTo>
                  <a:cubicBezTo>
                    <a:pt x="4032" y="3423"/>
                    <a:pt x="4034" y="3423"/>
                    <a:pt x="4036" y="3423"/>
                  </a:cubicBezTo>
                  <a:cubicBezTo>
                    <a:pt x="4065" y="3423"/>
                    <a:pt x="4092" y="3434"/>
                    <a:pt x="4113" y="3450"/>
                  </a:cubicBezTo>
                  <a:lnTo>
                    <a:pt x="4151" y="3406"/>
                  </a:lnTo>
                  <a:cubicBezTo>
                    <a:pt x="4120" y="3386"/>
                    <a:pt x="4099" y="3354"/>
                    <a:pt x="4098" y="3317"/>
                  </a:cubicBezTo>
                  <a:cubicBezTo>
                    <a:pt x="4093" y="3253"/>
                    <a:pt x="4143" y="3198"/>
                    <a:pt x="4208" y="3196"/>
                  </a:cubicBezTo>
                  <a:cubicBezTo>
                    <a:pt x="4211" y="3195"/>
                    <a:pt x="4214" y="3195"/>
                    <a:pt x="4217" y="3195"/>
                  </a:cubicBezTo>
                  <a:cubicBezTo>
                    <a:pt x="4249" y="3195"/>
                    <a:pt x="4277" y="3209"/>
                    <a:pt x="4297" y="3231"/>
                  </a:cubicBezTo>
                  <a:lnTo>
                    <a:pt x="4337" y="3181"/>
                  </a:lnTo>
                  <a:cubicBezTo>
                    <a:pt x="3927" y="2932"/>
                    <a:pt x="3954" y="2624"/>
                    <a:pt x="4113" y="2404"/>
                  </a:cubicBezTo>
                  <a:lnTo>
                    <a:pt x="1564" y="28"/>
                  </a:lnTo>
                  <a:cubicBezTo>
                    <a:pt x="1548" y="48"/>
                    <a:pt x="1529" y="68"/>
                    <a:pt x="1509" y="85"/>
                  </a:cubicBezTo>
                  <a:cubicBezTo>
                    <a:pt x="1434" y="153"/>
                    <a:pt x="1349" y="182"/>
                    <a:pt x="1259" y="182"/>
                  </a:cubicBezTo>
                  <a:cubicBezTo>
                    <a:pt x="1116" y="182"/>
                    <a:pt x="961" y="108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3"/>
            <p:cNvSpPr/>
            <p:nvPr/>
          </p:nvSpPr>
          <p:spPr>
            <a:xfrm>
              <a:off x="7757462" y="3658948"/>
              <a:ext cx="529884" cy="481746"/>
            </a:xfrm>
            <a:custGeom>
              <a:avLst/>
              <a:gdLst/>
              <a:ahLst/>
              <a:cxnLst/>
              <a:rect l="l" t="t" r="r" b="b"/>
              <a:pathLst>
                <a:path w="4337" h="3943" extrusionOk="0">
                  <a:moveTo>
                    <a:pt x="812" y="1"/>
                  </a:moveTo>
                  <a:lnTo>
                    <a:pt x="777" y="45"/>
                  </a:lnTo>
                  <a:cubicBezTo>
                    <a:pt x="792" y="68"/>
                    <a:pt x="804" y="96"/>
                    <a:pt x="805" y="128"/>
                  </a:cubicBezTo>
                  <a:cubicBezTo>
                    <a:pt x="808" y="214"/>
                    <a:pt x="744" y="285"/>
                    <a:pt x="661" y="288"/>
                  </a:cubicBezTo>
                  <a:cubicBezTo>
                    <a:pt x="658" y="288"/>
                    <a:pt x="655" y="289"/>
                    <a:pt x="652" y="289"/>
                  </a:cubicBezTo>
                  <a:cubicBezTo>
                    <a:pt x="631" y="289"/>
                    <a:pt x="611" y="284"/>
                    <a:pt x="592" y="275"/>
                  </a:cubicBezTo>
                  <a:lnTo>
                    <a:pt x="548" y="333"/>
                  </a:lnTo>
                  <a:cubicBezTo>
                    <a:pt x="579" y="366"/>
                    <a:pt x="599" y="407"/>
                    <a:pt x="600" y="453"/>
                  </a:cubicBezTo>
                  <a:cubicBezTo>
                    <a:pt x="606" y="557"/>
                    <a:pt x="522" y="646"/>
                    <a:pt x="413" y="652"/>
                  </a:cubicBezTo>
                  <a:cubicBezTo>
                    <a:pt x="410" y="652"/>
                    <a:pt x="408" y="652"/>
                    <a:pt x="405" y="652"/>
                  </a:cubicBezTo>
                  <a:cubicBezTo>
                    <a:pt x="367" y="652"/>
                    <a:pt x="332" y="642"/>
                    <a:pt x="303" y="625"/>
                  </a:cubicBezTo>
                  <a:lnTo>
                    <a:pt x="263" y="672"/>
                  </a:lnTo>
                  <a:cubicBezTo>
                    <a:pt x="313" y="698"/>
                    <a:pt x="347" y="745"/>
                    <a:pt x="349" y="798"/>
                  </a:cubicBezTo>
                  <a:cubicBezTo>
                    <a:pt x="351" y="888"/>
                    <a:pt x="271" y="963"/>
                    <a:pt x="165" y="968"/>
                  </a:cubicBezTo>
                  <a:cubicBezTo>
                    <a:pt x="163" y="968"/>
                    <a:pt x="160" y="968"/>
                    <a:pt x="158" y="968"/>
                  </a:cubicBezTo>
                  <a:cubicBezTo>
                    <a:pt x="115" y="968"/>
                    <a:pt x="75" y="957"/>
                    <a:pt x="41" y="937"/>
                  </a:cubicBezTo>
                  <a:lnTo>
                    <a:pt x="1" y="983"/>
                  </a:lnTo>
                  <a:cubicBezTo>
                    <a:pt x="22" y="1003"/>
                    <a:pt x="42" y="1021"/>
                    <a:pt x="62" y="1044"/>
                  </a:cubicBezTo>
                  <a:cubicBezTo>
                    <a:pt x="278" y="1286"/>
                    <a:pt x="316" y="1620"/>
                    <a:pt x="168" y="1840"/>
                  </a:cubicBezTo>
                  <a:lnTo>
                    <a:pt x="2920" y="3943"/>
                  </a:lnTo>
                  <a:cubicBezTo>
                    <a:pt x="2935" y="3924"/>
                    <a:pt x="2953" y="3907"/>
                    <a:pt x="2970" y="3890"/>
                  </a:cubicBezTo>
                  <a:cubicBezTo>
                    <a:pt x="3065" y="3805"/>
                    <a:pt x="3187" y="3765"/>
                    <a:pt x="3314" y="3765"/>
                  </a:cubicBezTo>
                  <a:cubicBezTo>
                    <a:pt x="3456" y="3765"/>
                    <a:pt x="3605" y="3815"/>
                    <a:pt x="3733" y="3912"/>
                  </a:cubicBezTo>
                  <a:lnTo>
                    <a:pt x="3777" y="3859"/>
                  </a:lnTo>
                  <a:cubicBezTo>
                    <a:pt x="3757" y="3840"/>
                    <a:pt x="3743" y="3813"/>
                    <a:pt x="3743" y="3786"/>
                  </a:cubicBezTo>
                  <a:cubicBezTo>
                    <a:pt x="3740" y="3724"/>
                    <a:pt x="3786" y="3674"/>
                    <a:pt x="3847" y="3670"/>
                  </a:cubicBezTo>
                  <a:cubicBezTo>
                    <a:pt x="3849" y="3669"/>
                    <a:pt x="3850" y="3669"/>
                    <a:pt x="3852" y="3669"/>
                  </a:cubicBezTo>
                  <a:cubicBezTo>
                    <a:pt x="3874" y="3669"/>
                    <a:pt x="3896" y="3679"/>
                    <a:pt x="3914" y="3692"/>
                  </a:cubicBezTo>
                  <a:lnTo>
                    <a:pt x="3955" y="3644"/>
                  </a:lnTo>
                  <a:cubicBezTo>
                    <a:pt x="3929" y="3622"/>
                    <a:pt x="3912" y="3591"/>
                    <a:pt x="3909" y="3555"/>
                  </a:cubicBezTo>
                  <a:cubicBezTo>
                    <a:pt x="3906" y="3488"/>
                    <a:pt x="3962" y="3429"/>
                    <a:pt x="4030" y="3425"/>
                  </a:cubicBezTo>
                  <a:cubicBezTo>
                    <a:pt x="4032" y="3425"/>
                    <a:pt x="4034" y="3425"/>
                    <a:pt x="4036" y="3425"/>
                  </a:cubicBezTo>
                  <a:cubicBezTo>
                    <a:pt x="4066" y="3425"/>
                    <a:pt x="4092" y="3435"/>
                    <a:pt x="4113" y="3452"/>
                  </a:cubicBezTo>
                  <a:lnTo>
                    <a:pt x="4151" y="3408"/>
                  </a:lnTo>
                  <a:cubicBezTo>
                    <a:pt x="4121" y="3386"/>
                    <a:pt x="4099" y="3356"/>
                    <a:pt x="4098" y="3316"/>
                  </a:cubicBezTo>
                  <a:cubicBezTo>
                    <a:pt x="4093" y="3252"/>
                    <a:pt x="4144" y="3199"/>
                    <a:pt x="4208" y="3194"/>
                  </a:cubicBezTo>
                  <a:cubicBezTo>
                    <a:pt x="4210" y="3194"/>
                    <a:pt x="4211" y="3194"/>
                    <a:pt x="4213" y="3194"/>
                  </a:cubicBezTo>
                  <a:cubicBezTo>
                    <a:pt x="4245" y="3194"/>
                    <a:pt x="4276" y="3208"/>
                    <a:pt x="4297" y="3230"/>
                  </a:cubicBezTo>
                  <a:lnTo>
                    <a:pt x="4337" y="3180"/>
                  </a:lnTo>
                  <a:cubicBezTo>
                    <a:pt x="3927" y="2931"/>
                    <a:pt x="3955" y="2623"/>
                    <a:pt x="4113" y="2404"/>
                  </a:cubicBezTo>
                  <a:lnTo>
                    <a:pt x="1564" y="28"/>
                  </a:lnTo>
                  <a:cubicBezTo>
                    <a:pt x="1548" y="46"/>
                    <a:pt x="1530" y="66"/>
                    <a:pt x="1510" y="85"/>
                  </a:cubicBezTo>
                  <a:cubicBezTo>
                    <a:pt x="1434" y="152"/>
                    <a:pt x="1350" y="180"/>
                    <a:pt x="1261" y="180"/>
                  </a:cubicBezTo>
                  <a:cubicBezTo>
                    <a:pt x="1117" y="180"/>
                    <a:pt x="962" y="107"/>
                    <a:pt x="8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3"/>
            <p:cNvSpPr/>
            <p:nvPr/>
          </p:nvSpPr>
          <p:spPr>
            <a:xfrm>
              <a:off x="7799125" y="3702810"/>
              <a:ext cx="438006" cy="402208"/>
            </a:xfrm>
            <a:custGeom>
              <a:avLst/>
              <a:gdLst/>
              <a:ahLst/>
              <a:cxnLst/>
              <a:rect l="l" t="t" r="r" b="b"/>
              <a:pathLst>
                <a:path w="3585" h="3292" extrusionOk="0">
                  <a:moveTo>
                    <a:pt x="1346" y="135"/>
                  </a:moveTo>
                  <a:lnTo>
                    <a:pt x="3327" y="1981"/>
                  </a:lnTo>
                  <a:cubicBezTo>
                    <a:pt x="3203" y="2152"/>
                    <a:pt x="3228" y="2417"/>
                    <a:pt x="3400" y="2611"/>
                  </a:cubicBezTo>
                  <a:cubicBezTo>
                    <a:pt x="3415" y="2626"/>
                    <a:pt x="3430" y="2642"/>
                    <a:pt x="3446" y="2656"/>
                  </a:cubicBezTo>
                  <a:lnTo>
                    <a:pt x="3034" y="3147"/>
                  </a:lnTo>
                  <a:cubicBezTo>
                    <a:pt x="2934" y="3072"/>
                    <a:pt x="2818" y="3033"/>
                    <a:pt x="2708" y="3033"/>
                  </a:cubicBezTo>
                  <a:cubicBezTo>
                    <a:pt x="2610" y="3033"/>
                    <a:pt x="2516" y="3064"/>
                    <a:pt x="2441" y="3130"/>
                  </a:cubicBezTo>
                  <a:cubicBezTo>
                    <a:pt x="2427" y="3143"/>
                    <a:pt x="2414" y="3157"/>
                    <a:pt x="2403" y="3172"/>
                  </a:cubicBezTo>
                  <a:lnTo>
                    <a:pt x="264" y="1540"/>
                  </a:lnTo>
                  <a:cubicBezTo>
                    <a:pt x="378" y="1368"/>
                    <a:pt x="350" y="1110"/>
                    <a:pt x="181" y="921"/>
                  </a:cubicBezTo>
                  <a:cubicBezTo>
                    <a:pt x="166" y="904"/>
                    <a:pt x="151" y="888"/>
                    <a:pt x="135" y="874"/>
                  </a:cubicBezTo>
                  <a:lnTo>
                    <a:pt x="725" y="171"/>
                  </a:lnTo>
                  <a:cubicBezTo>
                    <a:pt x="821" y="240"/>
                    <a:pt x="931" y="276"/>
                    <a:pt x="1036" y="276"/>
                  </a:cubicBezTo>
                  <a:cubicBezTo>
                    <a:pt x="1136" y="276"/>
                    <a:pt x="1230" y="244"/>
                    <a:pt x="1305" y="178"/>
                  </a:cubicBezTo>
                  <a:cubicBezTo>
                    <a:pt x="1320" y="164"/>
                    <a:pt x="1333" y="150"/>
                    <a:pt x="1346" y="135"/>
                  </a:cubicBezTo>
                  <a:close/>
                  <a:moveTo>
                    <a:pt x="1310" y="1"/>
                  </a:moveTo>
                  <a:cubicBezTo>
                    <a:pt x="1296" y="17"/>
                    <a:pt x="1282" y="34"/>
                    <a:pt x="1266" y="50"/>
                  </a:cubicBezTo>
                  <a:cubicBezTo>
                    <a:pt x="1185" y="121"/>
                    <a:pt x="1083" y="155"/>
                    <a:pt x="975" y="155"/>
                  </a:cubicBezTo>
                  <a:cubicBezTo>
                    <a:pt x="862" y="155"/>
                    <a:pt x="743" y="117"/>
                    <a:pt x="639" y="42"/>
                  </a:cubicBezTo>
                  <a:lnTo>
                    <a:pt x="0" y="803"/>
                  </a:lnTo>
                  <a:cubicBezTo>
                    <a:pt x="19" y="818"/>
                    <a:pt x="35" y="835"/>
                    <a:pt x="52" y="854"/>
                  </a:cubicBezTo>
                  <a:cubicBezTo>
                    <a:pt x="235" y="1059"/>
                    <a:pt x="265" y="1338"/>
                    <a:pt x="142" y="1524"/>
                  </a:cubicBezTo>
                  <a:lnTo>
                    <a:pt x="2455" y="3292"/>
                  </a:lnTo>
                  <a:cubicBezTo>
                    <a:pt x="2468" y="3276"/>
                    <a:pt x="2483" y="3262"/>
                    <a:pt x="2497" y="3248"/>
                  </a:cubicBezTo>
                  <a:cubicBezTo>
                    <a:pt x="2577" y="3176"/>
                    <a:pt x="2679" y="3142"/>
                    <a:pt x="2786" y="3142"/>
                  </a:cubicBezTo>
                  <a:cubicBezTo>
                    <a:pt x="2905" y="3142"/>
                    <a:pt x="3030" y="3184"/>
                    <a:pt x="3137" y="3265"/>
                  </a:cubicBezTo>
                  <a:lnTo>
                    <a:pt x="3585" y="2732"/>
                  </a:lnTo>
                  <a:cubicBezTo>
                    <a:pt x="3566" y="2714"/>
                    <a:pt x="3551" y="2698"/>
                    <a:pt x="3535" y="2679"/>
                  </a:cubicBezTo>
                  <a:cubicBezTo>
                    <a:pt x="3349" y="2470"/>
                    <a:pt x="3320" y="2184"/>
                    <a:pt x="3455" y="1998"/>
                  </a:cubicBezTo>
                  <a:lnTo>
                    <a:pt x="1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3"/>
            <p:cNvSpPr/>
            <p:nvPr/>
          </p:nvSpPr>
          <p:spPr>
            <a:xfrm>
              <a:off x="7890635" y="3842092"/>
              <a:ext cx="228838" cy="184610"/>
            </a:xfrm>
            <a:custGeom>
              <a:avLst/>
              <a:gdLst/>
              <a:ahLst/>
              <a:cxnLst/>
              <a:rect l="l" t="t" r="r" b="b"/>
              <a:pathLst>
                <a:path w="1873" h="1511" extrusionOk="0">
                  <a:moveTo>
                    <a:pt x="23" y="0"/>
                  </a:moveTo>
                  <a:lnTo>
                    <a:pt x="0" y="29"/>
                  </a:lnTo>
                  <a:lnTo>
                    <a:pt x="1851" y="1511"/>
                  </a:lnTo>
                  <a:lnTo>
                    <a:pt x="1873" y="148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3"/>
            <p:cNvSpPr/>
            <p:nvPr/>
          </p:nvSpPr>
          <p:spPr>
            <a:xfrm>
              <a:off x="8038347" y="4003243"/>
              <a:ext cx="26024" cy="25413"/>
            </a:xfrm>
            <a:custGeom>
              <a:avLst/>
              <a:gdLst/>
              <a:ahLst/>
              <a:cxnLst/>
              <a:rect l="l" t="t" r="r" b="b"/>
              <a:pathLst>
                <a:path w="213" h="208" extrusionOk="0">
                  <a:moveTo>
                    <a:pt x="110" y="1"/>
                  </a:moveTo>
                  <a:cubicBezTo>
                    <a:pt x="107" y="1"/>
                    <a:pt x="105" y="1"/>
                    <a:pt x="102" y="1"/>
                  </a:cubicBezTo>
                  <a:cubicBezTo>
                    <a:pt x="45" y="4"/>
                    <a:pt x="1" y="53"/>
                    <a:pt x="2" y="110"/>
                  </a:cubicBezTo>
                  <a:cubicBezTo>
                    <a:pt x="5" y="165"/>
                    <a:pt x="49" y="208"/>
                    <a:pt x="103" y="208"/>
                  </a:cubicBezTo>
                  <a:cubicBezTo>
                    <a:pt x="106" y="208"/>
                    <a:pt x="108" y="208"/>
                    <a:pt x="111" y="207"/>
                  </a:cubicBezTo>
                  <a:cubicBezTo>
                    <a:pt x="168" y="205"/>
                    <a:pt x="213" y="156"/>
                    <a:pt x="211" y="99"/>
                  </a:cubicBezTo>
                  <a:cubicBezTo>
                    <a:pt x="208" y="44"/>
                    <a:pt x="164" y="1"/>
                    <a:pt x="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3"/>
            <p:cNvSpPr/>
            <p:nvPr/>
          </p:nvSpPr>
          <p:spPr>
            <a:xfrm>
              <a:off x="7969684" y="3950218"/>
              <a:ext cx="26146" cy="2565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04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45" y="3"/>
                    <a:pt x="0" y="52"/>
                    <a:pt x="2" y="109"/>
                  </a:cubicBezTo>
                  <a:cubicBezTo>
                    <a:pt x="4" y="165"/>
                    <a:pt x="52" y="209"/>
                    <a:pt x="109" y="209"/>
                  </a:cubicBezTo>
                  <a:cubicBezTo>
                    <a:pt x="110" y="209"/>
                    <a:pt x="111" y="209"/>
                    <a:pt x="112" y="209"/>
                  </a:cubicBezTo>
                  <a:cubicBezTo>
                    <a:pt x="169" y="208"/>
                    <a:pt x="213" y="158"/>
                    <a:pt x="212" y="100"/>
                  </a:cubicBezTo>
                  <a:cubicBezTo>
                    <a:pt x="208" y="44"/>
                    <a:pt x="161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3"/>
            <p:cNvSpPr/>
            <p:nvPr/>
          </p:nvSpPr>
          <p:spPr>
            <a:xfrm>
              <a:off x="7913360" y="3911732"/>
              <a:ext cx="26268" cy="25413"/>
            </a:xfrm>
            <a:custGeom>
              <a:avLst/>
              <a:gdLst/>
              <a:ahLst/>
              <a:cxnLst/>
              <a:rect l="l" t="t" r="r" b="b"/>
              <a:pathLst>
                <a:path w="215" h="208" extrusionOk="0">
                  <a:moveTo>
                    <a:pt x="105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45" y="3"/>
                    <a:pt x="0" y="52"/>
                    <a:pt x="2" y="109"/>
                  </a:cubicBezTo>
                  <a:cubicBezTo>
                    <a:pt x="4" y="164"/>
                    <a:pt x="50" y="208"/>
                    <a:pt x="105" y="208"/>
                  </a:cubicBezTo>
                  <a:cubicBezTo>
                    <a:pt x="107" y="208"/>
                    <a:pt x="109" y="208"/>
                    <a:pt x="110" y="208"/>
                  </a:cubicBezTo>
                  <a:cubicBezTo>
                    <a:pt x="169" y="208"/>
                    <a:pt x="215" y="159"/>
                    <a:pt x="211" y="100"/>
                  </a:cubicBezTo>
                  <a:cubicBezTo>
                    <a:pt x="208" y="44"/>
                    <a:pt x="161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3"/>
            <p:cNvSpPr/>
            <p:nvPr/>
          </p:nvSpPr>
          <p:spPr>
            <a:xfrm>
              <a:off x="8018555" y="3728100"/>
              <a:ext cx="269157" cy="412593"/>
            </a:xfrm>
            <a:custGeom>
              <a:avLst/>
              <a:gdLst/>
              <a:ahLst/>
              <a:cxnLst/>
              <a:rect l="l" t="t" r="r" b="b"/>
              <a:pathLst>
                <a:path w="2203" h="3377" extrusionOk="0">
                  <a:moveTo>
                    <a:pt x="1" y="0"/>
                  </a:moveTo>
                  <a:lnTo>
                    <a:pt x="138" y="2883"/>
                  </a:lnTo>
                  <a:lnTo>
                    <a:pt x="785" y="3377"/>
                  </a:lnTo>
                  <a:cubicBezTo>
                    <a:pt x="801" y="3358"/>
                    <a:pt x="817" y="3341"/>
                    <a:pt x="836" y="3324"/>
                  </a:cubicBezTo>
                  <a:cubicBezTo>
                    <a:pt x="931" y="3239"/>
                    <a:pt x="1052" y="3199"/>
                    <a:pt x="1179" y="3199"/>
                  </a:cubicBezTo>
                  <a:cubicBezTo>
                    <a:pt x="1321" y="3199"/>
                    <a:pt x="1469" y="3249"/>
                    <a:pt x="1597" y="3346"/>
                  </a:cubicBezTo>
                  <a:lnTo>
                    <a:pt x="1642" y="3293"/>
                  </a:lnTo>
                  <a:cubicBezTo>
                    <a:pt x="1623" y="3274"/>
                    <a:pt x="1609" y="3247"/>
                    <a:pt x="1609" y="3220"/>
                  </a:cubicBezTo>
                  <a:cubicBezTo>
                    <a:pt x="1604" y="3158"/>
                    <a:pt x="1652" y="3108"/>
                    <a:pt x="1712" y="3104"/>
                  </a:cubicBezTo>
                  <a:cubicBezTo>
                    <a:pt x="1713" y="3103"/>
                    <a:pt x="1715" y="3103"/>
                    <a:pt x="1717" y="3103"/>
                  </a:cubicBezTo>
                  <a:cubicBezTo>
                    <a:pt x="1740" y="3103"/>
                    <a:pt x="1762" y="3113"/>
                    <a:pt x="1780" y="3126"/>
                  </a:cubicBezTo>
                  <a:lnTo>
                    <a:pt x="1819" y="3078"/>
                  </a:lnTo>
                  <a:cubicBezTo>
                    <a:pt x="1795" y="3056"/>
                    <a:pt x="1776" y="3025"/>
                    <a:pt x="1775" y="2989"/>
                  </a:cubicBezTo>
                  <a:cubicBezTo>
                    <a:pt x="1770" y="2922"/>
                    <a:pt x="1826" y="2863"/>
                    <a:pt x="1896" y="2859"/>
                  </a:cubicBezTo>
                  <a:cubicBezTo>
                    <a:pt x="1898" y="2859"/>
                    <a:pt x="1900" y="2859"/>
                    <a:pt x="1902" y="2859"/>
                  </a:cubicBezTo>
                  <a:cubicBezTo>
                    <a:pt x="1930" y="2859"/>
                    <a:pt x="1956" y="2869"/>
                    <a:pt x="1978" y="2886"/>
                  </a:cubicBezTo>
                  <a:lnTo>
                    <a:pt x="2017" y="2842"/>
                  </a:lnTo>
                  <a:cubicBezTo>
                    <a:pt x="1985" y="2822"/>
                    <a:pt x="1964" y="2789"/>
                    <a:pt x="1962" y="2751"/>
                  </a:cubicBezTo>
                  <a:cubicBezTo>
                    <a:pt x="1959" y="2687"/>
                    <a:pt x="2009" y="2634"/>
                    <a:pt x="2074" y="2630"/>
                  </a:cubicBezTo>
                  <a:cubicBezTo>
                    <a:pt x="2075" y="2630"/>
                    <a:pt x="2077" y="2630"/>
                    <a:pt x="2078" y="2630"/>
                  </a:cubicBezTo>
                  <a:cubicBezTo>
                    <a:pt x="2110" y="2630"/>
                    <a:pt x="2141" y="2644"/>
                    <a:pt x="2161" y="2666"/>
                  </a:cubicBezTo>
                  <a:lnTo>
                    <a:pt x="2203" y="2615"/>
                  </a:lnTo>
                  <a:cubicBezTo>
                    <a:pt x="1790" y="2368"/>
                    <a:pt x="1816" y="2060"/>
                    <a:pt x="1975" y="18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3"/>
            <p:cNvSpPr/>
            <p:nvPr/>
          </p:nvSpPr>
          <p:spPr>
            <a:xfrm>
              <a:off x="7964552" y="3677152"/>
              <a:ext cx="296647" cy="305810"/>
            </a:xfrm>
            <a:custGeom>
              <a:avLst/>
              <a:gdLst/>
              <a:ahLst/>
              <a:cxnLst/>
              <a:rect l="l" t="t" r="r" b="b"/>
              <a:pathLst>
                <a:path w="2428" h="2503" extrusionOk="0">
                  <a:moveTo>
                    <a:pt x="1" y="0"/>
                  </a:moveTo>
                  <a:lnTo>
                    <a:pt x="822" y="2090"/>
                  </a:lnTo>
                  <a:cubicBezTo>
                    <a:pt x="890" y="2060"/>
                    <a:pt x="969" y="2046"/>
                    <a:pt x="1053" y="2046"/>
                  </a:cubicBezTo>
                  <a:cubicBezTo>
                    <a:pt x="1369" y="2046"/>
                    <a:pt x="1754" y="2241"/>
                    <a:pt x="1866" y="2503"/>
                  </a:cubicBezTo>
                  <a:lnTo>
                    <a:pt x="2427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3"/>
            <p:cNvSpPr/>
            <p:nvPr/>
          </p:nvSpPr>
          <p:spPr>
            <a:xfrm>
              <a:off x="7974204" y="3273602"/>
              <a:ext cx="340142" cy="596226"/>
            </a:xfrm>
            <a:custGeom>
              <a:avLst/>
              <a:gdLst/>
              <a:ahLst/>
              <a:cxnLst/>
              <a:rect l="l" t="t" r="r" b="b"/>
              <a:pathLst>
                <a:path w="2784" h="4880" extrusionOk="0">
                  <a:moveTo>
                    <a:pt x="1629" y="1"/>
                  </a:moveTo>
                  <a:lnTo>
                    <a:pt x="1574" y="15"/>
                  </a:lnTo>
                  <a:cubicBezTo>
                    <a:pt x="1572" y="44"/>
                    <a:pt x="1564" y="72"/>
                    <a:pt x="1546" y="98"/>
                  </a:cubicBezTo>
                  <a:cubicBezTo>
                    <a:pt x="1517" y="141"/>
                    <a:pt x="1470" y="165"/>
                    <a:pt x="1421" y="165"/>
                  </a:cubicBezTo>
                  <a:cubicBezTo>
                    <a:pt x="1391" y="165"/>
                    <a:pt x="1361" y="156"/>
                    <a:pt x="1335" y="137"/>
                  </a:cubicBezTo>
                  <a:cubicBezTo>
                    <a:pt x="1315" y="123"/>
                    <a:pt x="1300" y="105"/>
                    <a:pt x="1289" y="85"/>
                  </a:cubicBezTo>
                  <a:lnTo>
                    <a:pt x="1220" y="103"/>
                  </a:lnTo>
                  <a:cubicBezTo>
                    <a:pt x="1224" y="148"/>
                    <a:pt x="1216" y="193"/>
                    <a:pt x="1189" y="233"/>
                  </a:cubicBezTo>
                  <a:cubicBezTo>
                    <a:pt x="1154" y="284"/>
                    <a:pt x="1096" y="311"/>
                    <a:pt x="1037" y="311"/>
                  </a:cubicBezTo>
                  <a:cubicBezTo>
                    <a:pt x="997" y="311"/>
                    <a:pt x="955" y="298"/>
                    <a:pt x="919" y="273"/>
                  </a:cubicBezTo>
                  <a:cubicBezTo>
                    <a:pt x="885" y="250"/>
                    <a:pt x="862" y="220"/>
                    <a:pt x="848" y="184"/>
                  </a:cubicBezTo>
                  <a:lnTo>
                    <a:pt x="788" y="197"/>
                  </a:lnTo>
                  <a:cubicBezTo>
                    <a:pt x="812" y="249"/>
                    <a:pt x="809" y="306"/>
                    <a:pt x="779" y="349"/>
                  </a:cubicBezTo>
                  <a:cubicBezTo>
                    <a:pt x="751" y="390"/>
                    <a:pt x="703" y="411"/>
                    <a:pt x="651" y="411"/>
                  </a:cubicBezTo>
                  <a:cubicBezTo>
                    <a:pt x="610" y="411"/>
                    <a:pt x="568" y="399"/>
                    <a:pt x="530" y="372"/>
                  </a:cubicBezTo>
                  <a:cubicBezTo>
                    <a:pt x="491" y="344"/>
                    <a:pt x="466" y="309"/>
                    <a:pt x="451" y="270"/>
                  </a:cubicBezTo>
                  <a:lnTo>
                    <a:pt x="393" y="283"/>
                  </a:lnTo>
                  <a:cubicBezTo>
                    <a:pt x="398" y="310"/>
                    <a:pt x="401" y="337"/>
                    <a:pt x="404" y="369"/>
                  </a:cubicBezTo>
                  <a:cubicBezTo>
                    <a:pt x="427" y="694"/>
                    <a:pt x="254" y="980"/>
                    <a:pt x="0" y="1065"/>
                  </a:cubicBezTo>
                  <a:lnTo>
                    <a:pt x="901" y="4409"/>
                  </a:lnTo>
                  <a:cubicBezTo>
                    <a:pt x="924" y="4403"/>
                    <a:pt x="948" y="4400"/>
                    <a:pt x="972" y="4399"/>
                  </a:cubicBezTo>
                  <a:cubicBezTo>
                    <a:pt x="984" y="4398"/>
                    <a:pt x="996" y="4397"/>
                    <a:pt x="1008" y="4397"/>
                  </a:cubicBezTo>
                  <a:cubicBezTo>
                    <a:pt x="1263" y="4397"/>
                    <a:pt x="1486" y="4598"/>
                    <a:pt x="1565" y="4880"/>
                  </a:cubicBezTo>
                  <a:lnTo>
                    <a:pt x="1632" y="4864"/>
                  </a:lnTo>
                  <a:cubicBezTo>
                    <a:pt x="1628" y="4837"/>
                    <a:pt x="1632" y="4808"/>
                    <a:pt x="1651" y="4782"/>
                  </a:cubicBezTo>
                  <a:cubicBezTo>
                    <a:pt x="1672" y="4752"/>
                    <a:pt x="1705" y="4736"/>
                    <a:pt x="1738" y="4736"/>
                  </a:cubicBezTo>
                  <a:cubicBezTo>
                    <a:pt x="1760" y="4736"/>
                    <a:pt x="1783" y="4743"/>
                    <a:pt x="1803" y="4756"/>
                  </a:cubicBezTo>
                  <a:cubicBezTo>
                    <a:pt x="1824" y="4771"/>
                    <a:pt x="1837" y="4792"/>
                    <a:pt x="1844" y="4815"/>
                  </a:cubicBezTo>
                  <a:lnTo>
                    <a:pt x="1904" y="4801"/>
                  </a:lnTo>
                  <a:cubicBezTo>
                    <a:pt x="1897" y="4768"/>
                    <a:pt x="1903" y="4732"/>
                    <a:pt x="1923" y="4703"/>
                  </a:cubicBezTo>
                  <a:cubicBezTo>
                    <a:pt x="1946" y="4669"/>
                    <a:pt x="1984" y="4651"/>
                    <a:pt x="2023" y="4651"/>
                  </a:cubicBezTo>
                  <a:cubicBezTo>
                    <a:pt x="2049" y="4651"/>
                    <a:pt x="2075" y="4659"/>
                    <a:pt x="2098" y="4675"/>
                  </a:cubicBezTo>
                  <a:cubicBezTo>
                    <a:pt x="2123" y="4693"/>
                    <a:pt x="2139" y="4718"/>
                    <a:pt x="2146" y="4745"/>
                  </a:cubicBezTo>
                  <a:lnTo>
                    <a:pt x="2203" y="4732"/>
                  </a:lnTo>
                  <a:cubicBezTo>
                    <a:pt x="2191" y="4701"/>
                    <a:pt x="2193" y="4663"/>
                    <a:pt x="2215" y="4630"/>
                  </a:cubicBezTo>
                  <a:cubicBezTo>
                    <a:pt x="2237" y="4599"/>
                    <a:pt x="2273" y="4581"/>
                    <a:pt x="2310" y="4581"/>
                  </a:cubicBezTo>
                  <a:cubicBezTo>
                    <a:pt x="2333" y="4581"/>
                    <a:pt x="2356" y="4588"/>
                    <a:pt x="2375" y="4602"/>
                  </a:cubicBezTo>
                  <a:cubicBezTo>
                    <a:pt x="2404" y="4622"/>
                    <a:pt x="2420" y="4652"/>
                    <a:pt x="2424" y="4685"/>
                  </a:cubicBezTo>
                  <a:lnTo>
                    <a:pt x="2487" y="4671"/>
                  </a:lnTo>
                  <a:cubicBezTo>
                    <a:pt x="2312" y="4224"/>
                    <a:pt x="2523" y="3995"/>
                    <a:pt x="2783" y="3919"/>
                  </a:cubicBezTo>
                  <a:lnTo>
                    <a:pt x="2209" y="480"/>
                  </a:lnTo>
                  <a:cubicBezTo>
                    <a:pt x="2183" y="486"/>
                    <a:pt x="2159" y="492"/>
                    <a:pt x="2132" y="493"/>
                  </a:cubicBezTo>
                  <a:cubicBezTo>
                    <a:pt x="2121" y="494"/>
                    <a:pt x="2110" y="495"/>
                    <a:pt x="2100" y="495"/>
                  </a:cubicBezTo>
                  <a:cubicBezTo>
                    <a:pt x="1856" y="495"/>
                    <a:pt x="1713" y="274"/>
                    <a:pt x="1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3"/>
            <p:cNvSpPr/>
            <p:nvPr/>
          </p:nvSpPr>
          <p:spPr>
            <a:xfrm>
              <a:off x="7978358" y="3269814"/>
              <a:ext cx="340142" cy="596348"/>
            </a:xfrm>
            <a:custGeom>
              <a:avLst/>
              <a:gdLst/>
              <a:ahLst/>
              <a:cxnLst/>
              <a:rect l="l" t="t" r="r" b="b"/>
              <a:pathLst>
                <a:path w="2784" h="4881" extrusionOk="0">
                  <a:moveTo>
                    <a:pt x="1630" y="0"/>
                  </a:moveTo>
                  <a:lnTo>
                    <a:pt x="1574" y="15"/>
                  </a:lnTo>
                  <a:cubicBezTo>
                    <a:pt x="1573" y="43"/>
                    <a:pt x="1563" y="72"/>
                    <a:pt x="1545" y="96"/>
                  </a:cubicBezTo>
                  <a:cubicBezTo>
                    <a:pt x="1515" y="140"/>
                    <a:pt x="1467" y="164"/>
                    <a:pt x="1418" y="164"/>
                  </a:cubicBezTo>
                  <a:cubicBezTo>
                    <a:pt x="1389" y="164"/>
                    <a:pt x="1359" y="155"/>
                    <a:pt x="1332" y="136"/>
                  </a:cubicBezTo>
                  <a:cubicBezTo>
                    <a:pt x="1312" y="122"/>
                    <a:pt x="1298" y="103"/>
                    <a:pt x="1288" y="85"/>
                  </a:cubicBezTo>
                  <a:lnTo>
                    <a:pt x="1218" y="102"/>
                  </a:lnTo>
                  <a:cubicBezTo>
                    <a:pt x="1223" y="146"/>
                    <a:pt x="1215" y="192"/>
                    <a:pt x="1187" y="231"/>
                  </a:cubicBezTo>
                  <a:cubicBezTo>
                    <a:pt x="1152" y="282"/>
                    <a:pt x="1094" y="310"/>
                    <a:pt x="1034" y="310"/>
                  </a:cubicBezTo>
                  <a:cubicBezTo>
                    <a:pt x="994" y="310"/>
                    <a:pt x="953" y="298"/>
                    <a:pt x="917" y="272"/>
                  </a:cubicBezTo>
                  <a:cubicBezTo>
                    <a:pt x="883" y="249"/>
                    <a:pt x="860" y="218"/>
                    <a:pt x="845" y="185"/>
                  </a:cubicBezTo>
                  <a:lnTo>
                    <a:pt x="787" y="197"/>
                  </a:lnTo>
                  <a:cubicBezTo>
                    <a:pt x="810" y="249"/>
                    <a:pt x="808" y="305"/>
                    <a:pt x="778" y="350"/>
                  </a:cubicBezTo>
                  <a:cubicBezTo>
                    <a:pt x="750" y="391"/>
                    <a:pt x="702" y="412"/>
                    <a:pt x="650" y="412"/>
                  </a:cubicBezTo>
                  <a:cubicBezTo>
                    <a:pt x="609" y="412"/>
                    <a:pt x="567" y="399"/>
                    <a:pt x="529" y="373"/>
                  </a:cubicBezTo>
                  <a:cubicBezTo>
                    <a:pt x="489" y="345"/>
                    <a:pt x="465" y="308"/>
                    <a:pt x="450" y="270"/>
                  </a:cubicBezTo>
                  <a:lnTo>
                    <a:pt x="392" y="282"/>
                  </a:lnTo>
                  <a:cubicBezTo>
                    <a:pt x="396" y="311"/>
                    <a:pt x="400" y="338"/>
                    <a:pt x="402" y="368"/>
                  </a:cubicBezTo>
                  <a:cubicBezTo>
                    <a:pt x="424" y="695"/>
                    <a:pt x="251" y="978"/>
                    <a:pt x="1" y="1065"/>
                  </a:cubicBezTo>
                  <a:lnTo>
                    <a:pt x="901" y="4410"/>
                  </a:lnTo>
                  <a:cubicBezTo>
                    <a:pt x="924" y="4404"/>
                    <a:pt x="947" y="4401"/>
                    <a:pt x="973" y="4398"/>
                  </a:cubicBezTo>
                  <a:cubicBezTo>
                    <a:pt x="984" y="4397"/>
                    <a:pt x="995" y="4397"/>
                    <a:pt x="1006" y="4397"/>
                  </a:cubicBezTo>
                  <a:cubicBezTo>
                    <a:pt x="1261" y="4397"/>
                    <a:pt x="1486" y="4597"/>
                    <a:pt x="1565" y="4880"/>
                  </a:cubicBezTo>
                  <a:lnTo>
                    <a:pt x="1633" y="4863"/>
                  </a:lnTo>
                  <a:cubicBezTo>
                    <a:pt x="1630" y="4838"/>
                    <a:pt x="1634" y="4809"/>
                    <a:pt x="1651" y="4783"/>
                  </a:cubicBezTo>
                  <a:cubicBezTo>
                    <a:pt x="1671" y="4753"/>
                    <a:pt x="1705" y="4737"/>
                    <a:pt x="1739" y="4737"/>
                  </a:cubicBezTo>
                  <a:cubicBezTo>
                    <a:pt x="1761" y="4737"/>
                    <a:pt x="1784" y="4743"/>
                    <a:pt x="1803" y="4756"/>
                  </a:cubicBezTo>
                  <a:cubicBezTo>
                    <a:pt x="1824" y="4770"/>
                    <a:pt x="1837" y="4792"/>
                    <a:pt x="1845" y="4816"/>
                  </a:cubicBezTo>
                  <a:lnTo>
                    <a:pt x="1905" y="4802"/>
                  </a:lnTo>
                  <a:cubicBezTo>
                    <a:pt x="1897" y="4769"/>
                    <a:pt x="1903" y="4733"/>
                    <a:pt x="1923" y="4704"/>
                  </a:cubicBezTo>
                  <a:cubicBezTo>
                    <a:pt x="1947" y="4670"/>
                    <a:pt x="1985" y="4651"/>
                    <a:pt x="2024" y="4651"/>
                  </a:cubicBezTo>
                  <a:cubicBezTo>
                    <a:pt x="2049" y="4651"/>
                    <a:pt x="2075" y="4659"/>
                    <a:pt x="2098" y="4676"/>
                  </a:cubicBezTo>
                  <a:cubicBezTo>
                    <a:pt x="2124" y="4694"/>
                    <a:pt x="2139" y="4719"/>
                    <a:pt x="2147" y="4746"/>
                  </a:cubicBezTo>
                  <a:lnTo>
                    <a:pt x="2204" y="4733"/>
                  </a:lnTo>
                  <a:cubicBezTo>
                    <a:pt x="2190" y="4702"/>
                    <a:pt x="2191" y="4661"/>
                    <a:pt x="2214" y="4630"/>
                  </a:cubicBezTo>
                  <a:cubicBezTo>
                    <a:pt x="2236" y="4597"/>
                    <a:pt x="2273" y="4579"/>
                    <a:pt x="2309" y="4579"/>
                  </a:cubicBezTo>
                  <a:cubicBezTo>
                    <a:pt x="2333" y="4579"/>
                    <a:pt x="2356" y="4586"/>
                    <a:pt x="2376" y="4601"/>
                  </a:cubicBezTo>
                  <a:cubicBezTo>
                    <a:pt x="2404" y="4620"/>
                    <a:pt x="2420" y="4651"/>
                    <a:pt x="2424" y="4683"/>
                  </a:cubicBezTo>
                  <a:lnTo>
                    <a:pt x="2486" y="4669"/>
                  </a:lnTo>
                  <a:cubicBezTo>
                    <a:pt x="2313" y="4223"/>
                    <a:pt x="2522" y="3994"/>
                    <a:pt x="2784" y="3917"/>
                  </a:cubicBezTo>
                  <a:lnTo>
                    <a:pt x="2210" y="480"/>
                  </a:lnTo>
                  <a:cubicBezTo>
                    <a:pt x="2184" y="486"/>
                    <a:pt x="2159" y="490"/>
                    <a:pt x="2132" y="493"/>
                  </a:cubicBezTo>
                  <a:cubicBezTo>
                    <a:pt x="2122" y="494"/>
                    <a:pt x="2112" y="494"/>
                    <a:pt x="2102" y="494"/>
                  </a:cubicBezTo>
                  <a:cubicBezTo>
                    <a:pt x="1857" y="494"/>
                    <a:pt x="1714" y="274"/>
                    <a:pt x="1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3"/>
            <p:cNvSpPr/>
            <p:nvPr/>
          </p:nvSpPr>
          <p:spPr>
            <a:xfrm>
              <a:off x="8005359" y="3320884"/>
              <a:ext cx="285895" cy="498362"/>
            </a:xfrm>
            <a:custGeom>
              <a:avLst/>
              <a:gdLst/>
              <a:ahLst/>
              <a:cxnLst/>
              <a:rect l="l" t="t" r="r" b="b"/>
              <a:pathLst>
                <a:path w="2340" h="4079" extrusionOk="0">
                  <a:moveTo>
                    <a:pt x="1289" y="158"/>
                  </a:moveTo>
                  <a:cubicBezTo>
                    <a:pt x="1352" y="367"/>
                    <a:pt x="1521" y="517"/>
                    <a:pt x="1712" y="517"/>
                  </a:cubicBezTo>
                  <a:cubicBezTo>
                    <a:pt x="1722" y="517"/>
                    <a:pt x="1732" y="517"/>
                    <a:pt x="1742" y="516"/>
                  </a:cubicBezTo>
                  <a:cubicBezTo>
                    <a:pt x="1762" y="514"/>
                    <a:pt x="1782" y="511"/>
                    <a:pt x="1801" y="507"/>
                  </a:cubicBezTo>
                  <a:lnTo>
                    <a:pt x="2248" y="3177"/>
                  </a:lnTo>
                  <a:cubicBezTo>
                    <a:pt x="2044" y="3239"/>
                    <a:pt x="1904" y="3463"/>
                    <a:pt x="1921" y="3721"/>
                  </a:cubicBezTo>
                  <a:cubicBezTo>
                    <a:pt x="1923" y="3742"/>
                    <a:pt x="1927" y="3764"/>
                    <a:pt x="1930" y="3785"/>
                  </a:cubicBezTo>
                  <a:lnTo>
                    <a:pt x="1304" y="3923"/>
                  </a:lnTo>
                  <a:cubicBezTo>
                    <a:pt x="1244" y="3703"/>
                    <a:pt x="1069" y="3548"/>
                    <a:pt x="871" y="3548"/>
                  </a:cubicBezTo>
                  <a:cubicBezTo>
                    <a:pt x="862" y="3548"/>
                    <a:pt x="854" y="3549"/>
                    <a:pt x="845" y="3549"/>
                  </a:cubicBezTo>
                  <a:cubicBezTo>
                    <a:pt x="825" y="3551"/>
                    <a:pt x="808" y="3555"/>
                    <a:pt x="789" y="3558"/>
                  </a:cubicBezTo>
                  <a:lnTo>
                    <a:pt x="89" y="962"/>
                  </a:lnTo>
                  <a:cubicBezTo>
                    <a:pt x="285" y="895"/>
                    <a:pt x="418" y="673"/>
                    <a:pt x="401" y="421"/>
                  </a:cubicBezTo>
                  <a:cubicBezTo>
                    <a:pt x="398" y="398"/>
                    <a:pt x="395" y="377"/>
                    <a:pt x="392" y="355"/>
                  </a:cubicBezTo>
                  <a:lnTo>
                    <a:pt x="1289" y="158"/>
                  </a:lnTo>
                  <a:close/>
                  <a:moveTo>
                    <a:pt x="1299" y="0"/>
                  </a:moveTo>
                  <a:lnTo>
                    <a:pt x="329" y="215"/>
                  </a:lnTo>
                  <a:cubicBezTo>
                    <a:pt x="332" y="238"/>
                    <a:pt x="337" y="264"/>
                    <a:pt x="338" y="287"/>
                  </a:cubicBezTo>
                  <a:cubicBezTo>
                    <a:pt x="358" y="560"/>
                    <a:pt x="213" y="801"/>
                    <a:pt x="0" y="872"/>
                  </a:cubicBezTo>
                  <a:lnTo>
                    <a:pt x="756" y="3684"/>
                  </a:lnTo>
                  <a:cubicBezTo>
                    <a:pt x="776" y="3679"/>
                    <a:pt x="796" y="3677"/>
                    <a:pt x="818" y="3674"/>
                  </a:cubicBezTo>
                  <a:cubicBezTo>
                    <a:pt x="827" y="3673"/>
                    <a:pt x="837" y="3673"/>
                    <a:pt x="846" y="3673"/>
                  </a:cubicBezTo>
                  <a:cubicBezTo>
                    <a:pt x="1059" y="3673"/>
                    <a:pt x="1250" y="3842"/>
                    <a:pt x="1314" y="4079"/>
                  </a:cubicBezTo>
                  <a:lnTo>
                    <a:pt x="1994" y="3929"/>
                  </a:lnTo>
                  <a:cubicBezTo>
                    <a:pt x="1991" y="3904"/>
                    <a:pt x="1989" y="3880"/>
                    <a:pt x="1986" y="3857"/>
                  </a:cubicBezTo>
                  <a:cubicBezTo>
                    <a:pt x="1967" y="3578"/>
                    <a:pt x="2119" y="3333"/>
                    <a:pt x="2339" y="3269"/>
                  </a:cubicBezTo>
                  <a:lnTo>
                    <a:pt x="1855" y="378"/>
                  </a:lnTo>
                  <a:cubicBezTo>
                    <a:pt x="1834" y="384"/>
                    <a:pt x="1812" y="387"/>
                    <a:pt x="1791" y="388"/>
                  </a:cubicBezTo>
                  <a:cubicBezTo>
                    <a:pt x="1780" y="389"/>
                    <a:pt x="1770" y="390"/>
                    <a:pt x="1759" y="390"/>
                  </a:cubicBezTo>
                  <a:cubicBezTo>
                    <a:pt x="1550" y="390"/>
                    <a:pt x="1367" y="229"/>
                    <a:pt x="1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3"/>
            <p:cNvSpPr/>
            <p:nvPr/>
          </p:nvSpPr>
          <p:spPr>
            <a:xfrm>
              <a:off x="8090883" y="3438418"/>
              <a:ext cx="73551" cy="282352"/>
            </a:xfrm>
            <a:custGeom>
              <a:avLst/>
              <a:gdLst/>
              <a:ahLst/>
              <a:cxnLst/>
              <a:rect l="l" t="t" r="r" b="b"/>
              <a:pathLst>
                <a:path w="602" h="2311" extrusionOk="0">
                  <a:moveTo>
                    <a:pt x="35" y="0"/>
                  </a:moveTo>
                  <a:lnTo>
                    <a:pt x="0" y="9"/>
                  </a:lnTo>
                  <a:lnTo>
                    <a:pt x="566" y="2311"/>
                  </a:lnTo>
                  <a:lnTo>
                    <a:pt x="601" y="230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3"/>
            <p:cNvSpPr/>
            <p:nvPr/>
          </p:nvSpPr>
          <p:spPr>
            <a:xfrm>
              <a:off x="8099924" y="3658704"/>
              <a:ext cx="28956" cy="25535"/>
            </a:xfrm>
            <a:custGeom>
              <a:avLst/>
              <a:gdLst/>
              <a:ahLst/>
              <a:cxnLst/>
              <a:rect l="l" t="t" r="r" b="b"/>
              <a:pathLst>
                <a:path w="237" h="209" extrusionOk="0">
                  <a:moveTo>
                    <a:pt x="118" y="0"/>
                  </a:moveTo>
                  <a:cubicBezTo>
                    <a:pt x="85" y="0"/>
                    <a:pt x="53" y="16"/>
                    <a:pt x="34" y="46"/>
                  </a:cubicBezTo>
                  <a:cubicBezTo>
                    <a:pt x="1" y="91"/>
                    <a:pt x="12" y="159"/>
                    <a:pt x="59" y="190"/>
                  </a:cubicBezTo>
                  <a:cubicBezTo>
                    <a:pt x="77" y="203"/>
                    <a:pt x="97" y="208"/>
                    <a:pt x="118" y="208"/>
                  </a:cubicBezTo>
                  <a:cubicBezTo>
                    <a:pt x="151" y="208"/>
                    <a:pt x="184" y="192"/>
                    <a:pt x="205" y="163"/>
                  </a:cubicBezTo>
                  <a:cubicBezTo>
                    <a:pt x="237" y="117"/>
                    <a:pt x="227" y="51"/>
                    <a:pt x="178" y="18"/>
                  </a:cubicBezTo>
                  <a:cubicBezTo>
                    <a:pt x="159" y="6"/>
                    <a:pt x="138" y="0"/>
                    <a:pt x="1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3"/>
            <p:cNvSpPr/>
            <p:nvPr/>
          </p:nvSpPr>
          <p:spPr>
            <a:xfrm>
              <a:off x="8077688" y="3574890"/>
              <a:ext cx="29200" cy="25535"/>
            </a:xfrm>
            <a:custGeom>
              <a:avLst/>
              <a:gdLst/>
              <a:ahLst/>
              <a:cxnLst/>
              <a:rect l="l" t="t" r="r" b="b"/>
              <a:pathLst>
                <a:path w="239" h="209" extrusionOk="0">
                  <a:moveTo>
                    <a:pt x="117" y="1"/>
                  </a:moveTo>
                  <a:cubicBezTo>
                    <a:pt x="84" y="1"/>
                    <a:pt x="53" y="16"/>
                    <a:pt x="32" y="46"/>
                  </a:cubicBezTo>
                  <a:cubicBezTo>
                    <a:pt x="1" y="93"/>
                    <a:pt x="11" y="159"/>
                    <a:pt x="60" y="190"/>
                  </a:cubicBezTo>
                  <a:cubicBezTo>
                    <a:pt x="77" y="203"/>
                    <a:pt x="97" y="209"/>
                    <a:pt x="118" y="209"/>
                  </a:cubicBezTo>
                  <a:cubicBezTo>
                    <a:pt x="151" y="209"/>
                    <a:pt x="185" y="193"/>
                    <a:pt x="204" y="165"/>
                  </a:cubicBezTo>
                  <a:cubicBezTo>
                    <a:pt x="238" y="116"/>
                    <a:pt x="226" y="52"/>
                    <a:pt x="177" y="19"/>
                  </a:cubicBezTo>
                  <a:cubicBezTo>
                    <a:pt x="158" y="6"/>
                    <a:pt x="137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3"/>
            <p:cNvSpPr/>
            <p:nvPr/>
          </p:nvSpPr>
          <p:spPr>
            <a:xfrm>
              <a:off x="8056429" y="3510136"/>
              <a:ext cx="29323" cy="2553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19" y="1"/>
                  </a:moveTo>
                  <a:cubicBezTo>
                    <a:pt x="87" y="1"/>
                    <a:pt x="55" y="16"/>
                    <a:pt x="35" y="45"/>
                  </a:cubicBezTo>
                  <a:cubicBezTo>
                    <a:pt x="0" y="91"/>
                    <a:pt x="13" y="158"/>
                    <a:pt x="62" y="189"/>
                  </a:cubicBezTo>
                  <a:cubicBezTo>
                    <a:pt x="79" y="202"/>
                    <a:pt x="99" y="208"/>
                    <a:pt x="120" y="208"/>
                  </a:cubicBezTo>
                  <a:cubicBezTo>
                    <a:pt x="152" y="208"/>
                    <a:pt x="185" y="193"/>
                    <a:pt x="205" y="165"/>
                  </a:cubicBezTo>
                  <a:cubicBezTo>
                    <a:pt x="239" y="118"/>
                    <a:pt x="226" y="52"/>
                    <a:pt x="179" y="19"/>
                  </a:cubicBezTo>
                  <a:cubicBezTo>
                    <a:pt x="161" y="7"/>
                    <a:pt x="140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3"/>
            <p:cNvSpPr/>
            <p:nvPr/>
          </p:nvSpPr>
          <p:spPr>
            <a:xfrm>
              <a:off x="8062538" y="3423146"/>
              <a:ext cx="255840" cy="443138"/>
            </a:xfrm>
            <a:custGeom>
              <a:avLst/>
              <a:gdLst/>
              <a:ahLst/>
              <a:cxnLst/>
              <a:rect l="l" t="t" r="r" b="b"/>
              <a:pathLst>
                <a:path w="2094" h="3627" extrusionOk="0">
                  <a:moveTo>
                    <a:pt x="1649" y="1"/>
                  </a:moveTo>
                  <a:lnTo>
                    <a:pt x="0" y="2370"/>
                  </a:lnTo>
                  <a:lnTo>
                    <a:pt x="212" y="3156"/>
                  </a:lnTo>
                  <a:cubicBezTo>
                    <a:pt x="235" y="3150"/>
                    <a:pt x="258" y="3147"/>
                    <a:pt x="284" y="3146"/>
                  </a:cubicBezTo>
                  <a:cubicBezTo>
                    <a:pt x="296" y="3145"/>
                    <a:pt x="308" y="3145"/>
                    <a:pt x="320" y="3145"/>
                  </a:cubicBezTo>
                  <a:cubicBezTo>
                    <a:pt x="573" y="3145"/>
                    <a:pt x="797" y="3345"/>
                    <a:pt x="876" y="3627"/>
                  </a:cubicBezTo>
                  <a:lnTo>
                    <a:pt x="944" y="3611"/>
                  </a:lnTo>
                  <a:cubicBezTo>
                    <a:pt x="939" y="3584"/>
                    <a:pt x="945" y="3555"/>
                    <a:pt x="962" y="3530"/>
                  </a:cubicBezTo>
                  <a:cubicBezTo>
                    <a:pt x="982" y="3499"/>
                    <a:pt x="1015" y="3484"/>
                    <a:pt x="1049" y="3484"/>
                  </a:cubicBezTo>
                  <a:cubicBezTo>
                    <a:pt x="1072" y="3484"/>
                    <a:pt x="1094" y="3490"/>
                    <a:pt x="1114" y="3504"/>
                  </a:cubicBezTo>
                  <a:cubicBezTo>
                    <a:pt x="1135" y="3518"/>
                    <a:pt x="1147" y="3540"/>
                    <a:pt x="1154" y="3563"/>
                  </a:cubicBezTo>
                  <a:lnTo>
                    <a:pt x="1216" y="3548"/>
                  </a:lnTo>
                  <a:cubicBezTo>
                    <a:pt x="1208" y="3515"/>
                    <a:pt x="1214" y="3479"/>
                    <a:pt x="1233" y="3451"/>
                  </a:cubicBezTo>
                  <a:cubicBezTo>
                    <a:pt x="1257" y="3416"/>
                    <a:pt x="1295" y="3398"/>
                    <a:pt x="1334" y="3398"/>
                  </a:cubicBezTo>
                  <a:cubicBezTo>
                    <a:pt x="1360" y="3398"/>
                    <a:pt x="1386" y="3406"/>
                    <a:pt x="1409" y="3422"/>
                  </a:cubicBezTo>
                  <a:cubicBezTo>
                    <a:pt x="1433" y="3441"/>
                    <a:pt x="1450" y="3465"/>
                    <a:pt x="1458" y="3492"/>
                  </a:cubicBezTo>
                  <a:lnTo>
                    <a:pt x="1515" y="3479"/>
                  </a:lnTo>
                  <a:cubicBezTo>
                    <a:pt x="1502" y="3447"/>
                    <a:pt x="1503" y="3408"/>
                    <a:pt x="1528" y="3376"/>
                  </a:cubicBezTo>
                  <a:cubicBezTo>
                    <a:pt x="1550" y="3345"/>
                    <a:pt x="1586" y="3327"/>
                    <a:pt x="1623" y="3327"/>
                  </a:cubicBezTo>
                  <a:cubicBezTo>
                    <a:pt x="1646" y="3327"/>
                    <a:pt x="1668" y="3334"/>
                    <a:pt x="1688" y="3348"/>
                  </a:cubicBezTo>
                  <a:cubicBezTo>
                    <a:pt x="1717" y="3368"/>
                    <a:pt x="1732" y="3398"/>
                    <a:pt x="1737" y="3429"/>
                  </a:cubicBezTo>
                  <a:lnTo>
                    <a:pt x="1800" y="3415"/>
                  </a:lnTo>
                  <a:cubicBezTo>
                    <a:pt x="1624" y="2968"/>
                    <a:pt x="1831" y="2739"/>
                    <a:pt x="2093" y="2662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3"/>
            <p:cNvSpPr/>
            <p:nvPr/>
          </p:nvSpPr>
          <p:spPr>
            <a:xfrm>
              <a:off x="8667925" y="1944926"/>
              <a:ext cx="114236" cy="149423"/>
            </a:xfrm>
            <a:custGeom>
              <a:avLst/>
              <a:gdLst/>
              <a:ahLst/>
              <a:cxnLst/>
              <a:rect l="l" t="t" r="r" b="b"/>
              <a:pathLst>
                <a:path w="935" h="1223" extrusionOk="0">
                  <a:moveTo>
                    <a:pt x="473" y="1"/>
                  </a:moveTo>
                  <a:cubicBezTo>
                    <a:pt x="130" y="1"/>
                    <a:pt x="0" y="413"/>
                    <a:pt x="40" y="712"/>
                  </a:cubicBezTo>
                  <a:cubicBezTo>
                    <a:pt x="79" y="1006"/>
                    <a:pt x="287" y="1222"/>
                    <a:pt x="517" y="1222"/>
                  </a:cubicBezTo>
                  <a:cubicBezTo>
                    <a:pt x="533" y="1222"/>
                    <a:pt x="550" y="1221"/>
                    <a:pt x="567" y="1219"/>
                  </a:cubicBezTo>
                  <a:cubicBezTo>
                    <a:pt x="814" y="1184"/>
                    <a:pt x="797" y="1026"/>
                    <a:pt x="756" y="712"/>
                  </a:cubicBezTo>
                  <a:cubicBezTo>
                    <a:pt x="713" y="400"/>
                    <a:pt x="935" y="51"/>
                    <a:pt x="521" y="3"/>
                  </a:cubicBezTo>
                  <a:cubicBezTo>
                    <a:pt x="505" y="2"/>
                    <a:pt x="489" y="1"/>
                    <a:pt x="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3"/>
            <p:cNvSpPr/>
            <p:nvPr/>
          </p:nvSpPr>
          <p:spPr>
            <a:xfrm>
              <a:off x="8713864" y="1972660"/>
              <a:ext cx="56079" cy="88334"/>
            </a:xfrm>
            <a:custGeom>
              <a:avLst/>
              <a:gdLst/>
              <a:ahLst/>
              <a:cxnLst/>
              <a:rect l="l" t="t" r="r" b="b"/>
              <a:pathLst>
                <a:path w="459" h="723" extrusionOk="0">
                  <a:moveTo>
                    <a:pt x="188" y="1"/>
                  </a:moveTo>
                  <a:cubicBezTo>
                    <a:pt x="45" y="1"/>
                    <a:pt x="1" y="267"/>
                    <a:pt x="23" y="435"/>
                  </a:cubicBezTo>
                  <a:cubicBezTo>
                    <a:pt x="46" y="598"/>
                    <a:pt x="133" y="722"/>
                    <a:pt x="222" y="722"/>
                  </a:cubicBezTo>
                  <a:cubicBezTo>
                    <a:pt x="227" y="722"/>
                    <a:pt x="232" y="722"/>
                    <a:pt x="237" y="721"/>
                  </a:cubicBezTo>
                  <a:cubicBezTo>
                    <a:pt x="331" y="710"/>
                    <a:pt x="322" y="621"/>
                    <a:pt x="300" y="449"/>
                  </a:cubicBezTo>
                  <a:cubicBezTo>
                    <a:pt x="277" y="277"/>
                    <a:pt x="458" y="23"/>
                    <a:pt x="198" y="1"/>
                  </a:cubicBezTo>
                  <a:cubicBezTo>
                    <a:pt x="194" y="1"/>
                    <a:pt x="191" y="1"/>
                    <a:pt x="18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3"/>
            <p:cNvSpPr/>
            <p:nvPr/>
          </p:nvSpPr>
          <p:spPr>
            <a:xfrm>
              <a:off x="8747829" y="2031794"/>
              <a:ext cx="64021" cy="64143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80" y="1"/>
                  </a:moveTo>
                  <a:cubicBezTo>
                    <a:pt x="172" y="1"/>
                    <a:pt x="78" y="111"/>
                    <a:pt x="43" y="213"/>
                  </a:cubicBezTo>
                  <a:cubicBezTo>
                    <a:pt x="0" y="345"/>
                    <a:pt x="49" y="479"/>
                    <a:pt x="152" y="515"/>
                  </a:cubicBezTo>
                  <a:cubicBezTo>
                    <a:pt x="171" y="521"/>
                    <a:pt x="187" y="525"/>
                    <a:pt x="201" y="525"/>
                  </a:cubicBezTo>
                  <a:cubicBezTo>
                    <a:pt x="266" y="525"/>
                    <a:pt x="289" y="461"/>
                    <a:pt x="325" y="352"/>
                  </a:cubicBezTo>
                  <a:cubicBezTo>
                    <a:pt x="371" y="220"/>
                    <a:pt x="524" y="127"/>
                    <a:pt x="371" y="28"/>
                  </a:cubicBezTo>
                  <a:cubicBezTo>
                    <a:pt x="340" y="9"/>
                    <a:pt x="31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3"/>
            <p:cNvSpPr/>
            <p:nvPr/>
          </p:nvSpPr>
          <p:spPr>
            <a:xfrm>
              <a:off x="8686740" y="1999417"/>
              <a:ext cx="55346" cy="36042"/>
            </a:xfrm>
            <a:custGeom>
              <a:avLst/>
              <a:gdLst/>
              <a:ahLst/>
              <a:cxnLst/>
              <a:rect l="l" t="t" r="r" b="b"/>
              <a:pathLst>
                <a:path w="453" h="295" extrusionOk="0">
                  <a:moveTo>
                    <a:pt x="199" y="0"/>
                  </a:moveTo>
                  <a:cubicBezTo>
                    <a:pt x="174" y="0"/>
                    <a:pt x="145" y="14"/>
                    <a:pt x="106" y="48"/>
                  </a:cubicBezTo>
                  <a:cubicBezTo>
                    <a:pt x="0" y="141"/>
                    <a:pt x="95" y="176"/>
                    <a:pt x="155" y="242"/>
                  </a:cubicBezTo>
                  <a:cubicBezTo>
                    <a:pt x="193" y="282"/>
                    <a:pt x="229" y="294"/>
                    <a:pt x="263" y="294"/>
                  </a:cubicBezTo>
                  <a:cubicBezTo>
                    <a:pt x="282" y="294"/>
                    <a:pt x="300" y="291"/>
                    <a:pt x="317" y="286"/>
                  </a:cubicBezTo>
                  <a:cubicBezTo>
                    <a:pt x="453" y="250"/>
                    <a:pt x="364" y="149"/>
                    <a:pt x="305" y="83"/>
                  </a:cubicBezTo>
                  <a:cubicBezTo>
                    <a:pt x="267" y="40"/>
                    <a:pt x="240" y="0"/>
                    <a:pt x="19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3"/>
            <p:cNvSpPr/>
            <p:nvPr/>
          </p:nvSpPr>
          <p:spPr>
            <a:xfrm>
              <a:off x="8308725" y="2041935"/>
              <a:ext cx="165428" cy="129019"/>
            </a:xfrm>
            <a:custGeom>
              <a:avLst/>
              <a:gdLst/>
              <a:ahLst/>
              <a:cxnLst/>
              <a:rect l="l" t="t" r="r" b="b"/>
              <a:pathLst>
                <a:path w="1354" h="1056" extrusionOk="0">
                  <a:moveTo>
                    <a:pt x="488" y="0"/>
                  </a:moveTo>
                  <a:cubicBezTo>
                    <a:pt x="432" y="0"/>
                    <a:pt x="368" y="26"/>
                    <a:pt x="293" y="90"/>
                  </a:cubicBezTo>
                  <a:cubicBezTo>
                    <a:pt x="1" y="337"/>
                    <a:pt x="218" y="741"/>
                    <a:pt x="475" y="926"/>
                  </a:cubicBezTo>
                  <a:cubicBezTo>
                    <a:pt x="596" y="1012"/>
                    <a:pt x="732" y="1055"/>
                    <a:pt x="858" y="1055"/>
                  </a:cubicBezTo>
                  <a:cubicBezTo>
                    <a:pt x="1000" y="1055"/>
                    <a:pt x="1129" y="1000"/>
                    <a:pt x="1206" y="891"/>
                  </a:cubicBezTo>
                  <a:cubicBezTo>
                    <a:pt x="1354" y="688"/>
                    <a:pt x="1226" y="591"/>
                    <a:pt x="969" y="408"/>
                  </a:cubicBezTo>
                  <a:cubicBezTo>
                    <a:pt x="773" y="267"/>
                    <a:pt x="668" y="0"/>
                    <a:pt x="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3"/>
            <p:cNvSpPr/>
            <p:nvPr/>
          </p:nvSpPr>
          <p:spPr>
            <a:xfrm>
              <a:off x="8355152" y="2060383"/>
              <a:ext cx="87846" cy="69641"/>
            </a:xfrm>
            <a:custGeom>
              <a:avLst/>
              <a:gdLst/>
              <a:ahLst/>
              <a:cxnLst/>
              <a:rect l="l" t="t" r="r" b="b"/>
              <a:pathLst>
                <a:path w="719" h="570" extrusionOk="0">
                  <a:moveTo>
                    <a:pt x="222" y="1"/>
                  </a:moveTo>
                  <a:cubicBezTo>
                    <a:pt x="190" y="1"/>
                    <a:pt x="154" y="16"/>
                    <a:pt x="112" y="53"/>
                  </a:cubicBezTo>
                  <a:cubicBezTo>
                    <a:pt x="0" y="154"/>
                    <a:pt x="168" y="378"/>
                    <a:pt x="308" y="480"/>
                  </a:cubicBezTo>
                  <a:cubicBezTo>
                    <a:pt x="389" y="539"/>
                    <a:pt x="478" y="570"/>
                    <a:pt x="549" y="570"/>
                  </a:cubicBezTo>
                  <a:cubicBezTo>
                    <a:pt x="599" y="570"/>
                    <a:pt x="641" y="554"/>
                    <a:pt x="664" y="521"/>
                  </a:cubicBezTo>
                  <a:cubicBezTo>
                    <a:pt x="719" y="443"/>
                    <a:pt x="650" y="390"/>
                    <a:pt x="510" y="288"/>
                  </a:cubicBezTo>
                  <a:cubicBezTo>
                    <a:pt x="401" y="209"/>
                    <a:pt x="339" y="1"/>
                    <a:pt x="222" y="1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3"/>
            <p:cNvSpPr/>
            <p:nvPr/>
          </p:nvSpPr>
          <p:spPr>
            <a:xfrm>
              <a:off x="8365415" y="2102046"/>
              <a:ext cx="47771" cy="27612"/>
            </a:xfrm>
            <a:custGeom>
              <a:avLst/>
              <a:gdLst/>
              <a:ahLst/>
              <a:cxnLst/>
              <a:rect l="l" t="t" r="r" b="b"/>
              <a:pathLst>
                <a:path w="391" h="226" extrusionOk="0">
                  <a:moveTo>
                    <a:pt x="107" y="0"/>
                  </a:moveTo>
                  <a:cubicBezTo>
                    <a:pt x="49" y="0"/>
                    <a:pt x="8" y="17"/>
                    <a:pt x="4" y="123"/>
                  </a:cubicBezTo>
                  <a:cubicBezTo>
                    <a:pt x="0" y="209"/>
                    <a:pt x="32" y="225"/>
                    <a:pt x="78" y="225"/>
                  </a:cubicBezTo>
                  <a:cubicBezTo>
                    <a:pt x="106" y="225"/>
                    <a:pt x="139" y="219"/>
                    <a:pt x="173" y="219"/>
                  </a:cubicBezTo>
                  <a:cubicBezTo>
                    <a:pt x="174" y="219"/>
                    <a:pt x="175" y="219"/>
                    <a:pt x="177" y="219"/>
                  </a:cubicBezTo>
                  <a:cubicBezTo>
                    <a:pt x="181" y="219"/>
                    <a:pt x="184" y="219"/>
                    <a:pt x="188" y="219"/>
                  </a:cubicBezTo>
                  <a:cubicBezTo>
                    <a:pt x="269" y="219"/>
                    <a:pt x="302" y="176"/>
                    <a:pt x="324" y="133"/>
                  </a:cubicBezTo>
                  <a:cubicBezTo>
                    <a:pt x="390" y="10"/>
                    <a:pt x="254" y="4"/>
                    <a:pt x="167" y="3"/>
                  </a:cubicBezTo>
                  <a:cubicBezTo>
                    <a:pt x="146" y="2"/>
                    <a:pt x="125" y="0"/>
                    <a:pt x="107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3"/>
            <p:cNvSpPr/>
            <p:nvPr/>
          </p:nvSpPr>
          <p:spPr>
            <a:xfrm>
              <a:off x="8366515" y="2101801"/>
              <a:ext cx="56446" cy="63532"/>
            </a:xfrm>
            <a:custGeom>
              <a:avLst/>
              <a:gdLst/>
              <a:ahLst/>
              <a:cxnLst/>
              <a:rect l="l" t="t" r="r" b="b"/>
              <a:pathLst>
                <a:path w="462" h="520" extrusionOk="0">
                  <a:moveTo>
                    <a:pt x="213" y="1"/>
                  </a:moveTo>
                  <a:cubicBezTo>
                    <a:pt x="199" y="1"/>
                    <a:pt x="182" y="3"/>
                    <a:pt x="163" y="8"/>
                  </a:cubicBezTo>
                  <a:cubicBezTo>
                    <a:pt x="0" y="48"/>
                    <a:pt x="7" y="250"/>
                    <a:pt x="72" y="371"/>
                  </a:cubicBezTo>
                  <a:cubicBezTo>
                    <a:pt x="122" y="464"/>
                    <a:pt x="208" y="520"/>
                    <a:pt x="289" y="520"/>
                  </a:cubicBezTo>
                  <a:cubicBezTo>
                    <a:pt x="316" y="520"/>
                    <a:pt x="341" y="514"/>
                    <a:pt x="365" y="502"/>
                  </a:cubicBezTo>
                  <a:cubicBezTo>
                    <a:pt x="461" y="450"/>
                    <a:pt x="431" y="387"/>
                    <a:pt x="367" y="264"/>
                  </a:cubicBezTo>
                  <a:cubicBezTo>
                    <a:pt x="309" y="155"/>
                    <a:pt x="333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3"/>
            <p:cNvSpPr/>
            <p:nvPr/>
          </p:nvSpPr>
          <p:spPr>
            <a:xfrm>
              <a:off x="8364071" y="2012123"/>
              <a:ext cx="56568" cy="63532"/>
            </a:xfrm>
            <a:custGeom>
              <a:avLst/>
              <a:gdLst/>
              <a:ahLst/>
              <a:cxnLst/>
              <a:rect l="l" t="t" r="r" b="b"/>
              <a:pathLst>
                <a:path w="463" h="520" extrusionOk="0">
                  <a:moveTo>
                    <a:pt x="213" y="1"/>
                  </a:moveTo>
                  <a:cubicBezTo>
                    <a:pt x="198" y="1"/>
                    <a:pt x="182" y="3"/>
                    <a:pt x="163" y="7"/>
                  </a:cubicBezTo>
                  <a:cubicBezTo>
                    <a:pt x="0" y="46"/>
                    <a:pt x="7" y="248"/>
                    <a:pt x="72" y="370"/>
                  </a:cubicBezTo>
                  <a:cubicBezTo>
                    <a:pt x="120" y="464"/>
                    <a:pt x="208" y="519"/>
                    <a:pt x="290" y="519"/>
                  </a:cubicBezTo>
                  <a:cubicBezTo>
                    <a:pt x="316" y="519"/>
                    <a:pt x="342" y="514"/>
                    <a:pt x="365" y="501"/>
                  </a:cubicBezTo>
                  <a:cubicBezTo>
                    <a:pt x="463" y="448"/>
                    <a:pt x="431" y="387"/>
                    <a:pt x="367" y="262"/>
                  </a:cubicBezTo>
                  <a:cubicBezTo>
                    <a:pt x="309" y="153"/>
                    <a:pt x="334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3"/>
            <p:cNvSpPr/>
            <p:nvPr/>
          </p:nvSpPr>
          <p:spPr>
            <a:xfrm>
              <a:off x="8435056" y="2107666"/>
              <a:ext cx="52903" cy="35431"/>
            </a:xfrm>
            <a:custGeom>
              <a:avLst/>
              <a:gdLst/>
              <a:ahLst/>
              <a:cxnLst/>
              <a:rect l="l" t="t" r="r" b="b"/>
              <a:pathLst>
                <a:path w="433" h="290" extrusionOk="0">
                  <a:moveTo>
                    <a:pt x="130" y="1"/>
                  </a:moveTo>
                  <a:cubicBezTo>
                    <a:pt x="107" y="1"/>
                    <a:pt x="85" y="13"/>
                    <a:pt x="63" y="49"/>
                  </a:cubicBezTo>
                  <a:cubicBezTo>
                    <a:pt x="0" y="149"/>
                    <a:pt x="104" y="249"/>
                    <a:pt x="194" y="279"/>
                  </a:cubicBezTo>
                  <a:cubicBezTo>
                    <a:pt x="216" y="286"/>
                    <a:pt x="239" y="290"/>
                    <a:pt x="260" y="290"/>
                  </a:cubicBezTo>
                  <a:cubicBezTo>
                    <a:pt x="329" y="290"/>
                    <a:pt x="389" y="256"/>
                    <a:pt x="407" y="200"/>
                  </a:cubicBezTo>
                  <a:cubicBezTo>
                    <a:pt x="433" y="127"/>
                    <a:pt x="386" y="109"/>
                    <a:pt x="292" y="79"/>
                  </a:cubicBezTo>
                  <a:cubicBezTo>
                    <a:pt x="229" y="58"/>
                    <a:pt x="178" y="1"/>
                    <a:pt x="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3"/>
            <p:cNvSpPr/>
            <p:nvPr/>
          </p:nvSpPr>
          <p:spPr>
            <a:xfrm>
              <a:off x="8126681" y="2577681"/>
              <a:ext cx="158953" cy="134029"/>
            </a:xfrm>
            <a:custGeom>
              <a:avLst/>
              <a:gdLst/>
              <a:ahLst/>
              <a:cxnLst/>
              <a:rect l="l" t="t" r="r" b="b"/>
              <a:pathLst>
                <a:path w="1301" h="1097" extrusionOk="0">
                  <a:moveTo>
                    <a:pt x="500" y="1"/>
                  </a:moveTo>
                  <a:cubicBezTo>
                    <a:pt x="449" y="1"/>
                    <a:pt x="390" y="21"/>
                    <a:pt x="318" y="68"/>
                  </a:cubicBezTo>
                  <a:cubicBezTo>
                    <a:pt x="1" y="279"/>
                    <a:pt x="170" y="707"/>
                    <a:pt x="403" y="920"/>
                  </a:cubicBezTo>
                  <a:cubicBezTo>
                    <a:pt x="530" y="1036"/>
                    <a:pt x="685" y="1096"/>
                    <a:pt x="828" y="1096"/>
                  </a:cubicBezTo>
                  <a:cubicBezTo>
                    <a:pt x="946" y="1096"/>
                    <a:pt x="1055" y="1055"/>
                    <a:pt x="1132" y="971"/>
                  </a:cubicBezTo>
                  <a:cubicBezTo>
                    <a:pt x="1300" y="787"/>
                    <a:pt x="1185" y="675"/>
                    <a:pt x="953" y="462"/>
                  </a:cubicBezTo>
                  <a:cubicBezTo>
                    <a:pt x="768" y="293"/>
                    <a:pt x="694" y="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3"/>
            <p:cNvSpPr/>
            <p:nvPr/>
          </p:nvSpPr>
          <p:spPr>
            <a:xfrm>
              <a:off x="8173108" y="2597840"/>
              <a:ext cx="83081" cy="73917"/>
            </a:xfrm>
            <a:custGeom>
              <a:avLst/>
              <a:gdLst/>
              <a:ahLst/>
              <a:cxnLst/>
              <a:rect l="l" t="t" r="r" b="b"/>
              <a:pathLst>
                <a:path w="680" h="605" extrusionOk="0">
                  <a:moveTo>
                    <a:pt x="226" y="0"/>
                  </a:moveTo>
                  <a:cubicBezTo>
                    <a:pt x="197" y="0"/>
                    <a:pt x="164" y="12"/>
                    <a:pt x="123" y="41"/>
                  </a:cubicBezTo>
                  <a:cubicBezTo>
                    <a:pt x="0" y="126"/>
                    <a:pt x="140" y="370"/>
                    <a:pt x="268" y="486"/>
                  </a:cubicBezTo>
                  <a:cubicBezTo>
                    <a:pt x="350" y="563"/>
                    <a:pt x="446" y="605"/>
                    <a:pt x="521" y="605"/>
                  </a:cubicBezTo>
                  <a:cubicBezTo>
                    <a:pt x="560" y="605"/>
                    <a:pt x="593" y="593"/>
                    <a:pt x="616" y="569"/>
                  </a:cubicBezTo>
                  <a:cubicBezTo>
                    <a:pt x="680" y="497"/>
                    <a:pt x="617" y="439"/>
                    <a:pt x="490" y="320"/>
                  </a:cubicBezTo>
                  <a:cubicBezTo>
                    <a:pt x="386" y="226"/>
                    <a:pt x="352" y="0"/>
                    <a:pt x="226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3"/>
            <p:cNvSpPr/>
            <p:nvPr/>
          </p:nvSpPr>
          <p:spPr>
            <a:xfrm>
              <a:off x="8176529" y="2638525"/>
              <a:ext cx="51192" cy="30789"/>
            </a:xfrm>
            <a:custGeom>
              <a:avLst/>
              <a:gdLst/>
              <a:ahLst/>
              <a:cxnLst/>
              <a:rect l="l" t="t" r="r" b="b"/>
              <a:pathLst>
                <a:path w="419" h="252" extrusionOk="0">
                  <a:moveTo>
                    <a:pt x="115" y="0"/>
                  </a:moveTo>
                  <a:cubicBezTo>
                    <a:pt x="69" y="0"/>
                    <a:pt x="36" y="21"/>
                    <a:pt x="22" y="113"/>
                  </a:cubicBezTo>
                  <a:cubicBezTo>
                    <a:pt x="1" y="252"/>
                    <a:pt x="95" y="216"/>
                    <a:pt x="182" y="229"/>
                  </a:cubicBezTo>
                  <a:cubicBezTo>
                    <a:pt x="193" y="230"/>
                    <a:pt x="204" y="231"/>
                    <a:pt x="213" y="231"/>
                  </a:cubicBezTo>
                  <a:cubicBezTo>
                    <a:pt x="280" y="231"/>
                    <a:pt x="313" y="195"/>
                    <a:pt x="338" y="158"/>
                  </a:cubicBezTo>
                  <a:cubicBezTo>
                    <a:pt x="419" y="44"/>
                    <a:pt x="284" y="22"/>
                    <a:pt x="197" y="10"/>
                  </a:cubicBezTo>
                  <a:cubicBezTo>
                    <a:pt x="167" y="6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3"/>
            <p:cNvSpPr/>
            <p:nvPr/>
          </p:nvSpPr>
          <p:spPr>
            <a:xfrm>
              <a:off x="8145008" y="2650987"/>
              <a:ext cx="105684" cy="87723"/>
            </a:xfrm>
            <a:custGeom>
              <a:avLst/>
              <a:gdLst/>
              <a:ahLst/>
              <a:cxnLst/>
              <a:rect l="l" t="t" r="r" b="b"/>
              <a:pathLst>
                <a:path w="865" h="718" extrusionOk="0">
                  <a:moveTo>
                    <a:pt x="328" y="1"/>
                  </a:moveTo>
                  <a:cubicBezTo>
                    <a:pt x="294" y="1"/>
                    <a:pt x="254" y="15"/>
                    <a:pt x="206" y="48"/>
                  </a:cubicBezTo>
                  <a:cubicBezTo>
                    <a:pt x="1" y="191"/>
                    <a:pt x="117" y="470"/>
                    <a:pt x="274" y="608"/>
                  </a:cubicBezTo>
                  <a:cubicBezTo>
                    <a:pt x="358" y="680"/>
                    <a:pt x="458" y="717"/>
                    <a:pt x="550" y="717"/>
                  </a:cubicBezTo>
                  <a:cubicBezTo>
                    <a:pt x="631" y="717"/>
                    <a:pt x="705" y="689"/>
                    <a:pt x="755" y="631"/>
                  </a:cubicBezTo>
                  <a:cubicBezTo>
                    <a:pt x="864" y="506"/>
                    <a:pt x="788" y="434"/>
                    <a:pt x="631" y="298"/>
                  </a:cubicBezTo>
                  <a:cubicBezTo>
                    <a:pt x="507" y="190"/>
                    <a:pt x="455" y="1"/>
                    <a:pt x="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3"/>
            <p:cNvSpPr/>
            <p:nvPr/>
          </p:nvSpPr>
          <p:spPr>
            <a:xfrm>
              <a:off x="8186670" y="2550680"/>
              <a:ext cx="52659" cy="64143"/>
            </a:xfrm>
            <a:custGeom>
              <a:avLst/>
              <a:gdLst/>
              <a:ahLst/>
              <a:cxnLst/>
              <a:rect l="l" t="t" r="r" b="b"/>
              <a:pathLst>
                <a:path w="431" h="525" extrusionOk="0">
                  <a:moveTo>
                    <a:pt x="215" y="1"/>
                  </a:moveTo>
                  <a:cubicBezTo>
                    <a:pt x="205" y="1"/>
                    <a:pt x="195" y="1"/>
                    <a:pt x="184" y="3"/>
                  </a:cubicBezTo>
                  <a:cubicBezTo>
                    <a:pt x="18" y="24"/>
                    <a:pt x="1" y="225"/>
                    <a:pt x="51" y="354"/>
                  </a:cubicBezTo>
                  <a:cubicBezTo>
                    <a:pt x="94" y="458"/>
                    <a:pt x="183" y="525"/>
                    <a:pt x="269" y="525"/>
                  </a:cubicBezTo>
                  <a:cubicBezTo>
                    <a:pt x="289" y="525"/>
                    <a:pt x="309" y="521"/>
                    <a:pt x="328" y="514"/>
                  </a:cubicBezTo>
                  <a:cubicBezTo>
                    <a:pt x="430" y="475"/>
                    <a:pt x="407" y="409"/>
                    <a:pt x="357" y="281"/>
                  </a:cubicBezTo>
                  <a:cubicBezTo>
                    <a:pt x="310" y="158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3"/>
            <p:cNvSpPr/>
            <p:nvPr/>
          </p:nvSpPr>
          <p:spPr>
            <a:xfrm>
              <a:off x="8246659" y="2652576"/>
              <a:ext cx="52903" cy="37386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40" y="1"/>
                  </a:moveTo>
                  <a:cubicBezTo>
                    <a:pt x="120" y="1"/>
                    <a:pt x="99" y="12"/>
                    <a:pt x="75" y="41"/>
                  </a:cubicBezTo>
                  <a:cubicBezTo>
                    <a:pt x="1" y="131"/>
                    <a:pt x="89" y="242"/>
                    <a:pt x="180" y="285"/>
                  </a:cubicBezTo>
                  <a:cubicBezTo>
                    <a:pt x="209" y="299"/>
                    <a:pt x="239" y="306"/>
                    <a:pt x="268" y="306"/>
                  </a:cubicBezTo>
                  <a:cubicBezTo>
                    <a:pt x="327" y="306"/>
                    <a:pt x="378" y="279"/>
                    <a:pt x="400" y="231"/>
                  </a:cubicBezTo>
                  <a:cubicBezTo>
                    <a:pt x="433" y="159"/>
                    <a:pt x="389" y="138"/>
                    <a:pt x="300" y="98"/>
                  </a:cubicBezTo>
                  <a:cubicBezTo>
                    <a:pt x="236" y="68"/>
                    <a:pt x="190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3"/>
            <p:cNvSpPr/>
            <p:nvPr/>
          </p:nvSpPr>
          <p:spPr>
            <a:xfrm>
              <a:off x="8179462" y="2671513"/>
              <a:ext cx="55469" cy="36287"/>
            </a:xfrm>
            <a:custGeom>
              <a:avLst/>
              <a:gdLst/>
              <a:ahLst/>
              <a:cxnLst/>
              <a:rect l="l" t="t" r="r" b="b"/>
              <a:pathLst>
                <a:path w="454" h="297" extrusionOk="0">
                  <a:moveTo>
                    <a:pt x="200" y="0"/>
                  </a:moveTo>
                  <a:cubicBezTo>
                    <a:pt x="176" y="0"/>
                    <a:pt x="147" y="13"/>
                    <a:pt x="108" y="46"/>
                  </a:cubicBezTo>
                  <a:cubicBezTo>
                    <a:pt x="1" y="138"/>
                    <a:pt x="95" y="173"/>
                    <a:pt x="156" y="239"/>
                  </a:cubicBezTo>
                  <a:cubicBezTo>
                    <a:pt x="194" y="284"/>
                    <a:pt x="230" y="297"/>
                    <a:pt x="265" y="297"/>
                  </a:cubicBezTo>
                  <a:cubicBezTo>
                    <a:pt x="283" y="297"/>
                    <a:pt x="301" y="294"/>
                    <a:pt x="317" y="289"/>
                  </a:cubicBezTo>
                  <a:cubicBezTo>
                    <a:pt x="453" y="254"/>
                    <a:pt x="365" y="152"/>
                    <a:pt x="307" y="83"/>
                  </a:cubicBezTo>
                  <a:cubicBezTo>
                    <a:pt x="271" y="41"/>
                    <a:pt x="243" y="0"/>
                    <a:pt x="20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3"/>
            <p:cNvSpPr/>
            <p:nvPr/>
          </p:nvSpPr>
          <p:spPr>
            <a:xfrm>
              <a:off x="8356252" y="2612990"/>
              <a:ext cx="74162" cy="98475"/>
            </a:xfrm>
            <a:custGeom>
              <a:avLst/>
              <a:gdLst/>
              <a:ahLst/>
              <a:cxnLst/>
              <a:rect l="l" t="t" r="r" b="b"/>
              <a:pathLst>
                <a:path w="607" h="806" extrusionOk="0">
                  <a:moveTo>
                    <a:pt x="314" y="0"/>
                  </a:moveTo>
                  <a:cubicBezTo>
                    <a:pt x="79" y="0"/>
                    <a:pt x="1" y="281"/>
                    <a:pt x="37" y="482"/>
                  </a:cubicBezTo>
                  <a:cubicBezTo>
                    <a:pt x="72" y="670"/>
                    <a:pt x="210" y="805"/>
                    <a:pt x="357" y="805"/>
                  </a:cubicBezTo>
                  <a:cubicBezTo>
                    <a:pt x="372" y="805"/>
                    <a:pt x="386" y="804"/>
                    <a:pt x="401" y="801"/>
                  </a:cubicBezTo>
                  <a:cubicBezTo>
                    <a:pt x="564" y="770"/>
                    <a:pt x="548" y="667"/>
                    <a:pt x="509" y="461"/>
                  </a:cubicBezTo>
                  <a:cubicBezTo>
                    <a:pt x="472" y="254"/>
                    <a:pt x="607" y="18"/>
                    <a:pt x="333" y="1"/>
                  </a:cubicBezTo>
                  <a:cubicBezTo>
                    <a:pt x="327" y="1"/>
                    <a:pt x="320" y="0"/>
                    <a:pt x="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3"/>
            <p:cNvSpPr/>
            <p:nvPr/>
          </p:nvSpPr>
          <p:spPr>
            <a:xfrm>
              <a:off x="8402557" y="2648788"/>
              <a:ext cx="39219" cy="45083"/>
            </a:xfrm>
            <a:custGeom>
              <a:avLst/>
              <a:gdLst/>
              <a:ahLst/>
              <a:cxnLst/>
              <a:rect l="l" t="t" r="r" b="b"/>
              <a:pathLst>
                <a:path w="321" h="369" extrusionOk="0">
                  <a:moveTo>
                    <a:pt x="149" y="0"/>
                  </a:moveTo>
                  <a:cubicBezTo>
                    <a:pt x="139" y="0"/>
                    <a:pt x="129" y="2"/>
                    <a:pt x="116" y="4"/>
                  </a:cubicBezTo>
                  <a:cubicBezTo>
                    <a:pt x="0" y="30"/>
                    <a:pt x="2" y="173"/>
                    <a:pt x="45" y="261"/>
                  </a:cubicBezTo>
                  <a:cubicBezTo>
                    <a:pt x="80" y="328"/>
                    <a:pt x="142" y="369"/>
                    <a:pt x="200" y="369"/>
                  </a:cubicBezTo>
                  <a:cubicBezTo>
                    <a:pt x="218" y="369"/>
                    <a:pt x="235" y="365"/>
                    <a:pt x="251" y="358"/>
                  </a:cubicBezTo>
                  <a:cubicBezTo>
                    <a:pt x="321" y="324"/>
                    <a:pt x="299" y="276"/>
                    <a:pt x="256" y="189"/>
                  </a:cubicBezTo>
                  <a:cubicBezTo>
                    <a:pt x="218" y="110"/>
                    <a:pt x="237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3"/>
            <p:cNvSpPr/>
            <p:nvPr/>
          </p:nvSpPr>
          <p:spPr>
            <a:xfrm>
              <a:off x="8384719" y="2643168"/>
              <a:ext cx="34332" cy="40929"/>
            </a:xfrm>
            <a:custGeom>
              <a:avLst/>
              <a:gdLst/>
              <a:ahLst/>
              <a:cxnLst/>
              <a:rect l="l" t="t" r="r" b="b"/>
              <a:pathLst>
                <a:path w="281" h="335" extrusionOk="0">
                  <a:moveTo>
                    <a:pt x="152" y="0"/>
                  </a:moveTo>
                  <a:cubicBezTo>
                    <a:pt x="148" y="0"/>
                    <a:pt x="144" y="0"/>
                    <a:pt x="140" y="0"/>
                  </a:cubicBezTo>
                  <a:cubicBezTo>
                    <a:pt x="0" y="6"/>
                    <a:pt x="53" y="92"/>
                    <a:pt x="57" y="182"/>
                  </a:cubicBezTo>
                  <a:cubicBezTo>
                    <a:pt x="59" y="269"/>
                    <a:pt x="108" y="299"/>
                    <a:pt x="153" y="321"/>
                  </a:cubicBezTo>
                  <a:cubicBezTo>
                    <a:pt x="175" y="330"/>
                    <a:pt x="192" y="335"/>
                    <a:pt x="207" y="335"/>
                  </a:cubicBezTo>
                  <a:cubicBezTo>
                    <a:pt x="280" y="335"/>
                    <a:pt x="276" y="228"/>
                    <a:pt x="274" y="155"/>
                  </a:cubicBezTo>
                  <a:cubicBezTo>
                    <a:pt x="269" y="70"/>
                    <a:pt x="280" y="0"/>
                    <a:pt x="152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3"/>
            <p:cNvSpPr/>
            <p:nvPr/>
          </p:nvSpPr>
          <p:spPr>
            <a:xfrm>
              <a:off x="8376777" y="2943479"/>
              <a:ext cx="80271" cy="101163"/>
            </a:xfrm>
            <a:custGeom>
              <a:avLst/>
              <a:gdLst/>
              <a:ahLst/>
              <a:cxnLst/>
              <a:rect l="l" t="t" r="r" b="b"/>
              <a:pathLst>
                <a:path w="657" h="828" extrusionOk="0">
                  <a:moveTo>
                    <a:pt x="295" y="0"/>
                  </a:moveTo>
                  <a:cubicBezTo>
                    <a:pt x="131" y="0"/>
                    <a:pt x="1" y="169"/>
                    <a:pt x="4" y="381"/>
                  </a:cubicBezTo>
                  <a:cubicBezTo>
                    <a:pt x="5" y="577"/>
                    <a:pt x="120" y="828"/>
                    <a:pt x="326" y="828"/>
                  </a:cubicBezTo>
                  <a:cubicBezTo>
                    <a:pt x="346" y="828"/>
                    <a:pt x="367" y="826"/>
                    <a:pt x="389" y="820"/>
                  </a:cubicBezTo>
                  <a:cubicBezTo>
                    <a:pt x="656" y="759"/>
                    <a:pt x="476" y="540"/>
                    <a:pt x="475" y="325"/>
                  </a:cubicBezTo>
                  <a:cubicBezTo>
                    <a:pt x="473" y="112"/>
                    <a:pt x="469" y="3"/>
                    <a:pt x="301" y="0"/>
                  </a:cubicBezTo>
                  <a:cubicBezTo>
                    <a:pt x="299" y="0"/>
                    <a:pt x="297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3"/>
            <p:cNvSpPr/>
            <p:nvPr/>
          </p:nvSpPr>
          <p:spPr>
            <a:xfrm>
              <a:off x="8418928" y="2956919"/>
              <a:ext cx="35431" cy="47405"/>
            </a:xfrm>
            <a:custGeom>
              <a:avLst/>
              <a:gdLst/>
              <a:ahLst/>
              <a:cxnLst/>
              <a:rect l="l" t="t" r="r" b="b"/>
              <a:pathLst>
                <a:path w="290" h="388" extrusionOk="0">
                  <a:moveTo>
                    <a:pt x="178" y="0"/>
                  </a:moveTo>
                  <a:cubicBezTo>
                    <a:pt x="113" y="0"/>
                    <a:pt x="50" y="56"/>
                    <a:pt x="28" y="138"/>
                  </a:cubicBezTo>
                  <a:cubicBezTo>
                    <a:pt x="1" y="235"/>
                    <a:pt x="28" y="380"/>
                    <a:pt x="147" y="387"/>
                  </a:cubicBezTo>
                  <a:cubicBezTo>
                    <a:pt x="150" y="387"/>
                    <a:pt x="154" y="387"/>
                    <a:pt x="157" y="387"/>
                  </a:cubicBezTo>
                  <a:cubicBezTo>
                    <a:pt x="275" y="387"/>
                    <a:pt x="225" y="270"/>
                    <a:pt x="251" y="176"/>
                  </a:cubicBezTo>
                  <a:cubicBezTo>
                    <a:pt x="278" y="79"/>
                    <a:pt x="290" y="29"/>
                    <a:pt x="214" y="6"/>
                  </a:cubicBezTo>
                  <a:cubicBezTo>
                    <a:pt x="202" y="2"/>
                    <a:pt x="190" y="0"/>
                    <a:pt x="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3"/>
            <p:cNvSpPr/>
            <p:nvPr/>
          </p:nvSpPr>
          <p:spPr>
            <a:xfrm>
              <a:off x="8406466" y="2969625"/>
              <a:ext cx="33965" cy="43251"/>
            </a:xfrm>
            <a:custGeom>
              <a:avLst/>
              <a:gdLst/>
              <a:ahLst/>
              <a:cxnLst/>
              <a:rect l="l" t="t" r="r" b="b"/>
              <a:pathLst>
                <a:path w="278" h="354" extrusionOk="0">
                  <a:moveTo>
                    <a:pt x="149" y="0"/>
                  </a:moveTo>
                  <a:cubicBezTo>
                    <a:pt x="133" y="0"/>
                    <a:pt x="113" y="7"/>
                    <a:pt x="88" y="24"/>
                  </a:cubicBezTo>
                  <a:cubicBezTo>
                    <a:pt x="47" y="52"/>
                    <a:pt x="5" y="91"/>
                    <a:pt x="18" y="181"/>
                  </a:cubicBezTo>
                  <a:cubicBezTo>
                    <a:pt x="30" y="266"/>
                    <a:pt x="0" y="353"/>
                    <a:pt x="108" y="353"/>
                  </a:cubicBezTo>
                  <a:cubicBezTo>
                    <a:pt x="117" y="353"/>
                    <a:pt x="127" y="353"/>
                    <a:pt x="137" y="352"/>
                  </a:cubicBezTo>
                  <a:cubicBezTo>
                    <a:pt x="277" y="333"/>
                    <a:pt x="252" y="263"/>
                    <a:pt x="239" y="174"/>
                  </a:cubicBezTo>
                  <a:cubicBezTo>
                    <a:pt x="229" y="102"/>
                    <a:pt x="213" y="0"/>
                    <a:pt x="149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3"/>
            <p:cNvSpPr/>
            <p:nvPr/>
          </p:nvSpPr>
          <p:spPr>
            <a:xfrm>
              <a:off x="8094426" y="2103756"/>
              <a:ext cx="87479" cy="88212"/>
            </a:xfrm>
            <a:custGeom>
              <a:avLst/>
              <a:gdLst/>
              <a:ahLst/>
              <a:cxnLst/>
              <a:rect l="l" t="t" r="r" b="b"/>
              <a:pathLst>
                <a:path w="716" h="722" extrusionOk="0">
                  <a:moveTo>
                    <a:pt x="258" y="1"/>
                  </a:moveTo>
                  <a:cubicBezTo>
                    <a:pt x="162" y="1"/>
                    <a:pt x="73" y="66"/>
                    <a:pt x="44" y="178"/>
                  </a:cubicBezTo>
                  <a:cubicBezTo>
                    <a:pt x="1" y="345"/>
                    <a:pt x="68" y="721"/>
                    <a:pt x="363" y="721"/>
                  </a:cubicBezTo>
                  <a:cubicBezTo>
                    <a:pt x="371" y="721"/>
                    <a:pt x="379" y="721"/>
                    <a:pt x="386" y="720"/>
                  </a:cubicBezTo>
                  <a:cubicBezTo>
                    <a:pt x="716" y="699"/>
                    <a:pt x="454" y="384"/>
                    <a:pt x="429" y="205"/>
                  </a:cubicBezTo>
                  <a:cubicBezTo>
                    <a:pt x="411" y="75"/>
                    <a:pt x="401" y="20"/>
                    <a:pt x="289" y="3"/>
                  </a:cubicBezTo>
                  <a:cubicBezTo>
                    <a:pt x="278" y="2"/>
                    <a:pt x="268" y="1"/>
                    <a:pt x="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3"/>
            <p:cNvSpPr/>
            <p:nvPr/>
          </p:nvSpPr>
          <p:spPr>
            <a:xfrm>
              <a:off x="8133890" y="2113286"/>
              <a:ext cx="31033" cy="33110"/>
            </a:xfrm>
            <a:custGeom>
              <a:avLst/>
              <a:gdLst/>
              <a:ahLst/>
              <a:cxnLst/>
              <a:rect l="l" t="t" r="r" b="b"/>
              <a:pathLst>
                <a:path w="254" h="271" extrusionOk="0">
                  <a:moveTo>
                    <a:pt x="110" y="0"/>
                  </a:moveTo>
                  <a:cubicBezTo>
                    <a:pt x="68" y="0"/>
                    <a:pt x="32" y="22"/>
                    <a:pt x="20" y="61"/>
                  </a:cubicBezTo>
                  <a:cubicBezTo>
                    <a:pt x="0" y="120"/>
                    <a:pt x="28" y="239"/>
                    <a:pt x="139" y="265"/>
                  </a:cubicBezTo>
                  <a:cubicBezTo>
                    <a:pt x="155" y="268"/>
                    <a:pt x="168" y="270"/>
                    <a:pt x="178" y="270"/>
                  </a:cubicBezTo>
                  <a:cubicBezTo>
                    <a:pt x="254" y="270"/>
                    <a:pt x="196" y="173"/>
                    <a:pt x="202" y="114"/>
                  </a:cubicBezTo>
                  <a:cubicBezTo>
                    <a:pt x="208" y="56"/>
                    <a:pt x="209" y="28"/>
                    <a:pt x="151" y="7"/>
                  </a:cubicBezTo>
                  <a:cubicBezTo>
                    <a:pt x="137" y="2"/>
                    <a:pt x="123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3"/>
            <p:cNvSpPr/>
            <p:nvPr/>
          </p:nvSpPr>
          <p:spPr>
            <a:xfrm>
              <a:off x="8121061" y="2118784"/>
              <a:ext cx="33477" cy="32988"/>
            </a:xfrm>
            <a:custGeom>
              <a:avLst/>
              <a:gdLst/>
              <a:ahLst/>
              <a:cxnLst/>
              <a:rect l="l" t="t" r="r" b="b"/>
              <a:pathLst>
                <a:path w="274" h="270" extrusionOk="0">
                  <a:moveTo>
                    <a:pt x="126" y="0"/>
                  </a:moveTo>
                  <a:cubicBezTo>
                    <a:pt x="115" y="0"/>
                    <a:pt x="104" y="3"/>
                    <a:pt x="91" y="8"/>
                  </a:cubicBezTo>
                  <a:cubicBezTo>
                    <a:pt x="58" y="19"/>
                    <a:pt x="27" y="39"/>
                    <a:pt x="31" y="104"/>
                  </a:cubicBezTo>
                  <a:cubicBezTo>
                    <a:pt x="41" y="177"/>
                    <a:pt x="1" y="258"/>
                    <a:pt x="138" y="268"/>
                  </a:cubicBezTo>
                  <a:cubicBezTo>
                    <a:pt x="148" y="269"/>
                    <a:pt x="157" y="269"/>
                    <a:pt x="166" y="269"/>
                  </a:cubicBezTo>
                  <a:cubicBezTo>
                    <a:pt x="274" y="269"/>
                    <a:pt x="243" y="203"/>
                    <a:pt x="221" y="131"/>
                  </a:cubicBezTo>
                  <a:cubicBezTo>
                    <a:pt x="204" y="72"/>
                    <a:pt x="184" y="0"/>
                    <a:pt x="126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3"/>
            <p:cNvSpPr/>
            <p:nvPr/>
          </p:nvSpPr>
          <p:spPr>
            <a:xfrm>
              <a:off x="7968706" y="2307303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3"/>
            <p:cNvSpPr/>
            <p:nvPr/>
          </p:nvSpPr>
          <p:spPr>
            <a:xfrm>
              <a:off x="8025641" y="2344812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3"/>
            <p:cNvSpPr/>
            <p:nvPr/>
          </p:nvSpPr>
          <p:spPr>
            <a:xfrm>
              <a:off x="8002183" y="2341391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3"/>
            <p:cNvSpPr/>
            <p:nvPr/>
          </p:nvSpPr>
          <p:spPr>
            <a:xfrm>
              <a:off x="7445911" y="2054275"/>
              <a:ext cx="76239" cy="98597"/>
            </a:xfrm>
            <a:custGeom>
              <a:avLst/>
              <a:gdLst/>
              <a:ahLst/>
              <a:cxnLst/>
              <a:rect l="l" t="t" r="r" b="b"/>
              <a:pathLst>
                <a:path w="624" h="807" extrusionOk="0">
                  <a:moveTo>
                    <a:pt x="312" y="0"/>
                  </a:moveTo>
                  <a:cubicBezTo>
                    <a:pt x="94" y="0"/>
                    <a:pt x="1" y="263"/>
                    <a:pt x="21" y="458"/>
                  </a:cubicBezTo>
                  <a:cubicBezTo>
                    <a:pt x="40" y="657"/>
                    <a:pt x="177" y="806"/>
                    <a:pt x="331" y="806"/>
                  </a:cubicBezTo>
                  <a:cubicBezTo>
                    <a:pt x="339" y="806"/>
                    <a:pt x="348" y="806"/>
                    <a:pt x="356" y="805"/>
                  </a:cubicBezTo>
                  <a:cubicBezTo>
                    <a:pt x="521" y="789"/>
                    <a:pt x="514" y="683"/>
                    <a:pt x="492" y="476"/>
                  </a:cubicBezTo>
                  <a:cubicBezTo>
                    <a:pt x="471" y="268"/>
                    <a:pt x="624" y="43"/>
                    <a:pt x="353" y="3"/>
                  </a:cubicBezTo>
                  <a:cubicBezTo>
                    <a:pt x="339" y="1"/>
                    <a:pt x="325" y="0"/>
                    <a:pt x="3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3"/>
            <p:cNvSpPr/>
            <p:nvPr/>
          </p:nvSpPr>
          <p:spPr>
            <a:xfrm>
              <a:off x="7490628" y="2092272"/>
              <a:ext cx="37020" cy="45450"/>
            </a:xfrm>
            <a:custGeom>
              <a:avLst/>
              <a:gdLst/>
              <a:ahLst/>
              <a:cxnLst/>
              <a:rect l="l" t="t" r="r" b="b"/>
              <a:pathLst>
                <a:path w="303" h="372" extrusionOk="0">
                  <a:moveTo>
                    <a:pt x="152" y="1"/>
                  </a:moveTo>
                  <a:cubicBezTo>
                    <a:pt x="144" y="1"/>
                    <a:pt x="136" y="1"/>
                    <a:pt x="128" y="3"/>
                  </a:cubicBezTo>
                  <a:cubicBezTo>
                    <a:pt x="10" y="19"/>
                    <a:pt x="0" y="160"/>
                    <a:pt x="36" y="250"/>
                  </a:cubicBezTo>
                  <a:cubicBezTo>
                    <a:pt x="64" y="325"/>
                    <a:pt x="126" y="372"/>
                    <a:pt x="188" y="372"/>
                  </a:cubicBezTo>
                  <a:cubicBezTo>
                    <a:pt x="202" y="372"/>
                    <a:pt x="217" y="369"/>
                    <a:pt x="231" y="364"/>
                  </a:cubicBezTo>
                  <a:cubicBezTo>
                    <a:pt x="302" y="335"/>
                    <a:pt x="286" y="288"/>
                    <a:pt x="251" y="197"/>
                  </a:cubicBezTo>
                  <a:cubicBezTo>
                    <a:pt x="217" y="112"/>
                    <a:pt x="250" y="1"/>
                    <a:pt x="1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3"/>
            <p:cNvSpPr/>
            <p:nvPr/>
          </p:nvSpPr>
          <p:spPr>
            <a:xfrm>
              <a:off x="7474256" y="2084941"/>
              <a:ext cx="34454" cy="41540"/>
            </a:xfrm>
            <a:custGeom>
              <a:avLst/>
              <a:gdLst/>
              <a:ahLst/>
              <a:cxnLst/>
              <a:rect l="l" t="t" r="r" b="b"/>
              <a:pathLst>
                <a:path w="282" h="340" extrusionOk="0">
                  <a:moveTo>
                    <a:pt x="128" y="1"/>
                  </a:moveTo>
                  <a:cubicBezTo>
                    <a:pt x="1" y="1"/>
                    <a:pt x="45" y="88"/>
                    <a:pt x="41" y="174"/>
                  </a:cubicBezTo>
                  <a:cubicBezTo>
                    <a:pt x="40" y="263"/>
                    <a:pt x="83" y="296"/>
                    <a:pt x="127" y="322"/>
                  </a:cubicBezTo>
                  <a:cubicBezTo>
                    <a:pt x="150" y="334"/>
                    <a:pt x="169" y="340"/>
                    <a:pt x="185" y="340"/>
                  </a:cubicBezTo>
                  <a:cubicBezTo>
                    <a:pt x="253" y="340"/>
                    <a:pt x="257" y="237"/>
                    <a:pt x="260" y="164"/>
                  </a:cubicBezTo>
                  <a:cubicBezTo>
                    <a:pt x="263" y="77"/>
                    <a:pt x="282" y="7"/>
                    <a:pt x="140" y="1"/>
                  </a:cubicBezTo>
                  <a:cubicBezTo>
                    <a:pt x="136" y="1"/>
                    <a:pt x="131" y="1"/>
                    <a:pt x="12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3"/>
            <p:cNvSpPr/>
            <p:nvPr/>
          </p:nvSpPr>
          <p:spPr>
            <a:xfrm>
              <a:off x="8672446" y="2019210"/>
              <a:ext cx="88945" cy="67809"/>
            </a:xfrm>
            <a:custGeom>
              <a:avLst/>
              <a:gdLst/>
              <a:ahLst/>
              <a:cxnLst/>
              <a:rect l="l" t="t" r="r" b="b"/>
              <a:pathLst>
                <a:path w="728" h="555" extrusionOk="0">
                  <a:moveTo>
                    <a:pt x="147" y="1"/>
                  </a:moveTo>
                  <a:cubicBezTo>
                    <a:pt x="131" y="1"/>
                    <a:pt x="113" y="11"/>
                    <a:pt x="93" y="37"/>
                  </a:cubicBezTo>
                  <a:cubicBezTo>
                    <a:pt x="0" y="154"/>
                    <a:pt x="44" y="346"/>
                    <a:pt x="195" y="465"/>
                  </a:cubicBezTo>
                  <a:cubicBezTo>
                    <a:pt x="270" y="525"/>
                    <a:pt x="356" y="554"/>
                    <a:pt x="436" y="554"/>
                  </a:cubicBezTo>
                  <a:cubicBezTo>
                    <a:pt x="515" y="554"/>
                    <a:pt x="587" y="525"/>
                    <a:pt x="634" y="468"/>
                  </a:cubicBezTo>
                  <a:cubicBezTo>
                    <a:pt x="727" y="350"/>
                    <a:pt x="518" y="347"/>
                    <a:pt x="368" y="230"/>
                  </a:cubicBezTo>
                  <a:cubicBezTo>
                    <a:pt x="251" y="137"/>
                    <a:pt x="206" y="1"/>
                    <a:pt x="14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3"/>
            <p:cNvSpPr/>
            <p:nvPr/>
          </p:nvSpPr>
          <p:spPr>
            <a:xfrm>
              <a:off x="8363704" y="2665649"/>
              <a:ext cx="48382" cy="42640"/>
            </a:xfrm>
            <a:custGeom>
              <a:avLst/>
              <a:gdLst/>
              <a:ahLst/>
              <a:cxnLst/>
              <a:rect l="l" t="t" r="r" b="b"/>
              <a:pathLst>
                <a:path w="396" h="349" extrusionOk="0">
                  <a:moveTo>
                    <a:pt x="90" y="0"/>
                  </a:moveTo>
                  <a:cubicBezTo>
                    <a:pt x="71" y="0"/>
                    <a:pt x="55" y="5"/>
                    <a:pt x="43" y="17"/>
                  </a:cubicBezTo>
                  <a:cubicBezTo>
                    <a:pt x="0" y="58"/>
                    <a:pt x="36" y="163"/>
                    <a:pt x="122" y="250"/>
                  </a:cubicBezTo>
                  <a:cubicBezTo>
                    <a:pt x="184" y="313"/>
                    <a:pt x="254" y="349"/>
                    <a:pt x="304" y="349"/>
                  </a:cubicBezTo>
                  <a:cubicBezTo>
                    <a:pt x="324" y="349"/>
                    <a:pt x="340" y="343"/>
                    <a:pt x="353" y="332"/>
                  </a:cubicBezTo>
                  <a:cubicBezTo>
                    <a:pt x="395" y="292"/>
                    <a:pt x="360" y="187"/>
                    <a:pt x="274" y="100"/>
                  </a:cubicBezTo>
                  <a:cubicBezTo>
                    <a:pt x="212" y="36"/>
                    <a:pt x="140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3"/>
            <p:cNvSpPr/>
            <p:nvPr/>
          </p:nvSpPr>
          <p:spPr>
            <a:xfrm>
              <a:off x="8180561" y="2687885"/>
              <a:ext cx="55591" cy="27001"/>
            </a:xfrm>
            <a:custGeom>
              <a:avLst/>
              <a:gdLst/>
              <a:ahLst/>
              <a:cxnLst/>
              <a:rect l="l" t="t" r="r" b="b"/>
              <a:pathLst>
                <a:path w="455" h="221" extrusionOk="0">
                  <a:moveTo>
                    <a:pt x="185" y="0"/>
                  </a:moveTo>
                  <a:cubicBezTo>
                    <a:pt x="89" y="0"/>
                    <a:pt x="14" y="32"/>
                    <a:pt x="8" y="82"/>
                  </a:cubicBezTo>
                  <a:cubicBezTo>
                    <a:pt x="1" y="141"/>
                    <a:pt x="94" y="203"/>
                    <a:pt x="214" y="217"/>
                  </a:cubicBezTo>
                  <a:cubicBezTo>
                    <a:pt x="232" y="219"/>
                    <a:pt x="251" y="220"/>
                    <a:pt x="268" y="220"/>
                  </a:cubicBezTo>
                  <a:cubicBezTo>
                    <a:pt x="365" y="220"/>
                    <a:pt x="441" y="188"/>
                    <a:pt x="447" y="137"/>
                  </a:cubicBezTo>
                  <a:cubicBezTo>
                    <a:pt x="454" y="78"/>
                    <a:pt x="363" y="19"/>
                    <a:pt x="241" y="4"/>
                  </a:cubicBezTo>
                  <a:cubicBezTo>
                    <a:pt x="222" y="1"/>
                    <a:pt x="203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3" name="Google Shape;3793;p53"/>
          <p:cNvGrpSpPr/>
          <p:nvPr/>
        </p:nvGrpSpPr>
        <p:grpSpPr>
          <a:xfrm>
            <a:off x="5075175" y="3823800"/>
            <a:ext cx="725625" cy="523625"/>
            <a:chOff x="5075175" y="3823800"/>
            <a:chExt cx="725625" cy="523625"/>
          </a:xfrm>
        </p:grpSpPr>
        <p:sp>
          <p:nvSpPr>
            <p:cNvPr id="3794" name="Google Shape;3794;p53"/>
            <p:cNvSpPr/>
            <p:nvPr/>
          </p:nvSpPr>
          <p:spPr>
            <a:xfrm>
              <a:off x="5391475" y="383972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3"/>
            <p:cNvSpPr/>
            <p:nvPr/>
          </p:nvSpPr>
          <p:spPr>
            <a:xfrm>
              <a:off x="5373475" y="382892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3"/>
            <p:cNvSpPr/>
            <p:nvPr/>
          </p:nvSpPr>
          <p:spPr>
            <a:xfrm>
              <a:off x="5383450" y="383525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3"/>
            <p:cNvSpPr/>
            <p:nvPr/>
          </p:nvSpPr>
          <p:spPr>
            <a:xfrm>
              <a:off x="5563425" y="407417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3"/>
            <p:cNvSpPr/>
            <p:nvPr/>
          </p:nvSpPr>
          <p:spPr>
            <a:xfrm>
              <a:off x="5131075" y="392055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3"/>
            <p:cNvSpPr/>
            <p:nvPr/>
          </p:nvSpPr>
          <p:spPr>
            <a:xfrm>
              <a:off x="5141725" y="391555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3"/>
            <p:cNvSpPr/>
            <p:nvPr/>
          </p:nvSpPr>
          <p:spPr>
            <a:xfrm>
              <a:off x="5185325" y="397132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3"/>
            <p:cNvSpPr/>
            <p:nvPr/>
          </p:nvSpPr>
          <p:spPr>
            <a:xfrm>
              <a:off x="5147925" y="395325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3"/>
            <p:cNvSpPr/>
            <p:nvPr/>
          </p:nvSpPr>
          <p:spPr>
            <a:xfrm>
              <a:off x="5150400" y="396397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3"/>
            <p:cNvSpPr/>
            <p:nvPr/>
          </p:nvSpPr>
          <p:spPr>
            <a:xfrm>
              <a:off x="5318950" y="391560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3"/>
            <p:cNvSpPr/>
            <p:nvPr/>
          </p:nvSpPr>
          <p:spPr>
            <a:xfrm>
              <a:off x="5257325" y="403737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3"/>
            <p:cNvSpPr/>
            <p:nvPr/>
          </p:nvSpPr>
          <p:spPr>
            <a:xfrm>
              <a:off x="5157475" y="396395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3"/>
            <p:cNvSpPr/>
            <p:nvPr/>
          </p:nvSpPr>
          <p:spPr>
            <a:xfrm>
              <a:off x="5272000" y="394580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3"/>
            <p:cNvSpPr/>
            <p:nvPr/>
          </p:nvSpPr>
          <p:spPr>
            <a:xfrm>
              <a:off x="5252675" y="398075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3"/>
            <p:cNvSpPr/>
            <p:nvPr/>
          </p:nvSpPr>
          <p:spPr>
            <a:xfrm>
              <a:off x="5076550" y="382380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3"/>
            <p:cNvSpPr/>
            <p:nvPr/>
          </p:nvSpPr>
          <p:spPr>
            <a:xfrm>
              <a:off x="5075175" y="384700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3"/>
            <p:cNvSpPr/>
            <p:nvPr/>
          </p:nvSpPr>
          <p:spPr>
            <a:xfrm>
              <a:off x="5077625" y="383117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3"/>
            <p:cNvSpPr/>
            <p:nvPr/>
          </p:nvSpPr>
          <p:spPr>
            <a:xfrm>
              <a:off x="5083875" y="383772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3"/>
            <p:cNvSpPr/>
            <p:nvPr/>
          </p:nvSpPr>
          <p:spPr>
            <a:xfrm>
              <a:off x="5263525" y="402487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3"/>
            <p:cNvSpPr/>
            <p:nvPr/>
          </p:nvSpPr>
          <p:spPr>
            <a:xfrm>
              <a:off x="5276950" y="403662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3"/>
            <p:cNvSpPr/>
            <p:nvPr/>
          </p:nvSpPr>
          <p:spPr>
            <a:xfrm>
              <a:off x="5288475" y="404675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3"/>
            <p:cNvSpPr/>
            <p:nvPr/>
          </p:nvSpPr>
          <p:spPr>
            <a:xfrm>
              <a:off x="5303825" y="405007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3"/>
            <p:cNvSpPr/>
            <p:nvPr/>
          </p:nvSpPr>
          <p:spPr>
            <a:xfrm>
              <a:off x="5377825" y="384785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3"/>
            <p:cNvSpPr/>
            <p:nvPr/>
          </p:nvSpPr>
          <p:spPr>
            <a:xfrm>
              <a:off x="5291225" y="386255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3"/>
            <p:cNvSpPr/>
            <p:nvPr/>
          </p:nvSpPr>
          <p:spPr>
            <a:xfrm>
              <a:off x="5387950" y="401647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3"/>
            <p:cNvSpPr/>
            <p:nvPr/>
          </p:nvSpPr>
          <p:spPr>
            <a:xfrm>
              <a:off x="5302425" y="415002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3"/>
            <p:cNvSpPr/>
            <p:nvPr/>
          </p:nvSpPr>
          <p:spPr>
            <a:xfrm>
              <a:off x="5084625" y="383947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3"/>
            <p:cNvSpPr/>
            <p:nvPr/>
          </p:nvSpPr>
          <p:spPr>
            <a:xfrm>
              <a:off x="5120900" y="410452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3"/>
            <p:cNvSpPr/>
            <p:nvPr/>
          </p:nvSpPr>
          <p:spPr>
            <a:xfrm>
              <a:off x="5117050" y="393142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3"/>
            <p:cNvSpPr/>
            <p:nvPr/>
          </p:nvSpPr>
          <p:spPr>
            <a:xfrm>
              <a:off x="5458350" y="414522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3"/>
            <p:cNvSpPr/>
            <p:nvPr/>
          </p:nvSpPr>
          <p:spPr>
            <a:xfrm>
              <a:off x="5468800" y="415825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3"/>
            <p:cNvSpPr/>
            <p:nvPr/>
          </p:nvSpPr>
          <p:spPr>
            <a:xfrm>
              <a:off x="5689300" y="384155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3"/>
            <p:cNvSpPr/>
            <p:nvPr/>
          </p:nvSpPr>
          <p:spPr>
            <a:xfrm>
              <a:off x="5645625" y="387532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3"/>
            <p:cNvSpPr/>
            <p:nvPr/>
          </p:nvSpPr>
          <p:spPr>
            <a:xfrm>
              <a:off x="5620875" y="392217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3"/>
            <p:cNvSpPr/>
            <p:nvPr/>
          </p:nvSpPr>
          <p:spPr>
            <a:xfrm>
              <a:off x="5604550" y="396530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3"/>
            <p:cNvSpPr/>
            <p:nvPr/>
          </p:nvSpPr>
          <p:spPr>
            <a:xfrm>
              <a:off x="5591025" y="401115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3"/>
            <p:cNvSpPr/>
            <p:nvPr/>
          </p:nvSpPr>
          <p:spPr>
            <a:xfrm>
              <a:off x="5576500" y="404590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3"/>
            <p:cNvSpPr/>
            <p:nvPr/>
          </p:nvSpPr>
          <p:spPr>
            <a:xfrm>
              <a:off x="5383025" y="398127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3"/>
            <p:cNvSpPr/>
            <p:nvPr/>
          </p:nvSpPr>
          <p:spPr>
            <a:xfrm>
              <a:off x="5377825" y="430255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3"/>
            <p:cNvSpPr/>
            <p:nvPr/>
          </p:nvSpPr>
          <p:spPr>
            <a:xfrm>
              <a:off x="5391425" y="384945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3"/>
            <p:cNvSpPr/>
            <p:nvPr/>
          </p:nvSpPr>
          <p:spPr>
            <a:xfrm>
              <a:off x="5083925" y="397957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3"/>
            <p:cNvSpPr/>
            <p:nvPr/>
          </p:nvSpPr>
          <p:spPr>
            <a:xfrm>
              <a:off x="5641800" y="382900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3"/>
            <p:cNvSpPr/>
            <p:nvPr/>
          </p:nvSpPr>
          <p:spPr>
            <a:xfrm>
              <a:off x="5733450" y="384047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7" name="Google Shape;3837;p53"/>
          <p:cNvGrpSpPr/>
          <p:nvPr/>
        </p:nvGrpSpPr>
        <p:grpSpPr>
          <a:xfrm>
            <a:off x="6126425" y="768650"/>
            <a:ext cx="430550" cy="271450"/>
            <a:chOff x="6126425" y="768650"/>
            <a:chExt cx="430550" cy="271450"/>
          </a:xfrm>
        </p:grpSpPr>
        <p:sp>
          <p:nvSpPr>
            <p:cNvPr id="3838" name="Google Shape;3838;p53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3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3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3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3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3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3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3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36"/>
          <p:cNvSpPr txBox="1">
            <a:spLocks noGrp="1"/>
          </p:cNvSpPr>
          <p:nvPr>
            <p:ph type="title"/>
          </p:nvPr>
        </p:nvSpPr>
        <p:spPr>
          <a:xfrm rot="965">
            <a:off x="720000" y="1522400"/>
            <a:ext cx="10689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</a:t>
            </a:r>
            <a:endParaRPr/>
          </a:p>
        </p:txBody>
      </p:sp>
      <p:sp>
        <p:nvSpPr>
          <p:cNvPr id="1359" name="Google Shape;1359;p36"/>
          <p:cNvSpPr txBox="1">
            <a:spLocks noGrp="1"/>
          </p:cNvSpPr>
          <p:nvPr>
            <p:ph type="title" idx="2"/>
          </p:nvPr>
        </p:nvSpPr>
        <p:spPr>
          <a:xfrm>
            <a:off x="1865200" y="1391350"/>
            <a:ext cx="22899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>
                <a:solidFill>
                  <a:schemeClr val="accent6"/>
                </a:solidFill>
              </a:rPr>
              <a:t>?</a:t>
            </a:r>
            <a:endParaRPr/>
          </a:p>
        </p:txBody>
      </p:sp>
      <p:sp>
        <p:nvSpPr>
          <p:cNvPr id="1360" name="Google Shape;1360;p36"/>
          <p:cNvSpPr txBox="1">
            <a:spLocks noGrp="1"/>
          </p:cNvSpPr>
          <p:nvPr>
            <p:ph type="subTitle" idx="1"/>
          </p:nvPr>
        </p:nvSpPr>
        <p:spPr>
          <a:xfrm>
            <a:off x="1865200" y="2165473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reason as to why the topic was selected. </a:t>
            </a:r>
            <a:endParaRPr/>
          </a:p>
        </p:txBody>
      </p:sp>
      <p:sp>
        <p:nvSpPr>
          <p:cNvPr id="1361" name="Google Shape;1361;p36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TABLE</a:t>
            </a:r>
            <a:r>
              <a:rPr lang="en"/>
              <a:t> OF CONTENTS</a:t>
            </a:r>
            <a:endParaRPr/>
          </a:p>
        </p:txBody>
      </p:sp>
      <p:cxnSp>
        <p:nvCxnSpPr>
          <p:cNvPr id="1362" name="Google Shape;1362;p36"/>
          <p:cNvCxnSpPr/>
          <p:nvPr/>
        </p:nvCxnSpPr>
        <p:spPr>
          <a:xfrm>
            <a:off x="1964969" y="2134231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3" name="Google Shape;1363;p36"/>
          <p:cNvSpPr txBox="1">
            <a:spLocks noGrp="1"/>
          </p:cNvSpPr>
          <p:nvPr>
            <p:ph type="title" idx="4"/>
          </p:nvPr>
        </p:nvSpPr>
        <p:spPr>
          <a:xfrm rot="965">
            <a:off x="4988900" y="1522400"/>
            <a:ext cx="10689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</a:t>
            </a:r>
            <a:endParaRPr/>
          </a:p>
        </p:txBody>
      </p:sp>
      <p:sp>
        <p:nvSpPr>
          <p:cNvPr id="1364" name="Google Shape;1364;p36"/>
          <p:cNvSpPr txBox="1">
            <a:spLocks noGrp="1"/>
          </p:cNvSpPr>
          <p:nvPr>
            <p:ph type="title" idx="5"/>
          </p:nvPr>
        </p:nvSpPr>
        <p:spPr>
          <a:xfrm>
            <a:off x="6134100" y="1391350"/>
            <a:ext cx="22899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</a:t>
            </a:r>
            <a:r>
              <a:rPr lang="en">
                <a:solidFill>
                  <a:schemeClr val="accent6"/>
                </a:solidFill>
              </a:rPr>
              <a:t>USED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365" name="Google Shape;1365;p36"/>
          <p:cNvSpPr txBox="1">
            <a:spLocks noGrp="1"/>
          </p:cNvSpPr>
          <p:nvPr>
            <p:ph type="subTitle" idx="6"/>
          </p:nvPr>
        </p:nvSpPr>
        <p:spPr>
          <a:xfrm>
            <a:off x="6134100" y="2165473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Languages, database, statistical &amp; visual tools, and other</a:t>
            </a:r>
            <a:endParaRPr/>
          </a:p>
        </p:txBody>
      </p:sp>
      <p:sp>
        <p:nvSpPr>
          <p:cNvPr id="1366" name="Google Shape;1366;p36"/>
          <p:cNvSpPr txBox="1">
            <a:spLocks noGrp="1"/>
          </p:cNvSpPr>
          <p:nvPr>
            <p:ph type="title" idx="7"/>
          </p:nvPr>
        </p:nvSpPr>
        <p:spPr>
          <a:xfrm rot="965">
            <a:off x="720000" y="3357725"/>
            <a:ext cx="10689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</a:t>
            </a:r>
            <a:endParaRPr/>
          </a:p>
        </p:txBody>
      </p:sp>
      <p:sp>
        <p:nvSpPr>
          <p:cNvPr id="1367" name="Google Shape;1367;p36"/>
          <p:cNvSpPr txBox="1">
            <a:spLocks noGrp="1"/>
          </p:cNvSpPr>
          <p:nvPr>
            <p:ph type="title" idx="8"/>
          </p:nvPr>
        </p:nvSpPr>
        <p:spPr>
          <a:xfrm>
            <a:off x="1865200" y="3226675"/>
            <a:ext cx="22899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accent6"/>
                </a:solidFill>
              </a:rPr>
              <a:t>SOURCE</a:t>
            </a:r>
            <a:r>
              <a:rPr lang="en"/>
              <a:t> </a:t>
            </a:r>
            <a:endParaRPr/>
          </a:p>
        </p:txBody>
      </p:sp>
      <p:sp>
        <p:nvSpPr>
          <p:cNvPr id="1368" name="Google Shape;1368;p36"/>
          <p:cNvSpPr txBox="1">
            <a:spLocks noGrp="1"/>
          </p:cNvSpPr>
          <p:nvPr>
            <p:ph type="subTitle" idx="9"/>
          </p:nvPr>
        </p:nvSpPr>
        <p:spPr>
          <a:xfrm>
            <a:off x="1865200" y="4000798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 source</a:t>
            </a:r>
            <a:endParaRPr/>
          </a:p>
        </p:txBody>
      </p:sp>
      <p:sp>
        <p:nvSpPr>
          <p:cNvPr id="1369" name="Google Shape;1369;p36"/>
          <p:cNvSpPr txBox="1">
            <a:spLocks noGrp="1"/>
          </p:cNvSpPr>
          <p:nvPr>
            <p:ph type="title" idx="13"/>
          </p:nvPr>
        </p:nvSpPr>
        <p:spPr>
          <a:xfrm rot="965">
            <a:off x="4988900" y="3357725"/>
            <a:ext cx="10689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</a:t>
            </a:r>
            <a:endParaRPr/>
          </a:p>
        </p:txBody>
      </p:sp>
      <p:sp>
        <p:nvSpPr>
          <p:cNvPr id="1370" name="Google Shape;1370;p36"/>
          <p:cNvSpPr txBox="1">
            <a:spLocks noGrp="1"/>
          </p:cNvSpPr>
          <p:nvPr>
            <p:ph type="title" idx="14"/>
          </p:nvPr>
        </p:nvSpPr>
        <p:spPr>
          <a:xfrm>
            <a:off x="6134100" y="3226675"/>
            <a:ext cx="22899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6"/>
                </a:solidFill>
              </a:rPr>
              <a:t>QUESTION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371" name="Google Shape;1371;p36"/>
          <p:cNvSpPr txBox="1">
            <a:spLocks noGrp="1"/>
          </p:cNvSpPr>
          <p:nvPr>
            <p:ph type="subTitle" idx="15"/>
          </p:nvPr>
        </p:nvSpPr>
        <p:spPr>
          <a:xfrm>
            <a:off x="6134100" y="4000798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 we hope to answer</a:t>
            </a:r>
            <a:endParaRPr/>
          </a:p>
        </p:txBody>
      </p:sp>
      <p:cxnSp>
        <p:nvCxnSpPr>
          <p:cNvPr id="1372" name="Google Shape;1372;p36"/>
          <p:cNvCxnSpPr/>
          <p:nvPr/>
        </p:nvCxnSpPr>
        <p:spPr>
          <a:xfrm>
            <a:off x="6234058" y="2134231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3" name="Google Shape;1373;p36"/>
          <p:cNvCxnSpPr/>
          <p:nvPr/>
        </p:nvCxnSpPr>
        <p:spPr>
          <a:xfrm>
            <a:off x="1964969" y="3987256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4" name="Google Shape;1374;p36"/>
          <p:cNvCxnSpPr/>
          <p:nvPr/>
        </p:nvCxnSpPr>
        <p:spPr>
          <a:xfrm>
            <a:off x="6234058" y="3987256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5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851" name="Google Shape;3851;p5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Did you like the resources of this template? Get them for free at our other websites!</a:t>
            </a:r>
            <a:br>
              <a:rPr lang="en" sz="1200"/>
            </a:br>
            <a:br>
              <a:rPr lang="en" sz="1200"/>
            </a:br>
            <a:r>
              <a:rPr lang="en" sz="12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PHOTOS:</a:t>
            </a:r>
            <a:endParaRPr sz="120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Arrangement of cinema objects close-up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High angle arrangement of cinema objects close-up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Close up on camera crew filming an interview 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VECTORS:</a:t>
            </a:r>
            <a:endParaRPr sz="120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Movie cartoon background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7"/>
              </a:rPr>
              <a:t>Cinema cartoon infographic 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ICONS:</a:t>
            </a:r>
            <a:endParaRPr sz="120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8"/>
              </a:rPr>
              <a:t>Cinema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2" name="Google Shape;3852;p54"/>
          <p:cNvGrpSpPr/>
          <p:nvPr/>
        </p:nvGrpSpPr>
        <p:grpSpPr>
          <a:xfrm>
            <a:off x="5844200" y="2715650"/>
            <a:ext cx="1479849" cy="1132976"/>
            <a:chOff x="5844200" y="2715650"/>
            <a:chExt cx="1479849" cy="1132976"/>
          </a:xfrm>
        </p:grpSpPr>
        <p:sp>
          <p:nvSpPr>
            <p:cNvPr id="3853" name="Google Shape;3853;p54"/>
            <p:cNvSpPr/>
            <p:nvPr/>
          </p:nvSpPr>
          <p:spPr>
            <a:xfrm>
              <a:off x="6218468" y="2822031"/>
              <a:ext cx="650278" cy="258550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4"/>
            <p:cNvSpPr/>
            <p:nvPr/>
          </p:nvSpPr>
          <p:spPr>
            <a:xfrm>
              <a:off x="6210662" y="2821468"/>
              <a:ext cx="650238" cy="258590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4"/>
            <p:cNvSpPr/>
            <p:nvPr/>
          </p:nvSpPr>
          <p:spPr>
            <a:xfrm>
              <a:off x="6972676" y="3187324"/>
              <a:ext cx="149272" cy="174781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4"/>
            <p:cNvSpPr/>
            <p:nvPr/>
          </p:nvSpPr>
          <p:spPr>
            <a:xfrm>
              <a:off x="6972435" y="3187324"/>
              <a:ext cx="118854" cy="97328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4"/>
            <p:cNvSpPr/>
            <p:nvPr/>
          </p:nvSpPr>
          <p:spPr>
            <a:xfrm>
              <a:off x="7013837" y="3280749"/>
              <a:ext cx="114428" cy="83769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4"/>
            <p:cNvSpPr/>
            <p:nvPr/>
          </p:nvSpPr>
          <p:spPr>
            <a:xfrm>
              <a:off x="6924233" y="3161815"/>
              <a:ext cx="181299" cy="299831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4"/>
            <p:cNvSpPr/>
            <p:nvPr/>
          </p:nvSpPr>
          <p:spPr>
            <a:xfrm>
              <a:off x="6968250" y="3272220"/>
              <a:ext cx="120182" cy="159652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4"/>
            <p:cNvSpPr/>
            <p:nvPr/>
          </p:nvSpPr>
          <p:spPr>
            <a:xfrm>
              <a:off x="6922060" y="3161815"/>
              <a:ext cx="120625" cy="147662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4"/>
            <p:cNvSpPr/>
            <p:nvPr/>
          </p:nvSpPr>
          <p:spPr>
            <a:xfrm>
              <a:off x="6720402" y="2912640"/>
              <a:ext cx="166130" cy="272069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4"/>
            <p:cNvSpPr/>
            <p:nvPr/>
          </p:nvSpPr>
          <p:spPr>
            <a:xfrm>
              <a:off x="6559984" y="2807144"/>
              <a:ext cx="376077" cy="294279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4"/>
            <p:cNvSpPr/>
            <p:nvPr/>
          </p:nvSpPr>
          <p:spPr>
            <a:xfrm>
              <a:off x="6553305" y="2795838"/>
              <a:ext cx="376077" cy="294279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4"/>
            <p:cNvSpPr/>
            <p:nvPr/>
          </p:nvSpPr>
          <p:spPr>
            <a:xfrm>
              <a:off x="6565617" y="2842913"/>
              <a:ext cx="363765" cy="247284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4"/>
            <p:cNvSpPr/>
            <p:nvPr/>
          </p:nvSpPr>
          <p:spPr>
            <a:xfrm>
              <a:off x="6617923" y="2795838"/>
              <a:ext cx="308602" cy="272713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4"/>
            <p:cNvSpPr/>
            <p:nvPr/>
          </p:nvSpPr>
          <p:spPr>
            <a:xfrm>
              <a:off x="6633655" y="2890270"/>
              <a:ext cx="205641" cy="161020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4"/>
            <p:cNvSpPr/>
            <p:nvPr/>
          </p:nvSpPr>
          <p:spPr>
            <a:xfrm>
              <a:off x="5991823" y="3214643"/>
              <a:ext cx="461817" cy="599904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4"/>
            <p:cNvSpPr/>
            <p:nvPr/>
          </p:nvSpPr>
          <p:spPr>
            <a:xfrm>
              <a:off x="6129910" y="3197986"/>
              <a:ext cx="237749" cy="269695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4"/>
            <p:cNvSpPr/>
            <p:nvPr/>
          </p:nvSpPr>
          <p:spPr>
            <a:xfrm>
              <a:off x="6350560" y="3670344"/>
              <a:ext cx="226644" cy="178281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4"/>
            <p:cNvSpPr/>
            <p:nvPr/>
          </p:nvSpPr>
          <p:spPr>
            <a:xfrm>
              <a:off x="6201730" y="3033908"/>
              <a:ext cx="930595" cy="805223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4"/>
            <p:cNvSpPr/>
            <p:nvPr/>
          </p:nvSpPr>
          <p:spPr>
            <a:xfrm>
              <a:off x="6197747" y="3029000"/>
              <a:ext cx="764183" cy="496460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4"/>
            <p:cNvSpPr/>
            <p:nvPr/>
          </p:nvSpPr>
          <p:spPr>
            <a:xfrm>
              <a:off x="6238465" y="3067182"/>
              <a:ext cx="856925" cy="741612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4"/>
            <p:cNvSpPr/>
            <p:nvPr/>
          </p:nvSpPr>
          <p:spPr>
            <a:xfrm>
              <a:off x="6201730" y="3033908"/>
              <a:ext cx="862558" cy="547960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4"/>
            <p:cNvSpPr/>
            <p:nvPr/>
          </p:nvSpPr>
          <p:spPr>
            <a:xfrm>
              <a:off x="6101102" y="3177346"/>
              <a:ext cx="118130" cy="97489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4"/>
            <p:cNvSpPr/>
            <p:nvPr/>
          </p:nvSpPr>
          <p:spPr>
            <a:xfrm>
              <a:off x="6115144" y="3188974"/>
              <a:ext cx="90006" cy="74274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4"/>
            <p:cNvSpPr/>
            <p:nvPr/>
          </p:nvSpPr>
          <p:spPr>
            <a:xfrm>
              <a:off x="7068275" y="2964422"/>
              <a:ext cx="245916" cy="406172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4"/>
            <p:cNvSpPr/>
            <p:nvPr/>
          </p:nvSpPr>
          <p:spPr>
            <a:xfrm>
              <a:off x="7068275" y="2964422"/>
              <a:ext cx="164481" cy="258671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4"/>
            <p:cNvSpPr/>
            <p:nvPr/>
          </p:nvSpPr>
          <p:spPr>
            <a:xfrm>
              <a:off x="7074632" y="3081908"/>
              <a:ext cx="158124" cy="141185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4"/>
            <p:cNvSpPr/>
            <p:nvPr/>
          </p:nvSpPr>
          <p:spPr>
            <a:xfrm>
              <a:off x="7147096" y="2964422"/>
              <a:ext cx="167096" cy="406172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4"/>
            <p:cNvSpPr/>
            <p:nvPr/>
          </p:nvSpPr>
          <p:spPr>
            <a:xfrm>
              <a:off x="5972188" y="3081828"/>
              <a:ext cx="398206" cy="311620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4"/>
            <p:cNvSpPr/>
            <p:nvPr/>
          </p:nvSpPr>
          <p:spPr>
            <a:xfrm>
              <a:off x="5968527" y="3070965"/>
              <a:ext cx="398246" cy="311620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4"/>
            <p:cNvSpPr/>
            <p:nvPr/>
          </p:nvSpPr>
          <p:spPr>
            <a:xfrm>
              <a:off x="5983011" y="3142703"/>
              <a:ext cx="383761" cy="239881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4"/>
            <p:cNvSpPr/>
            <p:nvPr/>
          </p:nvSpPr>
          <p:spPr>
            <a:xfrm>
              <a:off x="6025822" y="3071005"/>
              <a:ext cx="335238" cy="272954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4"/>
            <p:cNvSpPr/>
            <p:nvPr/>
          </p:nvSpPr>
          <p:spPr>
            <a:xfrm>
              <a:off x="6062838" y="3174409"/>
              <a:ext cx="204354" cy="159934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4"/>
            <p:cNvSpPr/>
            <p:nvPr/>
          </p:nvSpPr>
          <p:spPr>
            <a:xfrm>
              <a:off x="5846614" y="2978464"/>
              <a:ext cx="624689" cy="490827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4"/>
            <p:cNvSpPr/>
            <p:nvPr/>
          </p:nvSpPr>
          <p:spPr>
            <a:xfrm>
              <a:off x="5844200" y="2966072"/>
              <a:ext cx="624568" cy="490867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4"/>
            <p:cNvSpPr/>
            <p:nvPr/>
          </p:nvSpPr>
          <p:spPr>
            <a:xfrm>
              <a:off x="5845085" y="2975004"/>
              <a:ext cx="624689" cy="490867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4"/>
            <p:cNvSpPr/>
            <p:nvPr/>
          </p:nvSpPr>
          <p:spPr>
            <a:xfrm>
              <a:off x="6460040" y="2726715"/>
              <a:ext cx="562847" cy="442424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4"/>
            <p:cNvSpPr/>
            <p:nvPr/>
          </p:nvSpPr>
          <p:spPr>
            <a:xfrm>
              <a:off x="6457746" y="2715650"/>
              <a:ext cx="562928" cy="442384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4"/>
            <p:cNvSpPr/>
            <p:nvPr/>
          </p:nvSpPr>
          <p:spPr>
            <a:xfrm>
              <a:off x="6458591" y="2723657"/>
              <a:ext cx="562968" cy="442344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4"/>
            <p:cNvSpPr/>
            <p:nvPr/>
          </p:nvSpPr>
          <p:spPr>
            <a:xfrm>
              <a:off x="6698353" y="2893126"/>
              <a:ext cx="102358" cy="84333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4"/>
            <p:cNvSpPr/>
            <p:nvPr/>
          </p:nvSpPr>
          <p:spPr>
            <a:xfrm>
              <a:off x="6698755" y="2896546"/>
              <a:ext cx="102318" cy="84333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4"/>
            <p:cNvSpPr/>
            <p:nvPr/>
          </p:nvSpPr>
          <p:spPr>
            <a:xfrm>
              <a:off x="6710021" y="2905760"/>
              <a:ext cx="77855" cy="64296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4"/>
            <p:cNvSpPr/>
            <p:nvPr/>
          </p:nvSpPr>
          <p:spPr>
            <a:xfrm>
              <a:off x="6716418" y="2911111"/>
              <a:ext cx="63853" cy="38585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4"/>
            <p:cNvSpPr/>
            <p:nvPr/>
          </p:nvSpPr>
          <p:spPr>
            <a:xfrm>
              <a:off x="6107499" y="3165275"/>
              <a:ext cx="115354" cy="95276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4"/>
            <p:cNvSpPr/>
            <p:nvPr/>
          </p:nvSpPr>
          <p:spPr>
            <a:xfrm>
              <a:off x="6107901" y="3169218"/>
              <a:ext cx="115394" cy="95236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4"/>
            <p:cNvSpPr/>
            <p:nvPr/>
          </p:nvSpPr>
          <p:spPr>
            <a:xfrm>
              <a:off x="6120495" y="3179720"/>
              <a:ext cx="87954" cy="72503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4"/>
            <p:cNvSpPr/>
            <p:nvPr/>
          </p:nvSpPr>
          <p:spPr>
            <a:xfrm>
              <a:off x="6127898" y="3185715"/>
              <a:ext cx="71980" cy="43615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4"/>
            <p:cNvSpPr/>
            <p:nvPr/>
          </p:nvSpPr>
          <p:spPr>
            <a:xfrm>
              <a:off x="6351123" y="3474239"/>
              <a:ext cx="95960" cy="61238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4"/>
            <p:cNvSpPr/>
            <p:nvPr/>
          </p:nvSpPr>
          <p:spPr>
            <a:xfrm>
              <a:off x="6374580" y="3507634"/>
              <a:ext cx="91052" cy="67032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4"/>
            <p:cNvSpPr/>
            <p:nvPr/>
          </p:nvSpPr>
          <p:spPr>
            <a:xfrm>
              <a:off x="6401658" y="3543685"/>
              <a:ext cx="88960" cy="70532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4"/>
            <p:cNvSpPr/>
            <p:nvPr/>
          </p:nvSpPr>
          <p:spPr>
            <a:xfrm>
              <a:off x="6350198" y="3484378"/>
              <a:ext cx="95960" cy="61238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4"/>
            <p:cNvSpPr/>
            <p:nvPr/>
          </p:nvSpPr>
          <p:spPr>
            <a:xfrm>
              <a:off x="6373655" y="3517773"/>
              <a:ext cx="91092" cy="67032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4"/>
            <p:cNvSpPr/>
            <p:nvPr/>
          </p:nvSpPr>
          <p:spPr>
            <a:xfrm>
              <a:off x="6400733" y="3553743"/>
              <a:ext cx="88960" cy="70612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4"/>
            <p:cNvSpPr/>
            <p:nvPr/>
          </p:nvSpPr>
          <p:spPr>
            <a:xfrm>
              <a:off x="6413729" y="3477860"/>
              <a:ext cx="718597" cy="370766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4"/>
            <p:cNvSpPr/>
            <p:nvPr/>
          </p:nvSpPr>
          <p:spPr>
            <a:xfrm>
              <a:off x="5874779" y="3100175"/>
              <a:ext cx="594874" cy="365696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4"/>
            <p:cNvSpPr/>
            <p:nvPr/>
          </p:nvSpPr>
          <p:spPr>
            <a:xfrm>
              <a:off x="6241361" y="2979792"/>
              <a:ext cx="223264" cy="445120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4"/>
            <p:cNvSpPr/>
            <p:nvPr/>
          </p:nvSpPr>
          <p:spPr>
            <a:xfrm>
              <a:off x="5845246" y="2992708"/>
              <a:ext cx="239519" cy="470106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4"/>
            <p:cNvSpPr/>
            <p:nvPr/>
          </p:nvSpPr>
          <p:spPr>
            <a:xfrm>
              <a:off x="6241361" y="2979792"/>
              <a:ext cx="21687" cy="57496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4"/>
            <p:cNvSpPr/>
            <p:nvPr/>
          </p:nvSpPr>
          <p:spPr>
            <a:xfrm>
              <a:off x="6259910" y="3152762"/>
              <a:ext cx="30900" cy="52466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4"/>
            <p:cNvSpPr/>
            <p:nvPr/>
          </p:nvSpPr>
          <p:spPr>
            <a:xfrm>
              <a:off x="6271578" y="3282077"/>
              <a:ext cx="55404" cy="142874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4"/>
            <p:cNvSpPr/>
            <p:nvPr/>
          </p:nvSpPr>
          <p:spPr>
            <a:xfrm>
              <a:off x="6483537" y="2864881"/>
              <a:ext cx="535126" cy="301199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4"/>
            <p:cNvSpPr/>
            <p:nvPr/>
          </p:nvSpPr>
          <p:spPr>
            <a:xfrm>
              <a:off x="6458591" y="2739147"/>
              <a:ext cx="215056" cy="418685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4"/>
            <p:cNvSpPr/>
            <p:nvPr/>
          </p:nvSpPr>
          <p:spPr>
            <a:xfrm>
              <a:off x="6800067" y="2725668"/>
              <a:ext cx="219522" cy="41526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4"/>
            <p:cNvSpPr/>
            <p:nvPr/>
          </p:nvSpPr>
          <p:spPr>
            <a:xfrm>
              <a:off x="6813023" y="2888781"/>
              <a:ext cx="65744" cy="252153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4"/>
            <p:cNvSpPr/>
            <p:nvPr/>
          </p:nvSpPr>
          <p:spPr>
            <a:xfrm>
              <a:off x="6799947" y="2725628"/>
              <a:ext cx="30659" cy="65462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4"/>
            <p:cNvSpPr/>
            <p:nvPr/>
          </p:nvSpPr>
          <p:spPr>
            <a:xfrm>
              <a:off x="6756573" y="2917509"/>
              <a:ext cx="18589" cy="14605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4"/>
            <p:cNvSpPr/>
            <p:nvPr/>
          </p:nvSpPr>
          <p:spPr>
            <a:xfrm>
              <a:off x="6171996" y="3193681"/>
              <a:ext cx="22853" cy="18066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4"/>
            <p:cNvSpPr/>
            <p:nvPr/>
          </p:nvSpPr>
          <p:spPr>
            <a:xfrm>
              <a:off x="6711711" y="3228645"/>
              <a:ext cx="389676" cy="424962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4"/>
            <p:cNvSpPr/>
            <p:nvPr/>
          </p:nvSpPr>
          <p:spPr>
            <a:xfrm>
              <a:off x="6857201" y="3489126"/>
              <a:ext cx="88396" cy="99702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4"/>
            <p:cNvSpPr/>
            <p:nvPr/>
          </p:nvSpPr>
          <p:spPr>
            <a:xfrm>
              <a:off x="6920773" y="3541391"/>
              <a:ext cx="30216" cy="22330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4"/>
            <p:cNvSpPr/>
            <p:nvPr/>
          </p:nvSpPr>
          <p:spPr>
            <a:xfrm>
              <a:off x="6861989" y="3490856"/>
              <a:ext cx="67876" cy="67756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4"/>
            <p:cNvSpPr/>
            <p:nvPr/>
          </p:nvSpPr>
          <p:spPr>
            <a:xfrm>
              <a:off x="6915945" y="3531534"/>
              <a:ext cx="37539" cy="23819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4"/>
            <p:cNvSpPr/>
            <p:nvPr/>
          </p:nvSpPr>
          <p:spPr>
            <a:xfrm>
              <a:off x="6872812" y="3497656"/>
              <a:ext cx="48121" cy="47920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4"/>
            <p:cNvSpPr/>
            <p:nvPr/>
          </p:nvSpPr>
          <p:spPr>
            <a:xfrm>
              <a:off x="6875508" y="3504616"/>
              <a:ext cx="47960" cy="4796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4"/>
            <p:cNvSpPr/>
            <p:nvPr/>
          </p:nvSpPr>
          <p:spPr>
            <a:xfrm>
              <a:off x="6481405" y="3719390"/>
              <a:ext cx="48845" cy="42850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4"/>
            <p:cNvSpPr/>
            <p:nvPr/>
          </p:nvSpPr>
          <p:spPr>
            <a:xfrm>
              <a:off x="6486796" y="3724098"/>
              <a:ext cx="38022" cy="33435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4"/>
            <p:cNvSpPr/>
            <p:nvPr/>
          </p:nvSpPr>
          <p:spPr>
            <a:xfrm>
              <a:off x="6711711" y="3228645"/>
              <a:ext cx="267683" cy="424962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4"/>
            <p:cNvSpPr/>
            <p:nvPr/>
          </p:nvSpPr>
          <p:spPr>
            <a:xfrm>
              <a:off x="6954248" y="3227197"/>
              <a:ext cx="82965" cy="170637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4"/>
            <p:cNvSpPr/>
            <p:nvPr/>
          </p:nvSpPr>
          <p:spPr>
            <a:xfrm>
              <a:off x="6350841" y="3211907"/>
              <a:ext cx="652089" cy="539350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4"/>
            <p:cNvSpPr/>
            <p:nvPr/>
          </p:nvSpPr>
          <p:spPr>
            <a:xfrm>
              <a:off x="6336196" y="3202895"/>
              <a:ext cx="664119" cy="543696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4"/>
            <p:cNvSpPr/>
            <p:nvPr/>
          </p:nvSpPr>
          <p:spPr>
            <a:xfrm>
              <a:off x="6849597" y="3249487"/>
              <a:ext cx="63290" cy="34763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4"/>
            <p:cNvSpPr/>
            <p:nvPr/>
          </p:nvSpPr>
          <p:spPr>
            <a:xfrm>
              <a:off x="7082840" y="3154613"/>
              <a:ext cx="192726" cy="122435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4"/>
            <p:cNvSpPr/>
            <p:nvPr/>
          </p:nvSpPr>
          <p:spPr>
            <a:xfrm>
              <a:off x="7048399" y="3171793"/>
              <a:ext cx="93023" cy="167176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4"/>
            <p:cNvSpPr/>
            <p:nvPr/>
          </p:nvSpPr>
          <p:spPr>
            <a:xfrm>
              <a:off x="7148987" y="2947846"/>
              <a:ext cx="175062" cy="433572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4"/>
            <p:cNvSpPr/>
            <p:nvPr/>
          </p:nvSpPr>
          <p:spPr>
            <a:xfrm>
              <a:off x="7158040" y="2946679"/>
              <a:ext cx="105215" cy="250543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4"/>
            <p:cNvSpPr/>
            <p:nvPr/>
          </p:nvSpPr>
          <p:spPr>
            <a:xfrm>
              <a:off x="6379690" y="3558089"/>
              <a:ext cx="431118" cy="290537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4"/>
            <p:cNvSpPr/>
            <p:nvPr/>
          </p:nvSpPr>
          <p:spPr>
            <a:xfrm>
              <a:off x="7070609" y="3222570"/>
              <a:ext cx="48845" cy="64215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4"/>
            <p:cNvSpPr/>
            <p:nvPr/>
          </p:nvSpPr>
          <p:spPr>
            <a:xfrm>
              <a:off x="6724666" y="3559416"/>
              <a:ext cx="84775" cy="95156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4"/>
            <p:cNvSpPr/>
            <p:nvPr/>
          </p:nvSpPr>
          <p:spPr>
            <a:xfrm>
              <a:off x="6769851" y="3552737"/>
              <a:ext cx="20560" cy="29452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4"/>
            <p:cNvSpPr/>
            <p:nvPr/>
          </p:nvSpPr>
          <p:spPr>
            <a:xfrm>
              <a:off x="6729374" y="3561066"/>
              <a:ext cx="65261" cy="65060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4"/>
            <p:cNvSpPr/>
            <p:nvPr/>
          </p:nvSpPr>
          <p:spPr>
            <a:xfrm>
              <a:off x="6739916" y="3568389"/>
              <a:ext cx="46109" cy="45989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4"/>
            <p:cNvSpPr/>
            <p:nvPr/>
          </p:nvSpPr>
          <p:spPr>
            <a:xfrm>
              <a:off x="6742571" y="3574424"/>
              <a:ext cx="46270" cy="45948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4"/>
            <p:cNvSpPr/>
            <p:nvPr/>
          </p:nvSpPr>
          <p:spPr>
            <a:xfrm>
              <a:off x="6766632" y="3550243"/>
              <a:ext cx="18267" cy="2820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4"/>
          <p:cNvGrpSpPr/>
          <p:nvPr/>
        </p:nvGrpSpPr>
        <p:grpSpPr>
          <a:xfrm>
            <a:off x="4723650" y="3502975"/>
            <a:ext cx="689475" cy="727375"/>
            <a:chOff x="4723650" y="3502975"/>
            <a:chExt cx="689475" cy="727375"/>
          </a:xfrm>
        </p:grpSpPr>
        <p:sp>
          <p:nvSpPr>
            <p:cNvPr id="3946" name="Google Shape;3946;p54"/>
            <p:cNvSpPr/>
            <p:nvPr/>
          </p:nvSpPr>
          <p:spPr>
            <a:xfrm>
              <a:off x="4723650" y="3679750"/>
              <a:ext cx="621025" cy="55060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54"/>
            <p:cNvSpPr/>
            <p:nvPr/>
          </p:nvSpPr>
          <p:spPr>
            <a:xfrm>
              <a:off x="4751300" y="3697525"/>
              <a:ext cx="568825" cy="503525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54"/>
            <p:cNvSpPr/>
            <p:nvPr/>
          </p:nvSpPr>
          <p:spPr>
            <a:xfrm>
              <a:off x="4838200" y="3678050"/>
              <a:ext cx="511525" cy="337075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54"/>
            <p:cNvSpPr/>
            <p:nvPr/>
          </p:nvSpPr>
          <p:spPr>
            <a:xfrm>
              <a:off x="4831950" y="3652975"/>
              <a:ext cx="517400" cy="344400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54"/>
            <p:cNvSpPr/>
            <p:nvPr/>
          </p:nvSpPr>
          <p:spPr>
            <a:xfrm>
              <a:off x="4917375" y="3502975"/>
              <a:ext cx="495750" cy="432325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54"/>
            <p:cNvSpPr/>
            <p:nvPr/>
          </p:nvSpPr>
          <p:spPr>
            <a:xfrm>
              <a:off x="4938475" y="3516975"/>
              <a:ext cx="464500" cy="412525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54"/>
            <p:cNvSpPr/>
            <p:nvPr/>
          </p:nvSpPr>
          <p:spPr>
            <a:xfrm>
              <a:off x="4938475" y="3552500"/>
              <a:ext cx="441075" cy="377000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54"/>
            <p:cNvSpPr/>
            <p:nvPr/>
          </p:nvSpPr>
          <p:spPr>
            <a:xfrm>
              <a:off x="4981250" y="3521600"/>
              <a:ext cx="82625" cy="151900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54"/>
            <p:cNvSpPr/>
            <p:nvPr/>
          </p:nvSpPr>
          <p:spPr>
            <a:xfrm>
              <a:off x="5089150" y="3619500"/>
              <a:ext cx="78475" cy="137650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54"/>
            <p:cNvSpPr/>
            <p:nvPr/>
          </p:nvSpPr>
          <p:spPr>
            <a:xfrm>
              <a:off x="5196150" y="3716250"/>
              <a:ext cx="74175" cy="124025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54"/>
            <p:cNvSpPr/>
            <p:nvPr/>
          </p:nvSpPr>
          <p:spPr>
            <a:xfrm>
              <a:off x="5288775" y="3799550"/>
              <a:ext cx="70200" cy="112775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54"/>
            <p:cNvSpPr/>
            <p:nvPr/>
          </p:nvSpPr>
          <p:spPr>
            <a:xfrm>
              <a:off x="4842500" y="3664000"/>
              <a:ext cx="500475" cy="326125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54"/>
            <p:cNvSpPr/>
            <p:nvPr/>
          </p:nvSpPr>
          <p:spPr>
            <a:xfrm>
              <a:off x="4842500" y="3709625"/>
              <a:ext cx="481925" cy="280500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54"/>
            <p:cNvSpPr/>
            <p:nvPr/>
          </p:nvSpPr>
          <p:spPr>
            <a:xfrm>
              <a:off x="4848400" y="3692300"/>
              <a:ext cx="137700" cy="90175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54"/>
            <p:cNvSpPr/>
            <p:nvPr/>
          </p:nvSpPr>
          <p:spPr>
            <a:xfrm>
              <a:off x="4973350" y="3763700"/>
              <a:ext cx="129400" cy="81800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54"/>
            <p:cNvSpPr/>
            <p:nvPr/>
          </p:nvSpPr>
          <p:spPr>
            <a:xfrm>
              <a:off x="5097675" y="3834450"/>
              <a:ext cx="120875" cy="73900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54"/>
            <p:cNvSpPr/>
            <p:nvPr/>
          </p:nvSpPr>
          <p:spPr>
            <a:xfrm>
              <a:off x="5205525" y="3895650"/>
              <a:ext cx="113475" cy="67275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54"/>
            <p:cNvSpPr/>
            <p:nvPr/>
          </p:nvSpPr>
          <p:spPr>
            <a:xfrm>
              <a:off x="5251950" y="3866475"/>
              <a:ext cx="118125" cy="90550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54"/>
            <p:cNvSpPr/>
            <p:nvPr/>
          </p:nvSpPr>
          <p:spPr>
            <a:xfrm>
              <a:off x="5260225" y="3870200"/>
              <a:ext cx="104175" cy="80850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54"/>
            <p:cNvSpPr/>
            <p:nvPr/>
          </p:nvSpPr>
          <p:spPr>
            <a:xfrm>
              <a:off x="5305925" y="3870200"/>
              <a:ext cx="58425" cy="42825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54"/>
            <p:cNvSpPr/>
            <p:nvPr/>
          </p:nvSpPr>
          <p:spPr>
            <a:xfrm>
              <a:off x="5282875" y="3905775"/>
              <a:ext cx="20500" cy="20200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54"/>
            <p:cNvSpPr/>
            <p:nvPr/>
          </p:nvSpPr>
          <p:spPr>
            <a:xfrm>
              <a:off x="5307450" y="3919725"/>
              <a:ext cx="22400" cy="22075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54"/>
            <p:cNvSpPr/>
            <p:nvPr/>
          </p:nvSpPr>
          <p:spPr>
            <a:xfrm>
              <a:off x="5329650" y="3880400"/>
              <a:ext cx="23575" cy="22100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54"/>
            <p:cNvSpPr/>
            <p:nvPr/>
          </p:nvSpPr>
          <p:spPr>
            <a:xfrm>
              <a:off x="5287750" y="3909875"/>
              <a:ext cx="11475" cy="11475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54"/>
            <p:cNvSpPr/>
            <p:nvPr/>
          </p:nvSpPr>
          <p:spPr>
            <a:xfrm>
              <a:off x="5312650" y="3924500"/>
              <a:ext cx="12450" cy="12400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54"/>
            <p:cNvSpPr/>
            <p:nvPr/>
          </p:nvSpPr>
          <p:spPr>
            <a:xfrm>
              <a:off x="5335400" y="3885175"/>
              <a:ext cx="12775" cy="12275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54"/>
            <p:cNvSpPr/>
            <p:nvPr/>
          </p:nvSpPr>
          <p:spPr>
            <a:xfrm>
              <a:off x="4833575" y="3961775"/>
              <a:ext cx="312825" cy="174825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54"/>
            <p:cNvSpPr/>
            <p:nvPr/>
          </p:nvSpPr>
          <p:spPr>
            <a:xfrm>
              <a:off x="4871700" y="3995025"/>
              <a:ext cx="25975" cy="38975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54"/>
            <p:cNvSpPr/>
            <p:nvPr/>
          </p:nvSpPr>
          <p:spPr>
            <a:xfrm>
              <a:off x="4856000" y="3854325"/>
              <a:ext cx="362725" cy="201750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54"/>
            <p:cNvSpPr/>
            <p:nvPr/>
          </p:nvSpPr>
          <p:spPr>
            <a:xfrm>
              <a:off x="4757350" y="3668750"/>
              <a:ext cx="655675" cy="561575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54"/>
            <p:cNvSpPr/>
            <p:nvPr/>
          </p:nvSpPr>
          <p:spPr>
            <a:xfrm>
              <a:off x="5181675" y="4000300"/>
              <a:ext cx="105025" cy="185250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37"/>
          <p:cNvSpPr txBox="1">
            <a:spLocks noGrp="1"/>
          </p:cNvSpPr>
          <p:nvPr>
            <p:ph type="title"/>
          </p:nvPr>
        </p:nvSpPr>
        <p:spPr>
          <a:xfrm rot="965">
            <a:off x="720000" y="1522400"/>
            <a:ext cx="10689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</a:t>
            </a:r>
            <a:endParaRPr/>
          </a:p>
        </p:txBody>
      </p:sp>
      <p:sp>
        <p:nvSpPr>
          <p:cNvPr id="1380" name="Google Shape;1380;p37"/>
          <p:cNvSpPr txBox="1">
            <a:spLocks noGrp="1"/>
          </p:cNvSpPr>
          <p:nvPr>
            <p:ph type="title" idx="2"/>
          </p:nvPr>
        </p:nvSpPr>
        <p:spPr>
          <a:xfrm>
            <a:off x="1865200" y="1391350"/>
            <a:ext cx="27174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 </a:t>
            </a:r>
            <a:r>
              <a:rPr lang="en">
                <a:solidFill>
                  <a:schemeClr val="accent6"/>
                </a:solidFill>
              </a:rPr>
              <a:t>PHASE</a:t>
            </a:r>
            <a:endParaRPr/>
          </a:p>
        </p:txBody>
      </p:sp>
      <p:sp>
        <p:nvSpPr>
          <p:cNvPr id="1381" name="Google Shape;1381;p37"/>
          <p:cNvSpPr txBox="1">
            <a:spLocks noGrp="1"/>
          </p:cNvSpPr>
          <p:nvPr>
            <p:ph type="subTitle" idx="1"/>
          </p:nvPr>
        </p:nvSpPr>
        <p:spPr>
          <a:xfrm>
            <a:off x="1865200" y="2165475"/>
            <a:ext cx="29307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Description of the data exploration phase of the project</a:t>
            </a:r>
            <a:endParaRPr/>
          </a:p>
        </p:txBody>
      </p:sp>
      <p:sp>
        <p:nvSpPr>
          <p:cNvPr id="1382" name="Google Shape;1382;p37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TABLE</a:t>
            </a:r>
            <a:r>
              <a:rPr lang="en"/>
              <a:t> OF CONTENTS</a:t>
            </a:r>
            <a:endParaRPr/>
          </a:p>
        </p:txBody>
      </p:sp>
      <p:cxnSp>
        <p:nvCxnSpPr>
          <p:cNvPr id="1383" name="Google Shape;1383;p37"/>
          <p:cNvCxnSpPr/>
          <p:nvPr/>
        </p:nvCxnSpPr>
        <p:spPr>
          <a:xfrm>
            <a:off x="1964969" y="2134231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4" name="Google Shape;1384;p37"/>
          <p:cNvSpPr txBox="1">
            <a:spLocks noGrp="1"/>
          </p:cNvSpPr>
          <p:nvPr>
            <p:ph type="title" idx="4"/>
          </p:nvPr>
        </p:nvSpPr>
        <p:spPr>
          <a:xfrm rot="965">
            <a:off x="4988900" y="1522400"/>
            <a:ext cx="10689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VI.</a:t>
            </a:r>
            <a:endParaRPr/>
          </a:p>
        </p:txBody>
      </p:sp>
      <p:sp>
        <p:nvSpPr>
          <p:cNvPr id="1385" name="Google Shape;1385;p37"/>
          <p:cNvSpPr txBox="1">
            <a:spLocks noGrp="1"/>
          </p:cNvSpPr>
          <p:nvPr>
            <p:ph type="title" idx="5"/>
          </p:nvPr>
        </p:nvSpPr>
        <p:spPr>
          <a:xfrm>
            <a:off x="6134100" y="1391350"/>
            <a:ext cx="28671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EXPLORATION</a:t>
            </a:r>
            <a:r>
              <a:rPr lang="en">
                <a:solidFill>
                  <a:schemeClr val="accent6"/>
                </a:solidFill>
              </a:rPr>
              <a:t> PHASE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386" name="Google Shape;1386;p37"/>
          <p:cNvSpPr txBox="1">
            <a:spLocks noGrp="1"/>
          </p:cNvSpPr>
          <p:nvPr>
            <p:ph type="subTitle" idx="6"/>
          </p:nvPr>
        </p:nvSpPr>
        <p:spPr>
          <a:xfrm>
            <a:off x="6134100" y="2165475"/>
            <a:ext cx="26166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Description of the analysis phase of the project</a:t>
            </a:r>
            <a:endParaRPr/>
          </a:p>
        </p:txBody>
      </p:sp>
      <p:sp>
        <p:nvSpPr>
          <p:cNvPr id="1387" name="Google Shape;1387;p37"/>
          <p:cNvSpPr txBox="1">
            <a:spLocks noGrp="1"/>
          </p:cNvSpPr>
          <p:nvPr>
            <p:ph type="title" idx="7"/>
          </p:nvPr>
        </p:nvSpPr>
        <p:spPr>
          <a:xfrm rot="872">
            <a:off x="606400" y="3357700"/>
            <a:ext cx="11826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VII.</a:t>
            </a:r>
            <a:endParaRPr/>
          </a:p>
        </p:txBody>
      </p:sp>
      <p:sp>
        <p:nvSpPr>
          <p:cNvPr id="1388" name="Google Shape;1388;p37"/>
          <p:cNvSpPr txBox="1">
            <a:spLocks noGrp="1"/>
          </p:cNvSpPr>
          <p:nvPr>
            <p:ph type="title" idx="8"/>
          </p:nvPr>
        </p:nvSpPr>
        <p:spPr>
          <a:xfrm>
            <a:off x="1865200" y="3226675"/>
            <a:ext cx="22899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 </a:t>
            </a:r>
            <a:endParaRPr/>
          </a:p>
        </p:txBody>
      </p:sp>
      <p:sp>
        <p:nvSpPr>
          <p:cNvPr id="1389" name="Google Shape;1389;p37"/>
          <p:cNvSpPr txBox="1">
            <a:spLocks noGrp="1"/>
          </p:cNvSpPr>
          <p:nvPr>
            <p:ph type="subTitle" idx="9"/>
          </p:nvPr>
        </p:nvSpPr>
        <p:spPr>
          <a:xfrm>
            <a:off x="1865200" y="4000798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the analysis</a:t>
            </a:r>
            <a:endParaRPr/>
          </a:p>
        </p:txBody>
      </p:sp>
      <p:sp>
        <p:nvSpPr>
          <p:cNvPr id="1390" name="Google Shape;1390;p37"/>
          <p:cNvSpPr txBox="1">
            <a:spLocks noGrp="1"/>
          </p:cNvSpPr>
          <p:nvPr>
            <p:ph type="title" idx="13"/>
          </p:nvPr>
        </p:nvSpPr>
        <p:spPr>
          <a:xfrm rot="730">
            <a:off x="4721200" y="3357600"/>
            <a:ext cx="14130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VIII.</a:t>
            </a:r>
            <a:endParaRPr/>
          </a:p>
        </p:txBody>
      </p:sp>
      <p:sp>
        <p:nvSpPr>
          <p:cNvPr id="1391" name="Google Shape;1391;p37"/>
          <p:cNvSpPr txBox="1">
            <a:spLocks noGrp="1"/>
          </p:cNvSpPr>
          <p:nvPr>
            <p:ph type="title" idx="14"/>
          </p:nvPr>
        </p:nvSpPr>
        <p:spPr>
          <a:xfrm>
            <a:off x="6134100" y="3226675"/>
            <a:ext cx="27393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&amp; </a:t>
            </a:r>
            <a:r>
              <a:rPr lang="en">
                <a:solidFill>
                  <a:schemeClr val="accent6"/>
                </a:solidFill>
              </a:rPr>
              <a:t>THINGS THAT COULD HAVE BEEN DONE DIFFERENTLY</a:t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1392" name="Google Shape;1392;p37"/>
          <p:cNvCxnSpPr/>
          <p:nvPr/>
        </p:nvCxnSpPr>
        <p:spPr>
          <a:xfrm>
            <a:off x="6234058" y="2134231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3" name="Google Shape;1393;p37"/>
          <p:cNvCxnSpPr/>
          <p:nvPr/>
        </p:nvCxnSpPr>
        <p:spPr>
          <a:xfrm>
            <a:off x="1964969" y="3987256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38"/>
          <p:cNvSpPr txBox="1">
            <a:spLocks noGrp="1"/>
          </p:cNvSpPr>
          <p:nvPr>
            <p:ph type="subTitle" idx="1"/>
          </p:nvPr>
        </p:nvSpPr>
        <p:spPr>
          <a:xfrm>
            <a:off x="3784500" y="2560988"/>
            <a:ext cx="46395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</a:rPr>
              <a:t>Because </a:t>
            </a:r>
            <a:r>
              <a:rPr lang="en"/>
              <a:t>movie factors such as reviews or release date are an important way to gauge the performance of a movie. The team wanted to explore the relationship between movie factors ability to predict the success of a movie based on it’s revenue. </a:t>
            </a:r>
            <a:endParaRPr/>
          </a:p>
        </p:txBody>
      </p:sp>
      <p:cxnSp>
        <p:nvCxnSpPr>
          <p:cNvPr id="1399" name="Google Shape;1399;p38"/>
          <p:cNvCxnSpPr/>
          <p:nvPr/>
        </p:nvCxnSpPr>
        <p:spPr>
          <a:xfrm>
            <a:off x="7932194" y="2455614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0" name="Google Shape;1400;p38"/>
          <p:cNvGrpSpPr/>
          <p:nvPr/>
        </p:nvGrpSpPr>
        <p:grpSpPr>
          <a:xfrm>
            <a:off x="224519" y="1351401"/>
            <a:ext cx="3283750" cy="2809043"/>
            <a:chOff x="834119" y="1351401"/>
            <a:chExt cx="3283750" cy="2809043"/>
          </a:xfrm>
        </p:grpSpPr>
        <p:sp>
          <p:nvSpPr>
            <p:cNvPr id="1401" name="Google Shape;1401;p38"/>
            <p:cNvSpPr/>
            <p:nvPr/>
          </p:nvSpPr>
          <p:spPr>
            <a:xfrm>
              <a:off x="1709861" y="4004738"/>
              <a:ext cx="2074413" cy="155706"/>
            </a:xfrm>
            <a:custGeom>
              <a:avLst/>
              <a:gdLst/>
              <a:ahLst/>
              <a:cxnLst/>
              <a:rect l="l" t="t" r="r" b="b"/>
              <a:pathLst>
                <a:path w="21596" h="1621" extrusionOk="0">
                  <a:moveTo>
                    <a:pt x="12119" y="0"/>
                  </a:moveTo>
                  <a:cubicBezTo>
                    <a:pt x="11684" y="0"/>
                    <a:pt x="11240" y="2"/>
                    <a:pt x="10790" y="7"/>
                  </a:cubicBezTo>
                  <a:cubicBezTo>
                    <a:pt x="4829" y="62"/>
                    <a:pt x="1" y="466"/>
                    <a:pt x="4" y="911"/>
                  </a:cubicBezTo>
                  <a:cubicBezTo>
                    <a:pt x="8" y="1321"/>
                    <a:pt x="4140" y="1620"/>
                    <a:pt x="9471" y="1620"/>
                  </a:cubicBezTo>
                  <a:cubicBezTo>
                    <a:pt x="9908" y="1620"/>
                    <a:pt x="10353" y="1618"/>
                    <a:pt x="10804" y="1614"/>
                  </a:cubicBezTo>
                  <a:cubicBezTo>
                    <a:pt x="16767" y="1558"/>
                    <a:pt x="21595" y="1155"/>
                    <a:pt x="21591" y="711"/>
                  </a:cubicBezTo>
                  <a:cubicBezTo>
                    <a:pt x="21588" y="301"/>
                    <a:pt x="17454" y="0"/>
                    <a:pt x="1211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1754719" y="3369716"/>
              <a:ext cx="1961451" cy="697458"/>
            </a:xfrm>
            <a:custGeom>
              <a:avLst/>
              <a:gdLst/>
              <a:ahLst/>
              <a:cxnLst/>
              <a:rect l="l" t="t" r="r" b="b"/>
              <a:pathLst>
                <a:path w="20420" h="7261" extrusionOk="0">
                  <a:moveTo>
                    <a:pt x="20420" y="1"/>
                  </a:moveTo>
                  <a:lnTo>
                    <a:pt x="0" y="1063"/>
                  </a:lnTo>
                  <a:lnTo>
                    <a:pt x="3127" y="7260"/>
                  </a:lnTo>
                  <a:lnTo>
                    <a:pt x="17047" y="7067"/>
                  </a:lnTo>
                  <a:lnTo>
                    <a:pt x="204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834119" y="1351401"/>
              <a:ext cx="3283750" cy="2133102"/>
            </a:xfrm>
            <a:custGeom>
              <a:avLst/>
              <a:gdLst/>
              <a:ahLst/>
              <a:cxnLst/>
              <a:rect l="l" t="t" r="r" b="b"/>
              <a:pathLst>
                <a:path w="34186" h="22207" extrusionOk="0">
                  <a:moveTo>
                    <a:pt x="22389" y="1"/>
                  </a:moveTo>
                  <a:cubicBezTo>
                    <a:pt x="21443" y="1"/>
                    <a:pt x="20392" y="53"/>
                    <a:pt x="19227" y="158"/>
                  </a:cubicBezTo>
                  <a:cubicBezTo>
                    <a:pt x="0" y="1902"/>
                    <a:pt x="14503" y="22207"/>
                    <a:pt x="14503" y="22207"/>
                  </a:cubicBezTo>
                  <a:lnTo>
                    <a:pt x="25540" y="22131"/>
                  </a:lnTo>
                  <a:cubicBezTo>
                    <a:pt x="29731" y="8105"/>
                    <a:pt x="34186" y="1"/>
                    <a:pt x="22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989634" y="1396931"/>
              <a:ext cx="2969265" cy="2079311"/>
            </a:xfrm>
            <a:custGeom>
              <a:avLst/>
              <a:gdLst/>
              <a:ahLst/>
              <a:cxnLst/>
              <a:rect l="l" t="t" r="r" b="b"/>
              <a:pathLst>
                <a:path w="30912" h="21647" extrusionOk="0">
                  <a:moveTo>
                    <a:pt x="19745" y="0"/>
                  </a:moveTo>
                  <a:cubicBezTo>
                    <a:pt x="18998" y="0"/>
                    <a:pt x="18185" y="44"/>
                    <a:pt x="17300" y="133"/>
                  </a:cubicBezTo>
                  <a:cubicBezTo>
                    <a:pt x="0" y="1870"/>
                    <a:pt x="14198" y="21647"/>
                    <a:pt x="14198" y="21647"/>
                  </a:cubicBezTo>
                  <a:lnTo>
                    <a:pt x="22103" y="21500"/>
                  </a:lnTo>
                  <a:cubicBezTo>
                    <a:pt x="27194" y="9678"/>
                    <a:pt x="30911" y="0"/>
                    <a:pt x="1974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1676914" y="1436218"/>
              <a:ext cx="2418867" cy="1436317"/>
            </a:xfrm>
            <a:custGeom>
              <a:avLst/>
              <a:gdLst/>
              <a:ahLst/>
              <a:cxnLst/>
              <a:rect l="l" t="t" r="r" b="b"/>
              <a:pathLst>
                <a:path w="25182" h="14953" extrusionOk="0">
                  <a:moveTo>
                    <a:pt x="12809" y="0"/>
                  </a:moveTo>
                  <a:cubicBezTo>
                    <a:pt x="12487" y="0"/>
                    <a:pt x="12147" y="10"/>
                    <a:pt x="11790" y="31"/>
                  </a:cubicBezTo>
                  <a:cubicBezTo>
                    <a:pt x="0" y="724"/>
                    <a:pt x="2093" y="14009"/>
                    <a:pt x="8224" y="14932"/>
                  </a:cubicBezTo>
                  <a:cubicBezTo>
                    <a:pt x="8316" y="14946"/>
                    <a:pt x="8412" y="14953"/>
                    <a:pt x="8511" y="14953"/>
                  </a:cubicBezTo>
                  <a:cubicBezTo>
                    <a:pt x="13160" y="14953"/>
                    <a:pt x="25182" y="0"/>
                    <a:pt x="1280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1928484" y="3314772"/>
              <a:ext cx="1585491" cy="359535"/>
            </a:xfrm>
            <a:custGeom>
              <a:avLst/>
              <a:gdLst/>
              <a:ahLst/>
              <a:cxnLst/>
              <a:rect l="l" t="t" r="r" b="b"/>
              <a:pathLst>
                <a:path w="16506" h="3743" extrusionOk="0">
                  <a:moveTo>
                    <a:pt x="7425" y="0"/>
                  </a:moveTo>
                  <a:cubicBezTo>
                    <a:pt x="3749" y="0"/>
                    <a:pt x="147" y="998"/>
                    <a:pt x="1" y="3387"/>
                  </a:cubicBezTo>
                  <a:lnTo>
                    <a:pt x="15061" y="3742"/>
                  </a:lnTo>
                  <a:cubicBezTo>
                    <a:pt x="16505" y="1487"/>
                    <a:pt x="11910" y="0"/>
                    <a:pt x="7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1989960" y="1547354"/>
              <a:ext cx="102395" cy="348681"/>
            </a:xfrm>
            <a:custGeom>
              <a:avLst/>
              <a:gdLst/>
              <a:ahLst/>
              <a:cxnLst/>
              <a:rect l="l" t="t" r="r" b="b"/>
              <a:pathLst>
                <a:path w="1066" h="3630" extrusionOk="0">
                  <a:moveTo>
                    <a:pt x="1066" y="1"/>
                  </a:moveTo>
                  <a:lnTo>
                    <a:pt x="599" y="234"/>
                  </a:lnTo>
                  <a:cubicBezTo>
                    <a:pt x="599" y="234"/>
                    <a:pt x="1" y="1450"/>
                    <a:pt x="399" y="3630"/>
                  </a:cubicBezTo>
                  <a:cubicBezTo>
                    <a:pt x="399" y="3630"/>
                    <a:pt x="487" y="528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2185626" y="1459367"/>
              <a:ext cx="91829" cy="352139"/>
            </a:xfrm>
            <a:custGeom>
              <a:avLst/>
              <a:gdLst/>
              <a:ahLst/>
              <a:cxnLst/>
              <a:rect l="l" t="t" r="r" b="b"/>
              <a:pathLst>
                <a:path w="956" h="3666" extrusionOk="0">
                  <a:moveTo>
                    <a:pt x="956" y="1"/>
                  </a:moveTo>
                  <a:lnTo>
                    <a:pt x="509" y="264"/>
                  </a:lnTo>
                  <a:cubicBezTo>
                    <a:pt x="509" y="264"/>
                    <a:pt x="1" y="1517"/>
                    <a:pt x="555" y="3665"/>
                  </a:cubicBezTo>
                  <a:cubicBezTo>
                    <a:pt x="555" y="3665"/>
                    <a:pt x="419" y="563"/>
                    <a:pt x="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2364578" y="1401542"/>
              <a:ext cx="91925" cy="352235"/>
            </a:xfrm>
            <a:custGeom>
              <a:avLst/>
              <a:gdLst/>
              <a:ahLst/>
              <a:cxnLst/>
              <a:rect l="l" t="t" r="r" b="b"/>
              <a:pathLst>
                <a:path w="957" h="3667" extrusionOk="0">
                  <a:moveTo>
                    <a:pt x="956" y="0"/>
                  </a:moveTo>
                  <a:lnTo>
                    <a:pt x="507" y="265"/>
                  </a:lnTo>
                  <a:cubicBezTo>
                    <a:pt x="507" y="265"/>
                    <a:pt x="0" y="1517"/>
                    <a:pt x="553" y="3666"/>
                  </a:cubicBezTo>
                  <a:cubicBezTo>
                    <a:pt x="553" y="3666"/>
                    <a:pt x="417" y="564"/>
                    <a:pt x="9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2884721" y="1369555"/>
              <a:ext cx="86354" cy="354252"/>
            </a:xfrm>
            <a:custGeom>
              <a:avLst/>
              <a:gdLst/>
              <a:ahLst/>
              <a:cxnLst/>
              <a:rect l="l" t="t" r="r" b="b"/>
              <a:pathLst>
                <a:path w="899" h="3688" extrusionOk="0">
                  <a:moveTo>
                    <a:pt x="1" y="1"/>
                  </a:moveTo>
                  <a:lnTo>
                    <a:pt x="1" y="1"/>
                  </a:lnTo>
                  <a:cubicBezTo>
                    <a:pt x="520" y="598"/>
                    <a:pt x="203" y="3687"/>
                    <a:pt x="203" y="3687"/>
                  </a:cubicBezTo>
                  <a:cubicBezTo>
                    <a:pt x="898" y="1576"/>
                    <a:pt x="360" y="108"/>
                    <a:pt x="360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3063961" y="1381466"/>
              <a:ext cx="86354" cy="353964"/>
            </a:xfrm>
            <a:custGeom>
              <a:avLst/>
              <a:gdLst/>
              <a:ahLst/>
              <a:cxnLst/>
              <a:rect l="l" t="t" r="r" b="b"/>
              <a:pathLst>
                <a:path w="899" h="3685" extrusionOk="0">
                  <a:moveTo>
                    <a:pt x="0" y="0"/>
                  </a:moveTo>
                  <a:cubicBezTo>
                    <a:pt x="521" y="596"/>
                    <a:pt x="203" y="3685"/>
                    <a:pt x="203" y="3685"/>
                  </a:cubicBezTo>
                  <a:cubicBezTo>
                    <a:pt x="899" y="1575"/>
                    <a:pt x="448" y="292"/>
                    <a:pt x="448" y="2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3305542" y="1434489"/>
              <a:ext cx="86258" cy="354060"/>
            </a:xfrm>
            <a:custGeom>
              <a:avLst/>
              <a:gdLst/>
              <a:ahLst/>
              <a:cxnLst/>
              <a:rect l="l" t="t" r="r" b="b"/>
              <a:pathLst>
                <a:path w="898" h="3686" extrusionOk="0">
                  <a:moveTo>
                    <a:pt x="0" y="1"/>
                  </a:moveTo>
                  <a:lnTo>
                    <a:pt x="0" y="1"/>
                  </a:lnTo>
                  <a:cubicBezTo>
                    <a:pt x="520" y="596"/>
                    <a:pt x="202" y="3685"/>
                    <a:pt x="202" y="3685"/>
                  </a:cubicBezTo>
                  <a:cubicBezTo>
                    <a:pt x="898" y="1575"/>
                    <a:pt x="447" y="293"/>
                    <a:pt x="447" y="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1682965" y="1919664"/>
              <a:ext cx="250032" cy="592950"/>
            </a:xfrm>
            <a:custGeom>
              <a:avLst/>
              <a:gdLst/>
              <a:ahLst/>
              <a:cxnLst/>
              <a:rect l="l" t="t" r="r" b="b"/>
              <a:pathLst>
                <a:path w="2603" h="6173" extrusionOk="0">
                  <a:moveTo>
                    <a:pt x="1476" y="0"/>
                  </a:moveTo>
                  <a:cubicBezTo>
                    <a:pt x="1" y="2060"/>
                    <a:pt x="1444" y="6154"/>
                    <a:pt x="1449" y="6173"/>
                  </a:cubicBezTo>
                  <a:lnTo>
                    <a:pt x="1449" y="6173"/>
                  </a:lnTo>
                  <a:cubicBezTo>
                    <a:pt x="746" y="2714"/>
                    <a:pt x="2603" y="2064"/>
                    <a:pt x="2603" y="2064"/>
                  </a:cubicBezTo>
                  <a:cubicBezTo>
                    <a:pt x="1379" y="1993"/>
                    <a:pt x="1476" y="0"/>
                    <a:pt x="1476" y="0"/>
                  </a:cubicBezTo>
                  <a:close/>
                  <a:moveTo>
                    <a:pt x="1449" y="6173"/>
                  </a:moveTo>
                  <a:cubicBezTo>
                    <a:pt x="1449" y="6173"/>
                    <a:pt x="1449" y="6173"/>
                    <a:pt x="1449" y="6173"/>
                  </a:cubicBezTo>
                  <a:cubicBezTo>
                    <a:pt x="1449" y="6173"/>
                    <a:pt x="1449" y="6173"/>
                    <a:pt x="1449" y="61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3482669" y="1659354"/>
              <a:ext cx="248784" cy="588724"/>
            </a:xfrm>
            <a:custGeom>
              <a:avLst/>
              <a:gdLst/>
              <a:ahLst/>
              <a:cxnLst/>
              <a:rect l="l" t="t" r="r" b="b"/>
              <a:pathLst>
                <a:path w="2590" h="6129" extrusionOk="0">
                  <a:moveTo>
                    <a:pt x="1635" y="0"/>
                  </a:moveTo>
                  <a:cubicBezTo>
                    <a:pt x="1924" y="3515"/>
                    <a:pt x="0" y="3953"/>
                    <a:pt x="0" y="3953"/>
                  </a:cubicBezTo>
                  <a:cubicBezTo>
                    <a:pt x="1207" y="4160"/>
                    <a:pt x="876" y="6129"/>
                    <a:pt x="876" y="6129"/>
                  </a:cubicBezTo>
                  <a:cubicBezTo>
                    <a:pt x="2590" y="4242"/>
                    <a:pt x="1635" y="1"/>
                    <a:pt x="1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2168624" y="2053661"/>
              <a:ext cx="1179560" cy="88563"/>
            </a:xfrm>
            <a:custGeom>
              <a:avLst/>
              <a:gdLst/>
              <a:ahLst/>
              <a:cxnLst/>
              <a:rect l="l" t="t" r="r" b="b"/>
              <a:pathLst>
                <a:path w="12280" h="922" extrusionOk="0">
                  <a:moveTo>
                    <a:pt x="12280" y="1"/>
                  </a:moveTo>
                  <a:cubicBezTo>
                    <a:pt x="12280" y="1"/>
                    <a:pt x="12280" y="1"/>
                    <a:pt x="12280" y="1"/>
                  </a:cubicBezTo>
                  <a:lnTo>
                    <a:pt x="12280" y="1"/>
                  </a:lnTo>
                  <a:cubicBezTo>
                    <a:pt x="12280" y="1"/>
                    <a:pt x="12280" y="1"/>
                    <a:pt x="12280" y="1"/>
                  </a:cubicBezTo>
                  <a:cubicBezTo>
                    <a:pt x="12280" y="1"/>
                    <a:pt x="12280" y="1"/>
                    <a:pt x="12280" y="1"/>
                  </a:cubicBezTo>
                  <a:close/>
                  <a:moveTo>
                    <a:pt x="12280" y="1"/>
                  </a:moveTo>
                  <a:cubicBezTo>
                    <a:pt x="8976" y="566"/>
                    <a:pt x="5136" y="676"/>
                    <a:pt x="2641" y="676"/>
                  </a:cubicBezTo>
                  <a:cubicBezTo>
                    <a:pt x="1045" y="676"/>
                    <a:pt x="0" y="631"/>
                    <a:pt x="0" y="631"/>
                  </a:cubicBezTo>
                  <a:lnTo>
                    <a:pt x="0" y="631"/>
                  </a:lnTo>
                  <a:cubicBezTo>
                    <a:pt x="1418" y="840"/>
                    <a:pt x="2829" y="921"/>
                    <a:pt x="4162" y="921"/>
                  </a:cubicBezTo>
                  <a:cubicBezTo>
                    <a:pt x="8635" y="921"/>
                    <a:pt x="12233" y="11"/>
                    <a:pt x="1228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3208141" y="2932376"/>
              <a:ext cx="652312" cy="861041"/>
            </a:xfrm>
            <a:custGeom>
              <a:avLst/>
              <a:gdLst/>
              <a:ahLst/>
              <a:cxnLst/>
              <a:rect l="l" t="t" r="r" b="b"/>
              <a:pathLst>
                <a:path w="6791" h="8964" extrusionOk="0">
                  <a:moveTo>
                    <a:pt x="3990" y="0"/>
                  </a:moveTo>
                  <a:cubicBezTo>
                    <a:pt x="2931" y="0"/>
                    <a:pt x="1687" y="596"/>
                    <a:pt x="1130" y="2457"/>
                  </a:cubicBezTo>
                  <a:cubicBezTo>
                    <a:pt x="187" y="5602"/>
                    <a:pt x="1" y="8578"/>
                    <a:pt x="706" y="8923"/>
                  </a:cubicBezTo>
                  <a:cubicBezTo>
                    <a:pt x="762" y="8950"/>
                    <a:pt x="827" y="8964"/>
                    <a:pt x="901" y="8964"/>
                  </a:cubicBezTo>
                  <a:cubicBezTo>
                    <a:pt x="1697" y="8964"/>
                    <a:pt x="3472" y="7389"/>
                    <a:pt x="5090" y="5076"/>
                  </a:cubicBezTo>
                  <a:cubicBezTo>
                    <a:pt x="6790" y="2646"/>
                    <a:pt x="6208" y="788"/>
                    <a:pt x="5138" y="255"/>
                  </a:cubicBezTo>
                  <a:cubicBezTo>
                    <a:pt x="4827" y="101"/>
                    <a:pt x="4424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1583259" y="2959944"/>
              <a:ext cx="615139" cy="905514"/>
            </a:xfrm>
            <a:custGeom>
              <a:avLst/>
              <a:gdLst/>
              <a:ahLst/>
              <a:cxnLst/>
              <a:rect l="l" t="t" r="r" b="b"/>
              <a:pathLst>
                <a:path w="6404" h="9427" extrusionOk="0">
                  <a:moveTo>
                    <a:pt x="2899" y="1"/>
                  </a:moveTo>
                  <a:cubicBezTo>
                    <a:pt x="2676" y="1"/>
                    <a:pt x="2466" y="36"/>
                    <a:pt x="2279" y="103"/>
                  </a:cubicBezTo>
                  <a:cubicBezTo>
                    <a:pt x="1154" y="505"/>
                    <a:pt x="0" y="2230"/>
                    <a:pt x="1346" y="4613"/>
                  </a:cubicBezTo>
                  <a:cubicBezTo>
                    <a:pt x="2870" y="7316"/>
                    <a:pt x="4750" y="9427"/>
                    <a:pt x="5575" y="9427"/>
                  </a:cubicBezTo>
                  <a:cubicBezTo>
                    <a:pt x="5624" y="9427"/>
                    <a:pt x="5668" y="9420"/>
                    <a:pt x="5709" y="9405"/>
                  </a:cubicBezTo>
                  <a:cubicBezTo>
                    <a:pt x="6403" y="9151"/>
                    <a:pt x="6365" y="6174"/>
                    <a:pt x="5835" y="3139"/>
                  </a:cubicBezTo>
                  <a:cubicBezTo>
                    <a:pt x="5441" y="889"/>
                    <a:pt x="4014" y="1"/>
                    <a:pt x="2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1786225" y="2991930"/>
              <a:ext cx="381628" cy="881308"/>
            </a:xfrm>
            <a:custGeom>
              <a:avLst/>
              <a:gdLst/>
              <a:ahLst/>
              <a:cxnLst/>
              <a:rect l="l" t="t" r="r" b="b"/>
              <a:pathLst>
                <a:path w="3973" h="9175" extrusionOk="0">
                  <a:moveTo>
                    <a:pt x="899" y="0"/>
                  </a:moveTo>
                  <a:cubicBezTo>
                    <a:pt x="575" y="0"/>
                    <a:pt x="265" y="102"/>
                    <a:pt x="0" y="261"/>
                  </a:cubicBezTo>
                  <a:cubicBezTo>
                    <a:pt x="1850" y="2303"/>
                    <a:pt x="2812" y="6657"/>
                    <a:pt x="3258" y="9173"/>
                  </a:cubicBezTo>
                  <a:cubicBezTo>
                    <a:pt x="3267" y="9174"/>
                    <a:pt x="3276" y="9174"/>
                    <a:pt x="3285" y="9174"/>
                  </a:cubicBezTo>
                  <a:cubicBezTo>
                    <a:pt x="3323" y="9174"/>
                    <a:pt x="3359" y="9169"/>
                    <a:pt x="3390" y="9155"/>
                  </a:cubicBezTo>
                  <a:cubicBezTo>
                    <a:pt x="3973" y="8926"/>
                    <a:pt x="3883" y="4635"/>
                    <a:pt x="3089" y="2269"/>
                  </a:cubicBezTo>
                  <a:cubicBezTo>
                    <a:pt x="2518" y="564"/>
                    <a:pt x="1665" y="0"/>
                    <a:pt x="89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3335896" y="2966860"/>
              <a:ext cx="380956" cy="828862"/>
            </a:xfrm>
            <a:custGeom>
              <a:avLst/>
              <a:gdLst/>
              <a:ahLst/>
              <a:cxnLst/>
              <a:rect l="l" t="t" r="r" b="b"/>
              <a:pathLst>
                <a:path w="3966" h="8629" extrusionOk="0">
                  <a:moveTo>
                    <a:pt x="3340" y="0"/>
                  </a:moveTo>
                  <a:cubicBezTo>
                    <a:pt x="2649" y="0"/>
                    <a:pt x="1574" y="546"/>
                    <a:pt x="795" y="2864"/>
                  </a:cubicBezTo>
                  <a:cubicBezTo>
                    <a:pt x="1" y="5219"/>
                    <a:pt x="141" y="8388"/>
                    <a:pt x="738" y="8628"/>
                  </a:cubicBezTo>
                  <a:cubicBezTo>
                    <a:pt x="997" y="7317"/>
                    <a:pt x="1449" y="5721"/>
                    <a:pt x="2101" y="4088"/>
                  </a:cubicBezTo>
                  <a:cubicBezTo>
                    <a:pt x="2685" y="2629"/>
                    <a:pt x="3342" y="1353"/>
                    <a:pt x="3966" y="346"/>
                  </a:cubicBezTo>
                  <a:cubicBezTo>
                    <a:pt x="3907" y="195"/>
                    <a:pt x="3823" y="97"/>
                    <a:pt x="3714" y="59"/>
                  </a:cubicBezTo>
                  <a:cubicBezTo>
                    <a:pt x="3610" y="23"/>
                    <a:pt x="3483" y="0"/>
                    <a:pt x="334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2475811" y="1470605"/>
              <a:ext cx="392675" cy="103260"/>
            </a:xfrm>
            <a:custGeom>
              <a:avLst/>
              <a:gdLst/>
              <a:ahLst/>
              <a:cxnLst/>
              <a:rect l="l" t="t" r="r" b="b"/>
              <a:pathLst>
                <a:path w="4088" h="1075" extrusionOk="0">
                  <a:moveTo>
                    <a:pt x="2757" y="1"/>
                  </a:moveTo>
                  <a:cubicBezTo>
                    <a:pt x="2513" y="1"/>
                    <a:pt x="2245" y="18"/>
                    <a:pt x="1967" y="54"/>
                  </a:cubicBezTo>
                  <a:cubicBezTo>
                    <a:pt x="861" y="197"/>
                    <a:pt x="0" y="584"/>
                    <a:pt x="43" y="919"/>
                  </a:cubicBezTo>
                  <a:cubicBezTo>
                    <a:pt x="58" y="1033"/>
                    <a:pt x="167" y="1075"/>
                    <a:pt x="349" y="1075"/>
                  </a:cubicBezTo>
                  <a:cubicBezTo>
                    <a:pt x="699" y="1075"/>
                    <a:pt x="1318" y="919"/>
                    <a:pt x="2047" y="824"/>
                  </a:cubicBezTo>
                  <a:cubicBezTo>
                    <a:pt x="3151" y="681"/>
                    <a:pt x="4087" y="736"/>
                    <a:pt x="4044" y="402"/>
                  </a:cubicBezTo>
                  <a:cubicBezTo>
                    <a:pt x="4012" y="151"/>
                    <a:pt x="3484" y="1"/>
                    <a:pt x="275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2217997" y="3547034"/>
              <a:ext cx="1109344" cy="509286"/>
            </a:xfrm>
            <a:custGeom>
              <a:avLst/>
              <a:gdLst/>
              <a:ahLst/>
              <a:cxnLst/>
              <a:rect l="l" t="t" r="r" b="b"/>
              <a:pathLst>
                <a:path w="11549" h="5302" extrusionOk="0">
                  <a:moveTo>
                    <a:pt x="11548" y="0"/>
                  </a:moveTo>
                  <a:lnTo>
                    <a:pt x="0" y="780"/>
                  </a:lnTo>
                  <a:lnTo>
                    <a:pt x="740" y="5301"/>
                  </a:lnTo>
                  <a:lnTo>
                    <a:pt x="10435" y="5169"/>
                  </a:lnTo>
                  <a:lnTo>
                    <a:pt x="11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2188027" y="3583631"/>
              <a:ext cx="546939" cy="502466"/>
            </a:xfrm>
            <a:custGeom>
              <a:avLst/>
              <a:gdLst/>
              <a:ahLst/>
              <a:cxnLst/>
              <a:rect l="l" t="t" r="r" b="b"/>
              <a:pathLst>
                <a:path w="5694" h="5231" extrusionOk="0">
                  <a:moveTo>
                    <a:pt x="0" y="0"/>
                  </a:moveTo>
                  <a:lnTo>
                    <a:pt x="2239" y="5231"/>
                  </a:lnTo>
                  <a:lnTo>
                    <a:pt x="5693" y="4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2169393" y="3379802"/>
              <a:ext cx="1185996" cy="328798"/>
            </a:xfrm>
            <a:custGeom>
              <a:avLst/>
              <a:gdLst/>
              <a:ahLst/>
              <a:cxnLst/>
              <a:rect l="l" t="t" r="r" b="b"/>
              <a:pathLst>
                <a:path w="12347" h="3423" extrusionOk="0">
                  <a:moveTo>
                    <a:pt x="5298" y="1"/>
                  </a:moveTo>
                  <a:cubicBezTo>
                    <a:pt x="2311" y="1"/>
                    <a:pt x="40" y="1058"/>
                    <a:pt x="21" y="1830"/>
                  </a:cubicBezTo>
                  <a:cubicBezTo>
                    <a:pt x="1" y="2629"/>
                    <a:pt x="2532" y="3339"/>
                    <a:pt x="5675" y="3418"/>
                  </a:cubicBezTo>
                  <a:cubicBezTo>
                    <a:pt x="5807" y="3421"/>
                    <a:pt x="5940" y="3422"/>
                    <a:pt x="6073" y="3422"/>
                  </a:cubicBezTo>
                  <a:cubicBezTo>
                    <a:pt x="9105" y="3422"/>
                    <a:pt x="12309" y="2582"/>
                    <a:pt x="12326" y="1817"/>
                  </a:cubicBezTo>
                  <a:cubicBezTo>
                    <a:pt x="12346" y="1020"/>
                    <a:pt x="8759" y="82"/>
                    <a:pt x="5615" y="5"/>
                  </a:cubicBezTo>
                  <a:cubicBezTo>
                    <a:pt x="5509" y="2"/>
                    <a:pt x="5403" y="1"/>
                    <a:pt x="5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2180823" y="3334944"/>
              <a:ext cx="1034805" cy="262135"/>
            </a:xfrm>
            <a:custGeom>
              <a:avLst/>
              <a:gdLst/>
              <a:ahLst/>
              <a:cxnLst/>
              <a:rect l="l" t="t" r="r" b="b"/>
              <a:pathLst>
                <a:path w="10773" h="2729" extrusionOk="0">
                  <a:moveTo>
                    <a:pt x="4882" y="1"/>
                  </a:moveTo>
                  <a:cubicBezTo>
                    <a:pt x="2119" y="1"/>
                    <a:pt x="36" y="811"/>
                    <a:pt x="18" y="1415"/>
                  </a:cubicBezTo>
                  <a:cubicBezTo>
                    <a:pt x="1" y="2048"/>
                    <a:pt x="2390" y="2632"/>
                    <a:pt x="5353" y="2718"/>
                  </a:cubicBezTo>
                  <a:cubicBezTo>
                    <a:pt x="5600" y="2725"/>
                    <a:pt x="5843" y="2728"/>
                    <a:pt x="6082" y="2728"/>
                  </a:cubicBezTo>
                  <a:cubicBezTo>
                    <a:pt x="8704" y="2728"/>
                    <a:pt x="10739" y="2307"/>
                    <a:pt x="10754" y="1726"/>
                  </a:cubicBezTo>
                  <a:cubicBezTo>
                    <a:pt x="10773" y="1093"/>
                    <a:pt x="8259" y="92"/>
                    <a:pt x="5293" y="7"/>
                  </a:cubicBezTo>
                  <a:cubicBezTo>
                    <a:pt x="5155" y="3"/>
                    <a:pt x="5017" y="1"/>
                    <a:pt x="488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2182360" y="3338786"/>
              <a:ext cx="916080" cy="179912"/>
            </a:xfrm>
            <a:custGeom>
              <a:avLst/>
              <a:gdLst/>
              <a:ahLst/>
              <a:cxnLst/>
              <a:rect l="l" t="t" r="r" b="b"/>
              <a:pathLst>
                <a:path w="9537" h="1873" extrusionOk="0">
                  <a:moveTo>
                    <a:pt x="4872" y="0"/>
                  </a:moveTo>
                  <a:cubicBezTo>
                    <a:pt x="2697" y="0"/>
                    <a:pt x="487" y="374"/>
                    <a:pt x="51" y="1332"/>
                  </a:cubicBezTo>
                  <a:cubicBezTo>
                    <a:pt x="0" y="1703"/>
                    <a:pt x="1721" y="1873"/>
                    <a:pt x="3709" y="1873"/>
                  </a:cubicBezTo>
                  <a:cubicBezTo>
                    <a:pt x="6368" y="1873"/>
                    <a:pt x="9503" y="1570"/>
                    <a:pt x="9519" y="1042"/>
                  </a:cubicBezTo>
                  <a:cubicBezTo>
                    <a:pt x="9537" y="437"/>
                    <a:pt x="7225" y="0"/>
                    <a:pt x="487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2248543" y="3368851"/>
              <a:ext cx="230053" cy="93270"/>
            </a:xfrm>
            <a:custGeom>
              <a:avLst/>
              <a:gdLst/>
              <a:ahLst/>
              <a:cxnLst/>
              <a:rect l="l" t="t" r="r" b="b"/>
              <a:pathLst>
                <a:path w="2395" h="971" extrusionOk="0">
                  <a:moveTo>
                    <a:pt x="2265" y="1"/>
                  </a:moveTo>
                  <a:cubicBezTo>
                    <a:pt x="2150" y="1"/>
                    <a:pt x="1953" y="39"/>
                    <a:pt x="1686" y="99"/>
                  </a:cubicBezTo>
                  <a:cubicBezTo>
                    <a:pt x="945" y="268"/>
                    <a:pt x="0" y="696"/>
                    <a:pt x="50" y="918"/>
                  </a:cubicBezTo>
                  <a:cubicBezTo>
                    <a:pt x="59" y="955"/>
                    <a:pt x="95" y="971"/>
                    <a:pt x="152" y="971"/>
                  </a:cubicBezTo>
                  <a:cubicBezTo>
                    <a:pt x="400" y="971"/>
                    <a:pt x="1050" y="669"/>
                    <a:pt x="1608" y="471"/>
                  </a:cubicBezTo>
                  <a:cubicBezTo>
                    <a:pt x="2066" y="309"/>
                    <a:pt x="2332" y="202"/>
                    <a:pt x="2375" y="82"/>
                  </a:cubicBezTo>
                  <a:cubicBezTo>
                    <a:pt x="2395" y="25"/>
                    <a:pt x="2356" y="1"/>
                    <a:pt x="226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1984869" y="4005698"/>
              <a:ext cx="1451685" cy="92117"/>
            </a:xfrm>
            <a:custGeom>
              <a:avLst/>
              <a:gdLst/>
              <a:ahLst/>
              <a:cxnLst/>
              <a:rect l="l" t="t" r="r" b="b"/>
              <a:pathLst>
                <a:path w="15113" h="959" extrusionOk="0">
                  <a:moveTo>
                    <a:pt x="15112" y="1"/>
                  </a:moveTo>
                  <a:lnTo>
                    <a:pt x="1" y="102"/>
                  </a:lnTo>
                  <a:lnTo>
                    <a:pt x="240" y="959"/>
                  </a:lnTo>
                  <a:lnTo>
                    <a:pt x="15091" y="734"/>
                  </a:lnTo>
                  <a:lnTo>
                    <a:pt x="15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2016375" y="3580269"/>
              <a:ext cx="51005" cy="90580"/>
            </a:xfrm>
            <a:custGeom>
              <a:avLst/>
              <a:gdLst/>
              <a:ahLst/>
              <a:cxnLst/>
              <a:rect l="l" t="t" r="r" b="b"/>
              <a:pathLst>
                <a:path w="531" h="943" extrusionOk="0">
                  <a:moveTo>
                    <a:pt x="311" y="1"/>
                  </a:moveTo>
                  <a:lnTo>
                    <a:pt x="1" y="79"/>
                  </a:lnTo>
                  <a:lnTo>
                    <a:pt x="220" y="943"/>
                  </a:lnTo>
                  <a:lnTo>
                    <a:pt x="530" y="864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2351515" y="2064131"/>
              <a:ext cx="58402" cy="135726"/>
            </a:xfrm>
            <a:custGeom>
              <a:avLst/>
              <a:gdLst/>
              <a:ahLst/>
              <a:cxnLst/>
              <a:rect l="l" t="t" r="r" b="b"/>
              <a:pathLst>
                <a:path w="608" h="1413" extrusionOk="0">
                  <a:moveTo>
                    <a:pt x="319" y="1"/>
                  </a:moveTo>
                  <a:cubicBezTo>
                    <a:pt x="161" y="1"/>
                    <a:pt x="22" y="312"/>
                    <a:pt x="12" y="698"/>
                  </a:cubicBezTo>
                  <a:cubicBezTo>
                    <a:pt x="0" y="1089"/>
                    <a:pt x="122" y="1406"/>
                    <a:pt x="284" y="1412"/>
                  </a:cubicBezTo>
                  <a:cubicBezTo>
                    <a:pt x="285" y="1412"/>
                    <a:pt x="286" y="1412"/>
                    <a:pt x="287" y="1412"/>
                  </a:cubicBezTo>
                  <a:cubicBezTo>
                    <a:pt x="446" y="1412"/>
                    <a:pt x="584" y="1102"/>
                    <a:pt x="596" y="715"/>
                  </a:cubicBezTo>
                  <a:cubicBezTo>
                    <a:pt x="607" y="324"/>
                    <a:pt x="486" y="6"/>
                    <a:pt x="324" y="1"/>
                  </a:cubicBezTo>
                  <a:cubicBezTo>
                    <a:pt x="322" y="1"/>
                    <a:pt x="321" y="1"/>
                    <a:pt x="31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3060311" y="2034835"/>
              <a:ext cx="58402" cy="135822"/>
            </a:xfrm>
            <a:custGeom>
              <a:avLst/>
              <a:gdLst/>
              <a:ahLst/>
              <a:cxnLst/>
              <a:rect l="l" t="t" r="r" b="b"/>
              <a:pathLst>
                <a:path w="608" h="1414" extrusionOk="0">
                  <a:moveTo>
                    <a:pt x="321" y="1"/>
                  </a:moveTo>
                  <a:cubicBezTo>
                    <a:pt x="162" y="1"/>
                    <a:pt x="22" y="311"/>
                    <a:pt x="11" y="699"/>
                  </a:cubicBezTo>
                  <a:cubicBezTo>
                    <a:pt x="1" y="1089"/>
                    <a:pt x="122" y="1408"/>
                    <a:pt x="284" y="1414"/>
                  </a:cubicBezTo>
                  <a:cubicBezTo>
                    <a:pt x="285" y="1414"/>
                    <a:pt x="286" y="1414"/>
                    <a:pt x="288" y="1414"/>
                  </a:cubicBezTo>
                  <a:cubicBezTo>
                    <a:pt x="446" y="1414"/>
                    <a:pt x="585" y="1103"/>
                    <a:pt x="596" y="715"/>
                  </a:cubicBezTo>
                  <a:cubicBezTo>
                    <a:pt x="608" y="326"/>
                    <a:pt x="486" y="6"/>
                    <a:pt x="324" y="1"/>
                  </a:cubicBezTo>
                  <a:cubicBezTo>
                    <a:pt x="323" y="1"/>
                    <a:pt x="322" y="1"/>
                    <a:pt x="32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3418504" y="3084239"/>
              <a:ext cx="352715" cy="489402"/>
            </a:xfrm>
            <a:custGeom>
              <a:avLst/>
              <a:gdLst/>
              <a:ahLst/>
              <a:cxnLst/>
              <a:rect l="l" t="t" r="r" b="b"/>
              <a:pathLst>
                <a:path w="3672" h="5095" extrusionOk="0">
                  <a:moveTo>
                    <a:pt x="2535" y="1"/>
                  </a:moveTo>
                  <a:cubicBezTo>
                    <a:pt x="2038" y="1"/>
                    <a:pt x="1033" y="943"/>
                    <a:pt x="536" y="2249"/>
                  </a:cubicBezTo>
                  <a:cubicBezTo>
                    <a:pt x="1" y="3646"/>
                    <a:pt x="250" y="4928"/>
                    <a:pt x="700" y="5077"/>
                  </a:cubicBezTo>
                  <a:cubicBezTo>
                    <a:pt x="735" y="5089"/>
                    <a:pt x="772" y="5095"/>
                    <a:pt x="810" y="5095"/>
                  </a:cubicBezTo>
                  <a:cubicBezTo>
                    <a:pt x="1901" y="5095"/>
                    <a:pt x="3671" y="354"/>
                    <a:pt x="2634" y="15"/>
                  </a:cubicBezTo>
                  <a:cubicBezTo>
                    <a:pt x="2604" y="6"/>
                    <a:pt x="2571" y="1"/>
                    <a:pt x="253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1655878" y="3313523"/>
              <a:ext cx="347817" cy="463371"/>
            </a:xfrm>
            <a:custGeom>
              <a:avLst/>
              <a:gdLst/>
              <a:ahLst/>
              <a:cxnLst/>
              <a:rect l="l" t="t" r="r" b="b"/>
              <a:pathLst>
                <a:path w="3621" h="4824" extrusionOk="0">
                  <a:moveTo>
                    <a:pt x="3023" y="0"/>
                  </a:moveTo>
                  <a:lnTo>
                    <a:pt x="0" y="914"/>
                  </a:lnTo>
                  <a:lnTo>
                    <a:pt x="1815" y="4823"/>
                  </a:lnTo>
                  <a:lnTo>
                    <a:pt x="3620" y="4339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1732146" y="3397380"/>
              <a:ext cx="228324" cy="223425"/>
            </a:xfrm>
            <a:custGeom>
              <a:avLst/>
              <a:gdLst/>
              <a:ahLst/>
              <a:cxnLst/>
              <a:rect l="l" t="t" r="r" b="b"/>
              <a:pathLst>
                <a:path w="2377" h="2326" extrusionOk="0">
                  <a:moveTo>
                    <a:pt x="2038" y="1"/>
                  </a:moveTo>
                  <a:lnTo>
                    <a:pt x="1" y="917"/>
                  </a:lnTo>
                  <a:lnTo>
                    <a:pt x="628" y="2326"/>
                  </a:lnTo>
                  <a:lnTo>
                    <a:pt x="2377" y="2147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718026" y="3537525"/>
              <a:ext cx="373848" cy="141009"/>
            </a:xfrm>
            <a:custGeom>
              <a:avLst/>
              <a:gdLst/>
              <a:ahLst/>
              <a:cxnLst/>
              <a:rect l="l" t="t" r="r" b="b"/>
              <a:pathLst>
                <a:path w="3892" h="1468" extrusionOk="0">
                  <a:moveTo>
                    <a:pt x="3741" y="0"/>
                  </a:moveTo>
                  <a:lnTo>
                    <a:pt x="0" y="666"/>
                  </a:lnTo>
                  <a:lnTo>
                    <a:pt x="319" y="1468"/>
                  </a:lnTo>
                  <a:lnTo>
                    <a:pt x="3891" y="623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718026" y="3566533"/>
              <a:ext cx="196145" cy="112001"/>
            </a:xfrm>
            <a:custGeom>
              <a:avLst/>
              <a:gdLst/>
              <a:ahLst/>
              <a:cxnLst/>
              <a:rect l="l" t="t" r="r" b="b"/>
              <a:pathLst>
                <a:path w="2042" h="1166" extrusionOk="0">
                  <a:moveTo>
                    <a:pt x="2042" y="1"/>
                  </a:moveTo>
                  <a:lnTo>
                    <a:pt x="0" y="364"/>
                  </a:lnTo>
                  <a:lnTo>
                    <a:pt x="319" y="1166"/>
                  </a:lnTo>
                  <a:lnTo>
                    <a:pt x="2020" y="764"/>
                  </a:lnTo>
                  <a:lnTo>
                    <a:pt x="204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625428" y="3272700"/>
              <a:ext cx="355693" cy="182697"/>
            </a:xfrm>
            <a:custGeom>
              <a:avLst/>
              <a:gdLst/>
              <a:ahLst/>
              <a:cxnLst/>
              <a:rect l="l" t="t" r="r" b="b"/>
              <a:pathLst>
                <a:path w="3703" h="1902" extrusionOk="0">
                  <a:moveTo>
                    <a:pt x="3449" y="0"/>
                  </a:moveTo>
                  <a:lnTo>
                    <a:pt x="1" y="955"/>
                  </a:lnTo>
                  <a:lnTo>
                    <a:pt x="180" y="1901"/>
                  </a:lnTo>
                  <a:lnTo>
                    <a:pt x="3703" y="740"/>
                  </a:lnTo>
                  <a:lnTo>
                    <a:pt x="34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663082" y="3260693"/>
              <a:ext cx="268283" cy="124296"/>
            </a:xfrm>
            <a:custGeom>
              <a:avLst/>
              <a:gdLst/>
              <a:ahLst/>
              <a:cxnLst/>
              <a:rect l="l" t="t" r="r" b="b"/>
              <a:pathLst>
                <a:path w="2793" h="1294" extrusionOk="0">
                  <a:moveTo>
                    <a:pt x="2578" y="1"/>
                  </a:moveTo>
                  <a:lnTo>
                    <a:pt x="1" y="715"/>
                  </a:lnTo>
                  <a:lnTo>
                    <a:pt x="51" y="1293"/>
                  </a:lnTo>
                  <a:lnTo>
                    <a:pt x="2792" y="563"/>
                  </a:lnTo>
                  <a:lnTo>
                    <a:pt x="25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3514656" y="3001920"/>
              <a:ext cx="134958" cy="79438"/>
            </a:xfrm>
            <a:custGeom>
              <a:avLst/>
              <a:gdLst/>
              <a:ahLst/>
              <a:cxnLst/>
              <a:rect l="l" t="t" r="r" b="b"/>
              <a:pathLst>
                <a:path w="1405" h="827" extrusionOk="0">
                  <a:moveTo>
                    <a:pt x="1105" y="1"/>
                  </a:moveTo>
                  <a:cubicBezTo>
                    <a:pt x="960" y="1"/>
                    <a:pt x="765" y="52"/>
                    <a:pt x="569" y="152"/>
                  </a:cubicBezTo>
                  <a:cubicBezTo>
                    <a:pt x="222" y="330"/>
                    <a:pt x="1" y="589"/>
                    <a:pt x="74" y="734"/>
                  </a:cubicBezTo>
                  <a:cubicBezTo>
                    <a:pt x="107" y="796"/>
                    <a:pt x="190" y="827"/>
                    <a:pt x="301" y="827"/>
                  </a:cubicBezTo>
                  <a:cubicBezTo>
                    <a:pt x="447" y="827"/>
                    <a:pt x="640" y="775"/>
                    <a:pt x="837" y="675"/>
                  </a:cubicBezTo>
                  <a:cubicBezTo>
                    <a:pt x="1183" y="497"/>
                    <a:pt x="1405" y="238"/>
                    <a:pt x="1332" y="94"/>
                  </a:cubicBezTo>
                  <a:cubicBezTo>
                    <a:pt x="1300" y="31"/>
                    <a:pt x="1217" y="1"/>
                    <a:pt x="110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2511832" y="3354731"/>
              <a:ext cx="57729" cy="24110"/>
            </a:xfrm>
            <a:custGeom>
              <a:avLst/>
              <a:gdLst/>
              <a:ahLst/>
              <a:cxnLst/>
              <a:rect l="l" t="t" r="r" b="b"/>
              <a:pathLst>
                <a:path w="601" h="251" extrusionOk="0">
                  <a:moveTo>
                    <a:pt x="367" y="0"/>
                  </a:moveTo>
                  <a:cubicBezTo>
                    <a:pt x="342" y="0"/>
                    <a:pt x="314" y="2"/>
                    <a:pt x="287" y="5"/>
                  </a:cubicBezTo>
                  <a:cubicBezTo>
                    <a:pt x="126" y="22"/>
                    <a:pt x="0" y="93"/>
                    <a:pt x="8" y="158"/>
                  </a:cubicBezTo>
                  <a:cubicBezTo>
                    <a:pt x="14" y="213"/>
                    <a:pt x="109" y="250"/>
                    <a:pt x="235" y="250"/>
                  </a:cubicBezTo>
                  <a:cubicBezTo>
                    <a:pt x="260" y="250"/>
                    <a:pt x="287" y="249"/>
                    <a:pt x="314" y="246"/>
                  </a:cubicBezTo>
                  <a:cubicBezTo>
                    <a:pt x="476" y="229"/>
                    <a:pt x="600" y="158"/>
                    <a:pt x="593" y="93"/>
                  </a:cubicBezTo>
                  <a:cubicBezTo>
                    <a:pt x="587" y="38"/>
                    <a:pt x="492" y="0"/>
                    <a:pt x="367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635033" y="3305935"/>
              <a:ext cx="350506" cy="153881"/>
            </a:xfrm>
            <a:custGeom>
              <a:avLst/>
              <a:gdLst/>
              <a:ahLst/>
              <a:cxnLst/>
              <a:rect l="l" t="t" r="r" b="b"/>
              <a:pathLst>
                <a:path w="3649" h="1602" extrusionOk="0">
                  <a:moveTo>
                    <a:pt x="3484" y="1"/>
                  </a:moveTo>
                  <a:lnTo>
                    <a:pt x="1" y="1094"/>
                  </a:lnTo>
                  <a:lnTo>
                    <a:pt x="67" y="1601"/>
                  </a:lnTo>
                  <a:lnTo>
                    <a:pt x="3648" y="42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1690362" y="3130538"/>
              <a:ext cx="105565" cy="182025"/>
            </a:xfrm>
            <a:custGeom>
              <a:avLst/>
              <a:gdLst/>
              <a:ahLst/>
              <a:cxnLst/>
              <a:rect l="l" t="t" r="r" b="b"/>
              <a:pathLst>
                <a:path w="1099" h="1895" extrusionOk="0">
                  <a:moveTo>
                    <a:pt x="227" y="0"/>
                  </a:moveTo>
                  <a:lnTo>
                    <a:pt x="0" y="112"/>
                  </a:lnTo>
                  <a:lnTo>
                    <a:pt x="872" y="1894"/>
                  </a:lnTo>
                  <a:lnTo>
                    <a:pt x="1098" y="17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1530332" y="3129385"/>
              <a:ext cx="188173" cy="85201"/>
            </a:xfrm>
            <a:custGeom>
              <a:avLst/>
              <a:gdLst/>
              <a:ahLst/>
              <a:cxnLst/>
              <a:rect l="l" t="t" r="r" b="b"/>
              <a:pathLst>
                <a:path w="1959" h="887" extrusionOk="0">
                  <a:moveTo>
                    <a:pt x="1877" y="1"/>
                  </a:moveTo>
                  <a:lnTo>
                    <a:pt x="0" y="649"/>
                  </a:lnTo>
                  <a:lnTo>
                    <a:pt x="83" y="887"/>
                  </a:lnTo>
                  <a:lnTo>
                    <a:pt x="1958" y="240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3216306" y="2545849"/>
              <a:ext cx="77036" cy="52638"/>
            </a:xfrm>
            <a:custGeom>
              <a:avLst/>
              <a:gdLst/>
              <a:ahLst/>
              <a:cxnLst/>
              <a:rect l="l" t="t" r="r" b="b"/>
              <a:pathLst>
                <a:path w="802" h="548" extrusionOk="0">
                  <a:moveTo>
                    <a:pt x="221" y="0"/>
                  </a:moveTo>
                  <a:cubicBezTo>
                    <a:pt x="156" y="0"/>
                    <a:pt x="99" y="43"/>
                    <a:pt x="47" y="181"/>
                  </a:cubicBezTo>
                  <a:cubicBezTo>
                    <a:pt x="0" y="309"/>
                    <a:pt x="97" y="467"/>
                    <a:pt x="269" y="531"/>
                  </a:cubicBezTo>
                  <a:cubicBezTo>
                    <a:pt x="299" y="542"/>
                    <a:pt x="331" y="547"/>
                    <a:pt x="363" y="547"/>
                  </a:cubicBezTo>
                  <a:cubicBezTo>
                    <a:pt x="514" y="547"/>
                    <a:pt x="675" y="439"/>
                    <a:pt x="706" y="331"/>
                  </a:cubicBezTo>
                  <a:cubicBezTo>
                    <a:pt x="802" y="3"/>
                    <a:pt x="623" y="142"/>
                    <a:pt x="453" y="80"/>
                  </a:cubicBezTo>
                  <a:cubicBezTo>
                    <a:pt x="365" y="47"/>
                    <a:pt x="289" y="0"/>
                    <a:pt x="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3335896" y="2651894"/>
              <a:ext cx="60035" cy="65414"/>
            </a:xfrm>
            <a:custGeom>
              <a:avLst/>
              <a:gdLst/>
              <a:ahLst/>
              <a:cxnLst/>
              <a:rect l="l" t="t" r="r" b="b"/>
              <a:pathLst>
                <a:path w="625" h="681" extrusionOk="0">
                  <a:moveTo>
                    <a:pt x="297" y="0"/>
                  </a:moveTo>
                  <a:cubicBezTo>
                    <a:pt x="171" y="0"/>
                    <a:pt x="56" y="123"/>
                    <a:pt x="29" y="291"/>
                  </a:cubicBezTo>
                  <a:cubicBezTo>
                    <a:pt x="1" y="470"/>
                    <a:pt x="175" y="667"/>
                    <a:pt x="311" y="677"/>
                  </a:cubicBezTo>
                  <a:cubicBezTo>
                    <a:pt x="339" y="679"/>
                    <a:pt x="363" y="680"/>
                    <a:pt x="384" y="680"/>
                  </a:cubicBezTo>
                  <a:cubicBezTo>
                    <a:pt x="625" y="680"/>
                    <a:pt x="480" y="544"/>
                    <a:pt x="506" y="379"/>
                  </a:cubicBezTo>
                  <a:cubicBezTo>
                    <a:pt x="535" y="198"/>
                    <a:pt x="625" y="50"/>
                    <a:pt x="327" y="3"/>
                  </a:cubicBezTo>
                  <a:cubicBezTo>
                    <a:pt x="317" y="1"/>
                    <a:pt x="307" y="0"/>
                    <a:pt x="2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3368747" y="2729795"/>
              <a:ext cx="65606" cy="47163"/>
            </a:xfrm>
            <a:custGeom>
              <a:avLst/>
              <a:gdLst/>
              <a:ahLst/>
              <a:cxnLst/>
              <a:rect l="l" t="t" r="r" b="b"/>
              <a:pathLst>
                <a:path w="683" h="491" extrusionOk="0">
                  <a:moveTo>
                    <a:pt x="191" y="0"/>
                  </a:moveTo>
                  <a:cubicBezTo>
                    <a:pt x="156" y="0"/>
                    <a:pt x="116" y="20"/>
                    <a:pt x="68" y="69"/>
                  </a:cubicBezTo>
                  <a:cubicBezTo>
                    <a:pt x="1" y="138"/>
                    <a:pt x="37" y="287"/>
                    <a:pt x="151" y="400"/>
                  </a:cubicBezTo>
                  <a:cubicBezTo>
                    <a:pt x="212" y="462"/>
                    <a:pt x="301" y="490"/>
                    <a:pt x="380" y="490"/>
                  </a:cubicBezTo>
                  <a:cubicBezTo>
                    <a:pt x="445" y="490"/>
                    <a:pt x="502" y="471"/>
                    <a:pt x="530" y="437"/>
                  </a:cubicBezTo>
                  <a:cubicBezTo>
                    <a:pt x="682" y="250"/>
                    <a:pt x="512" y="274"/>
                    <a:pt x="399" y="162"/>
                  </a:cubicBezTo>
                  <a:cubicBezTo>
                    <a:pt x="321" y="86"/>
                    <a:pt x="265" y="0"/>
                    <a:pt x="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3294688" y="2592244"/>
              <a:ext cx="65414" cy="83952"/>
            </a:xfrm>
            <a:custGeom>
              <a:avLst/>
              <a:gdLst/>
              <a:ahLst/>
              <a:cxnLst/>
              <a:rect l="l" t="t" r="r" b="b"/>
              <a:pathLst>
                <a:path w="681" h="874" extrusionOk="0">
                  <a:moveTo>
                    <a:pt x="269" y="0"/>
                  </a:moveTo>
                  <a:cubicBezTo>
                    <a:pt x="142" y="0"/>
                    <a:pt x="152" y="105"/>
                    <a:pt x="87" y="269"/>
                  </a:cubicBezTo>
                  <a:cubicBezTo>
                    <a:pt x="0" y="492"/>
                    <a:pt x="105" y="810"/>
                    <a:pt x="245" y="850"/>
                  </a:cubicBezTo>
                  <a:cubicBezTo>
                    <a:pt x="301" y="866"/>
                    <a:pt x="346" y="873"/>
                    <a:pt x="381" y="873"/>
                  </a:cubicBezTo>
                  <a:cubicBezTo>
                    <a:pt x="559" y="873"/>
                    <a:pt x="495" y="685"/>
                    <a:pt x="567" y="498"/>
                  </a:cubicBezTo>
                  <a:cubicBezTo>
                    <a:pt x="653" y="277"/>
                    <a:pt x="680" y="107"/>
                    <a:pt x="451" y="37"/>
                  </a:cubicBezTo>
                  <a:cubicBezTo>
                    <a:pt x="370" y="12"/>
                    <a:pt x="312" y="0"/>
                    <a:pt x="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3315244" y="2576106"/>
              <a:ext cx="29585" cy="19499"/>
            </a:xfrm>
            <a:custGeom>
              <a:avLst/>
              <a:gdLst/>
              <a:ahLst/>
              <a:cxnLst/>
              <a:rect l="l" t="t" r="r" b="b"/>
              <a:pathLst>
                <a:path w="308" h="203" extrusionOk="0">
                  <a:moveTo>
                    <a:pt x="263" y="1"/>
                  </a:moveTo>
                  <a:cubicBezTo>
                    <a:pt x="239" y="1"/>
                    <a:pt x="205" y="17"/>
                    <a:pt x="165" y="17"/>
                  </a:cubicBezTo>
                  <a:cubicBezTo>
                    <a:pt x="163" y="17"/>
                    <a:pt x="161" y="17"/>
                    <a:pt x="160" y="17"/>
                  </a:cubicBezTo>
                  <a:cubicBezTo>
                    <a:pt x="131" y="16"/>
                    <a:pt x="103" y="11"/>
                    <a:pt x="79" y="11"/>
                  </a:cubicBezTo>
                  <a:cubicBezTo>
                    <a:pt x="36" y="11"/>
                    <a:pt x="6" y="26"/>
                    <a:pt x="2" y="99"/>
                  </a:cubicBezTo>
                  <a:cubicBezTo>
                    <a:pt x="1" y="152"/>
                    <a:pt x="64" y="198"/>
                    <a:pt x="145" y="202"/>
                  </a:cubicBezTo>
                  <a:cubicBezTo>
                    <a:pt x="147" y="202"/>
                    <a:pt x="149" y="202"/>
                    <a:pt x="150" y="202"/>
                  </a:cubicBezTo>
                  <a:cubicBezTo>
                    <a:pt x="231" y="202"/>
                    <a:pt x="307" y="131"/>
                    <a:pt x="303" y="80"/>
                  </a:cubicBezTo>
                  <a:cubicBezTo>
                    <a:pt x="300" y="17"/>
                    <a:pt x="286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3336568" y="2642769"/>
              <a:ext cx="29297" cy="19499"/>
            </a:xfrm>
            <a:custGeom>
              <a:avLst/>
              <a:gdLst/>
              <a:ahLst/>
              <a:cxnLst/>
              <a:rect l="l" t="t" r="r" b="b"/>
              <a:pathLst>
                <a:path w="305" h="203" extrusionOk="0">
                  <a:moveTo>
                    <a:pt x="263" y="1"/>
                  </a:moveTo>
                  <a:cubicBezTo>
                    <a:pt x="239" y="1"/>
                    <a:pt x="205" y="18"/>
                    <a:pt x="165" y="18"/>
                  </a:cubicBezTo>
                  <a:cubicBezTo>
                    <a:pt x="163" y="18"/>
                    <a:pt x="161" y="18"/>
                    <a:pt x="160" y="18"/>
                  </a:cubicBezTo>
                  <a:cubicBezTo>
                    <a:pt x="131" y="16"/>
                    <a:pt x="103" y="11"/>
                    <a:pt x="79" y="11"/>
                  </a:cubicBezTo>
                  <a:cubicBezTo>
                    <a:pt x="36" y="11"/>
                    <a:pt x="6" y="26"/>
                    <a:pt x="2" y="99"/>
                  </a:cubicBezTo>
                  <a:cubicBezTo>
                    <a:pt x="1" y="152"/>
                    <a:pt x="64" y="198"/>
                    <a:pt x="145" y="202"/>
                  </a:cubicBezTo>
                  <a:cubicBezTo>
                    <a:pt x="148" y="202"/>
                    <a:pt x="150" y="203"/>
                    <a:pt x="152" y="203"/>
                  </a:cubicBezTo>
                  <a:cubicBezTo>
                    <a:pt x="230" y="203"/>
                    <a:pt x="304" y="131"/>
                    <a:pt x="303" y="81"/>
                  </a:cubicBezTo>
                  <a:cubicBezTo>
                    <a:pt x="300" y="17"/>
                    <a:pt x="286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3339930" y="2614913"/>
              <a:ext cx="29201" cy="19307"/>
            </a:xfrm>
            <a:custGeom>
              <a:avLst/>
              <a:gdLst/>
              <a:ahLst/>
              <a:cxnLst/>
              <a:rect l="l" t="t" r="r" b="b"/>
              <a:pathLst>
                <a:path w="304" h="201" extrusionOk="0">
                  <a:moveTo>
                    <a:pt x="261" y="0"/>
                  </a:moveTo>
                  <a:cubicBezTo>
                    <a:pt x="238" y="0"/>
                    <a:pt x="205" y="16"/>
                    <a:pt x="166" y="16"/>
                  </a:cubicBezTo>
                  <a:cubicBezTo>
                    <a:pt x="164" y="16"/>
                    <a:pt x="161" y="16"/>
                    <a:pt x="159" y="16"/>
                  </a:cubicBezTo>
                  <a:cubicBezTo>
                    <a:pt x="130" y="15"/>
                    <a:pt x="102" y="10"/>
                    <a:pt x="79" y="10"/>
                  </a:cubicBezTo>
                  <a:cubicBezTo>
                    <a:pt x="35" y="10"/>
                    <a:pt x="5" y="25"/>
                    <a:pt x="2" y="99"/>
                  </a:cubicBezTo>
                  <a:cubicBezTo>
                    <a:pt x="0" y="150"/>
                    <a:pt x="62" y="196"/>
                    <a:pt x="145" y="200"/>
                  </a:cubicBezTo>
                  <a:cubicBezTo>
                    <a:pt x="146" y="200"/>
                    <a:pt x="148" y="200"/>
                    <a:pt x="149" y="200"/>
                  </a:cubicBezTo>
                  <a:cubicBezTo>
                    <a:pt x="229" y="200"/>
                    <a:pt x="304" y="131"/>
                    <a:pt x="302" y="79"/>
                  </a:cubicBezTo>
                  <a:cubicBezTo>
                    <a:pt x="299" y="16"/>
                    <a:pt x="285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3274708" y="2588690"/>
              <a:ext cx="29201" cy="19403"/>
            </a:xfrm>
            <a:custGeom>
              <a:avLst/>
              <a:gdLst/>
              <a:ahLst/>
              <a:cxnLst/>
              <a:rect l="l" t="t" r="r" b="b"/>
              <a:pathLst>
                <a:path w="304" h="202" extrusionOk="0">
                  <a:moveTo>
                    <a:pt x="262" y="1"/>
                  </a:moveTo>
                  <a:cubicBezTo>
                    <a:pt x="239" y="1"/>
                    <a:pt x="206" y="17"/>
                    <a:pt x="167" y="17"/>
                  </a:cubicBezTo>
                  <a:cubicBezTo>
                    <a:pt x="164" y="17"/>
                    <a:pt x="162" y="17"/>
                    <a:pt x="159" y="17"/>
                  </a:cubicBezTo>
                  <a:cubicBezTo>
                    <a:pt x="131" y="16"/>
                    <a:pt x="104" y="11"/>
                    <a:pt x="80" y="11"/>
                  </a:cubicBezTo>
                  <a:cubicBezTo>
                    <a:pt x="37" y="11"/>
                    <a:pt x="6" y="26"/>
                    <a:pt x="2" y="100"/>
                  </a:cubicBezTo>
                  <a:cubicBezTo>
                    <a:pt x="1" y="151"/>
                    <a:pt x="64" y="197"/>
                    <a:pt x="145" y="201"/>
                  </a:cubicBezTo>
                  <a:cubicBezTo>
                    <a:pt x="147" y="201"/>
                    <a:pt x="148" y="201"/>
                    <a:pt x="150" y="201"/>
                  </a:cubicBezTo>
                  <a:cubicBezTo>
                    <a:pt x="231" y="201"/>
                    <a:pt x="304" y="130"/>
                    <a:pt x="303" y="80"/>
                  </a:cubicBezTo>
                  <a:cubicBezTo>
                    <a:pt x="300" y="17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3373165" y="2718268"/>
              <a:ext cx="29393" cy="19403"/>
            </a:xfrm>
            <a:custGeom>
              <a:avLst/>
              <a:gdLst/>
              <a:ahLst/>
              <a:cxnLst/>
              <a:rect l="l" t="t" r="r" b="b"/>
              <a:pathLst>
                <a:path w="306" h="202" extrusionOk="0">
                  <a:moveTo>
                    <a:pt x="263" y="1"/>
                  </a:moveTo>
                  <a:cubicBezTo>
                    <a:pt x="239" y="1"/>
                    <a:pt x="205" y="18"/>
                    <a:pt x="164" y="18"/>
                  </a:cubicBezTo>
                  <a:cubicBezTo>
                    <a:pt x="163" y="18"/>
                    <a:pt x="161" y="18"/>
                    <a:pt x="159" y="18"/>
                  </a:cubicBezTo>
                  <a:cubicBezTo>
                    <a:pt x="130" y="16"/>
                    <a:pt x="103" y="11"/>
                    <a:pt x="79" y="11"/>
                  </a:cubicBezTo>
                  <a:cubicBezTo>
                    <a:pt x="36" y="11"/>
                    <a:pt x="6" y="26"/>
                    <a:pt x="2" y="99"/>
                  </a:cubicBezTo>
                  <a:cubicBezTo>
                    <a:pt x="1" y="151"/>
                    <a:pt x="64" y="198"/>
                    <a:pt x="145" y="201"/>
                  </a:cubicBezTo>
                  <a:cubicBezTo>
                    <a:pt x="148" y="201"/>
                    <a:pt x="151" y="201"/>
                    <a:pt x="154" y="201"/>
                  </a:cubicBezTo>
                  <a:cubicBezTo>
                    <a:pt x="234" y="201"/>
                    <a:pt x="305" y="132"/>
                    <a:pt x="303" y="79"/>
                  </a:cubicBezTo>
                  <a:cubicBezTo>
                    <a:pt x="301" y="16"/>
                    <a:pt x="287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3197191" y="2555262"/>
              <a:ext cx="47451" cy="25455"/>
            </a:xfrm>
            <a:custGeom>
              <a:avLst/>
              <a:gdLst/>
              <a:ahLst/>
              <a:cxnLst/>
              <a:rect l="l" t="t" r="r" b="b"/>
              <a:pathLst>
                <a:path w="494" h="265" extrusionOk="0">
                  <a:moveTo>
                    <a:pt x="117" y="1"/>
                  </a:moveTo>
                  <a:cubicBezTo>
                    <a:pt x="60" y="1"/>
                    <a:pt x="19" y="22"/>
                    <a:pt x="9" y="108"/>
                  </a:cubicBezTo>
                  <a:cubicBezTo>
                    <a:pt x="0" y="179"/>
                    <a:pt x="100" y="249"/>
                    <a:pt x="229" y="263"/>
                  </a:cubicBezTo>
                  <a:cubicBezTo>
                    <a:pt x="240" y="264"/>
                    <a:pt x="251" y="265"/>
                    <a:pt x="261" y="265"/>
                  </a:cubicBezTo>
                  <a:cubicBezTo>
                    <a:pt x="382" y="265"/>
                    <a:pt x="493" y="186"/>
                    <a:pt x="493" y="120"/>
                  </a:cubicBezTo>
                  <a:cubicBezTo>
                    <a:pt x="493" y="30"/>
                    <a:pt x="468" y="10"/>
                    <a:pt x="425" y="10"/>
                  </a:cubicBezTo>
                  <a:cubicBezTo>
                    <a:pt x="393" y="10"/>
                    <a:pt x="350" y="21"/>
                    <a:pt x="301" y="21"/>
                  </a:cubicBezTo>
                  <a:cubicBezTo>
                    <a:pt x="291" y="21"/>
                    <a:pt x="280" y="21"/>
                    <a:pt x="269" y="20"/>
                  </a:cubicBezTo>
                  <a:cubicBezTo>
                    <a:pt x="213" y="13"/>
                    <a:pt x="160" y="1"/>
                    <a:pt x="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2747265" y="2566885"/>
              <a:ext cx="655578" cy="389889"/>
            </a:xfrm>
            <a:custGeom>
              <a:avLst/>
              <a:gdLst/>
              <a:ahLst/>
              <a:cxnLst/>
              <a:rect l="l" t="t" r="r" b="b"/>
              <a:pathLst>
                <a:path w="6825" h="4059" extrusionOk="0">
                  <a:moveTo>
                    <a:pt x="4490" y="1"/>
                  </a:moveTo>
                  <a:cubicBezTo>
                    <a:pt x="2956" y="1"/>
                    <a:pt x="75" y="1420"/>
                    <a:pt x="37" y="2729"/>
                  </a:cubicBezTo>
                  <a:cubicBezTo>
                    <a:pt x="0" y="4059"/>
                    <a:pt x="2166" y="3904"/>
                    <a:pt x="3682" y="3947"/>
                  </a:cubicBezTo>
                  <a:cubicBezTo>
                    <a:pt x="4032" y="3958"/>
                    <a:pt x="4385" y="3972"/>
                    <a:pt x="4720" y="3972"/>
                  </a:cubicBezTo>
                  <a:cubicBezTo>
                    <a:pt x="5833" y="3972"/>
                    <a:pt x="6756" y="3809"/>
                    <a:pt x="6787" y="2786"/>
                  </a:cubicBezTo>
                  <a:cubicBezTo>
                    <a:pt x="6824" y="1458"/>
                    <a:pt x="6074" y="45"/>
                    <a:pt x="4560" y="2"/>
                  </a:cubicBezTo>
                  <a:cubicBezTo>
                    <a:pt x="4537" y="1"/>
                    <a:pt x="4514" y="1"/>
                    <a:pt x="4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3160017" y="2523564"/>
              <a:ext cx="24878" cy="18635"/>
            </a:xfrm>
            <a:custGeom>
              <a:avLst/>
              <a:gdLst/>
              <a:ahLst/>
              <a:cxnLst/>
              <a:rect l="l" t="t" r="r" b="b"/>
              <a:pathLst>
                <a:path w="259" h="194" extrusionOk="0">
                  <a:moveTo>
                    <a:pt x="160" y="1"/>
                  </a:moveTo>
                  <a:cubicBezTo>
                    <a:pt x="115" y="1"/>
                    <a:pt x="76" y="68"/>
                    <a:pt x="1" y="108"/>
                  </a:cubicBezTo>
                  <a:cubicBezTo>
                    <a:pt x="85" y="131"/>
                    <a:pt x="162" y="159"/>
                    <a:pt x="231" y="194"/>
                  </a:cubicBezTo>
                  <a:cubicBezTo>
                    <a:pt x="253" y="145"/>
                    <a:pt x="258" y="98"/>
                    <a:pt x="241" y="69"/>
                  </a:cubicBezTo>
                  <a:cubicBezTo>
                    <a:pt x="208" y="19"/>
                    <a:pt x="183" y="1"/>
                    <a:pt x="160" y="1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2746785" y="2545657"/>
              <a:ext cx="687565" cy="411021"/>
            </a:xfrm>
            <a:custGeom>
              <a:avLst/>
              <a:gdLst/>
              <a:ahLst/>
              <a:cxnLst/>
              <a:rect l="l" t="t" r="r" b="b"/>
              <a:pathLst>
                <a:path w="7158" h="4279" extrusionOk="0">
                  <a:moveTo>
                    <a:pt x="5108" y="1"/>
                  </a:moveTo>
                  <a:cubicBezTo>
                    <a:pt x="5054" y="1"/>
                    <a:pt x="5006" y="30"/>
                    <a:pt x="4961" y="118"/>
                  </a:cubicBezTo>
                  <a:lnTo>
                    <a:pt x="4955" y="118"/>
                  </a:lnTo>
                  <a:cubicBezTo>
                    <a:pt x="4901" y="111"/>
                    <a:pt x="4850" y="100"/>
                    <a:pt x="4808" y="100"/>
                  </a:cubicBezTo>
                  <a:cubicBezTo>
                    <a:pt x="4791" y="100"/>
                    <a:pt x="4775" y="102"/>
                    <a:pt x="4761" y="107"/>
                  </a:cubicBezTo>
                  <a:cubicBezTo>
                    <a:pt x="4852" y="185"/>
                    <a:pt x="4914" y="277"/>
                    <a:pt x="4941" y="380"/>
                  </a:cubicBezTo>
                  <a:cubicBezTo>
                    <a:pt x="5091" y="989"/>
                    <a:pt x="3982" y="1787"/>
                    <a:pt x="2462" y="2162"/>
                  </a:cubicBezTo>
                  <a:cubicBezTo>
                    <a:pt x="1935" y="2292"/>
                    <a:pt x="1429" y="2354"/>
                    <a:pt x="985" y="2354"/>
                  </a:cubicBezTo>
                  <a:cubicBezTo>
                    <a:pt x="725" y="2354"/>
                    <a:pt x="486" y="2333"/>
                    <a:pt x="279" y="2291"/>
                  </a:cubicBezTo>
                  <a:cubicBezTo>
                    <a:pt x="133" y="2509"/>
                    <a:pt x="45" y="2731"/>
                    <a:pt x="38" y="2948"/>
                  </a:cubicBezTo>
                  <a:cubicBezTo>
                    <a:pt x="1" y="4278"/>
                    <a:pt x="2168" y="4124"/>
                    <a:pt x="3683" y="4167"/>
                  </a:cubicBezTo>
                  <a:cubicBezTo>
                    <a:pt x="4030" y="4176"/>
                    <a:pt x="4380" y="4191"/>
                    <a:pt x="4713" y="4191"/>
                  </a:cubicBezTo>
                  <a:cubicBezTo>
                    <a:pt x="5830" y="4191"/>
                    <a:pt x="6758" y="4030"/>
                    <a:pt x="6788" y="3006"/>
                  </a:cubicBezTo>
                  <a:cubicBezTo>
                    <a:pt x="6794" y="2799"/>
                    <a:pt x="6781" y="2592"/>
                    <a:pt x="6749" y="2389"/>
                  </a:cubicBezTo>
                  <a:lnTo>
                    <a:pt x="6749" y="2389"/>
                  </a:lnTo>
                  <a:cubicBezTo>
                    <a:pt x="6784" y="2399"/>
                    <a:pt x="6820" y="2404"/>
                    <a:pt x="6854" y="2404"/>
                  </a:cubicBezTo>
                  <a:cubicBezTo>
                    <a:pt x="6917" y="2404"/>
                    <a:pt x="6973" y="2386"/>
                    <a:pt x="7001" y="2353"/>
                  </a:cubicBezTo>
                  <a:cubicBezTo>
                    <a:pt x="7157" y="2167"/>
                    <a:pt x="6987" y="2191"/>
                    <a:pt x="6872" y="2081"/>
                  </a:cubicBezTo>
                  <a:cubicBezTo>
                    <a:pt x="6834" y="2041"/>
                    <a:pt x="6798" y="2001"/>
                    <a:pt x="6763" y="1968"/>
                  </a:cubicBezTo>
                  <a:cubicBezTo>
                    <a:pt x="6799" y="1943"/>
                    <a:pt x="6826" y="1908"/>
                    <a:pt x="6824" y="1879"/>
                  </a:cubicBezTo>
                  <a:cubicBezTo>
                    <a:pt x="6822" y="1815"/>
                    <a:pt x="6807" y="1799"/>
                    <a:pt x="6784" y="1799"/>
                  </a:cubicBezTo>
                  <a:cubicBezTo>
                    <a:pt x="6760" y="1799"/>
                    <a:pt x="6726" y="1816"/>
                    <a:pt x="6685" y="1816"/>
                  </a:cubicBezTo>
                  <a:cubicBezTo>
                    <a:pt x="6684" y="1816"/>
                    <a:pt x="6682" y="1816"/>
                    <a:pt x="6680" y="1816"/>
                  </a:cubicBezTo>
                  <a:cubicBezTo>
                    <a:pt x="6655" y="1815"/>
                    <a:pt x="6629" y="1810"/>
                    <a:pt x="6606" y="1810"/>
                  </a:cubicBezTo>
                  <a:lnTo>
                    <a:pt x="6595" y="1779"/>
                  </a:lnTo>
                  <a:cubicBezTo>
                    <a:pt x="6722" y="1747"/>
                    <a:pt x="6616" y="1626"/>
                    <a:pt x="6639" y="1482"/>
                  </a:cubicBezTo>
                  <a:cubicBezTo>
                    <a:pt x="6668" y="1302"/>
                    <a:pt x="6758" y="1153"/>
                    <a:pt x="6460" y="1107"/>
                  </a:cubicBezTo>
                  <a:cubicBezTo>
                    <a:pt x="6458" y="1107"/>
                    <a:pt x="6455" y="1107"/>
                    <a:pt x="6452" y="1107"/>
                  </a:cubicBezTo>
                  <a:cubicBezTo>
                    <a:pt x="6447" y="1107"/>
                    <a:pt x="6442" y="1107"/>
                    <a:pt x="6437" y="1107"/>
                  </a:cubicBezTo>
                  <a:cubicBezTo>
                    <a:pt x="6440" y="1102"/>
                    <a:pt x="6443" y="1096"/>
                    <a:pt x="6443" y="1092"/>
                  </a:cubicBezTo>
                  <a:cubicBezTo>
                    <a:pt x="6440" y="1028"/>
                    <a:pt x="6426" y="1012"/>
                    <a:pt x="6402" y="1012"/>
                  </a:cubicBezTo>
                  <a:cubicBezTo>
                    <a:pt x="6378" y="1012"/>
                    <a:pt x="6344" y="1029"/>
                    <a:pt x="6304" y="1029"/>
                  </a:cubicBezTo>
                  <a:cubicBezTo>
                    <a:pt x="6303" y="1029"/>
                    <a:pt x="6301" y="1029"/>
                    <a:pt x="6300" y="1029"/>
                  </a:cubicBezTo>
                  <a:cubicBezTo>
                    <a:pt x="6285" y="1029"/>
                    <a:pt x="6271" y="1027"/>
                    <a:pt x="6257" y="1024"/>
                  </a:cubicBezTo>
                  <a:cubicBezTo>
                    <a:pt x="6261" y="1010"/>
                    <a:pt x="6265" y="996"/>
                    <a:pt x="6271" y="984"/>
                  </a:cubicBezTo>
                  <a:cubicBezTo>
                    <a:pt x="6280" y="960"/>
                    <a:pt x="6287" y="938"/>
                    <a:pt x="6295" y="917"/>
                  </a:cubicBezTo>
                  <a:cubicBezTo>
                    <a:pt x="6305" y="920"/>
                    <a:pt x="6313" y="921"/>
                    <a:pt x="6320" y="921"/>
                  </a:cubicBezTo>
                  <a:cubicBezTo>
                    <a:pt x="6321" y="921"/>
                    <a:pt x="6323" y="921"/>
                    <a:pt x="6324" y="921"/>
                  </a:cubicBezTo>
                  <a:cubicBezTo>
                    <a:pt x="6403" y="921"/>
                    <a:pt x="6479" y="850"/>
                    <a:pt x="6477" y="800"/>
                  </a:cubicBezTo>
                  <a:cubicBezTo>
                    <a:pt x="6474" y="737"/>
                    <a:pt x="6460" y="721"/>
                    <a:pt x="6436" y="721"/>
                  </a:cubicBezTo>
                  <a:cubicBezTo>
                    <a:pt x="6413" y="721"/>
                    <a:pt x="6380" y="737"/>
                    <a:pt x="6341" y="737"/>
                  </a:cubicBezTo>
                  <a:cubicBezTo>
                    <a:pt x="6339" y="737"/>
                    <a:pt x="6336" y="737"/>
                    <a:pt x="6334" y="737"/>
                  </a:cubicBezTo>
                  <a:lnTo>
                    <a:pt x="6331" y="737"/>
                  </a:lnTo>
                  <a:cubicBezTo>
                    <a:pt x="6331" y="638"/>
                    <a:pt x="6287" y="563"/>
                    <a:pt x="6152" y="522"/>
                  </a:cubicBezTo>
                  <a:cubicBezTo>
                    <a:pt x="6138" y="519"/>
                    <a:pt x="6124" y="513"/>
                    <a:pt x="6112" y="509"/>
                  </a:cubicBezTo>
                  <a:cubicBezTo>
                    <a:pt x="6172" y="492"/>
                    <a:pt x="6222" y="437"/>
                    <a:pt x="6221" y="394"/>
                  </a:cubicBezTo>
                  <a:cubicBezTo>
                    <a:pt x="6218" y="332"/>
                    <a:pt x="6204" y="316"/>
                    <a:pt x="6181" y="316"/>
                  </a:cubicBezTo>
                  <a:cubicBezTo>
                    <a:pt x="6156" y="316"/>
                    <a:pt x="6123" y="333"/>
                    <a:pt x="6083" y="333"/>
                  </a:cubicBezTo>
                  <a:cubicBezTo>
                    <a:pt x="6081" y="333"/>
                    <a:pt x="6079" y="333"/>
                    <a:pt x="6078" y="333"/>
                  </a:cubicBezTo>
                  <a:cubicBezTo>
                    <a:pt x="6049" y="331"/>
                    <a:pt x="6021" y="327"/>
                    <a:pt x="5997" y="327"/>
                  </a:cubicBezTo>
                  <a:cubicBezTo>
                    <a:pt x="5954" y="327"/>
                    <a:pt x="5924" y="341"/>
                    <a:pt x="5920" y="415"/>
                  </a:cubicBezTo>
                  <a:cubicBezTo>
                    <a:pt x="5919" y="442"/>
                    <a:pt x="5935" y="466"/>
                    <a:pt x="5962" y="485"/>
                  </a:cubicBezTo>
                  <a:cubicBezTo>
                    <a:pt x="5869" y="490"/>
                    <a:pt x="5854" y="556"/>
                    <a:pt x="5820" y="666"/>
                  </a:cubicBezTo>
                  <a:cubicBezTo>
                    <a:pt x="5794" y="648"/>
                    <a:pt x="5770" y="629"/>
                    <a:pt x="5744" y="609"/>
                  </a:cubicBezTo>
                  <a:cubicBezTo>
                    <a:pt x="5777" y="585"/>
                    <a:pt x="5799" y="552"/>
                    <a:pt x="5797" y="526"/>
                  </a:cubicBezTo>
                  <a:cubicBezTo>
                    <a:pt x="5794" y="462"/>
                    <a:pt x="5780" y="446"/>
                    <a:pt x="5756" y="446"/>
                  </a:cubicBezTo>
                  <a:cubicBezTo>
                    <a:pt x="5732" y="446"/>
                    <a:pt x="5699" y="463"/>
                    <a:pt x="5659" y="463"/>
                  </a:cubicBezTo>
                  <a:cubicBezTo>
                    <a:pt x="5657" y="463"/>
                    <a:pt x="5656" y="463"/>
                    <a:pt x="5654" y="463"/>
                  </a:cubicBezTo>
                  <a:cubicBezTo>
                    <a:pt x="5625" y="462"/>
                    <a:pt x="5597" y="458"/>
                    <a:pt x="5573" y="458"/>
                  </a:cubicBezTo>
                  <a:cubicBezTo>
                    <a:pt x="5553" y="458"/>
                    <a:pt x="5535" y="461"/>
                    <a:pt x="5522" y="472"/>
                  </a:cubicBezTo>
                  <a:cubicBezTo>
                    <a:pt x="5514" y="466"/>
                    <a:pt x="5505" y="463"/>
                    <a:pt x="5497" y="457"/>
                  </a:cubicBezTo>
                  <a:cubicBezTo>
                    <a:pt x="5542" y="420"/>
                    <a:pt x="5578" y="377"/>
                    <a:pt x="5592" y="330"/>
                  </a:cubicBezTo>
                  <a:cubicBezTo>
                    <a:pt x="5687" y="4"/>
                    <a:pt x="5508" y="143"/>
                    <a:pt x="5339" y="80"/>
                  </a:cubicBezTo>
                  <a:cubicBezTo>
                    <a:pt x="5251" y="47"/>
                    <a:pt x="5175" y="1"/>
                    <a:pt x="510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2964255" y="2582542"/>
              <a:ext cx="69256" cy="43801"/>
            </a:xfrm>
            <a:custGeom>
              <a:avLst/>
              <a:gdLst/>
              <a:ahLst/>
              <a:cxnLst/>
              <a:rect l="l" t="t" r="r" b="b"/>
              <a:pathLst>
                <a:path w="721" h="456" extrusionOk="0">
                  <a:moveTo>
                    <a:pt x="582" y="0"/>
                  </a:moveTo>
                  <a:cubicBezTo>
                    <a:pt x="524" y="0"/>
                    <a:pt x="452" y="72"/>
                    <a:pt x="344" y="101"/>
                  </a:cubicBezTo>
                  <a:cubicBezTo>
                    <a:pt x="168" y="146"/>
                    <a:pt x="0" y="142"/>
                    <a:pt x="55" y="347"/>
                  </a:cubicBezTo>
                  <a:cubicBezTo>
                    <a:pt x="72" y="416"/>
                    <a:pt x="162" y="455"/>
                    <a:pt x="277" y="455"/>
                  </a:cubicBezTo>
                  <a:cubicBezTo>
                    <a:pt x="322" y="455"/>
                    <a:pt x="370" y="449"/>
                    <a:pt x="420" y="437"/>
                  </a:cubicBezTo>
                  <a:cubicBezTo>
                    <a:pt x="594" y="393"/>
                    <a:pt x="720" y="209"/>
                    <a:pt x="686" y="118"/>
                  </a:cubicBezTo>
                  <a:cubicBezTo>
                    <a:pt x="652" y="30"/>
                    <a:pt x="620" y="0"/>
                    <a:pt x="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3120058" y="2688587"/>
              <a:ext cx="65510" cy="35060"/>
            </a:xfrm>
            <a:custGeom>
              <a:avLst/>
              <a:gdLst/>
              <a:ahLst/>
              <a:cxnLst/>
              <a:rect l="l" t="t" r="r" b="b"/>
              <a:pathLst>
                <a:path w="682" h="365" extrusionOk="0">
                  <a:moveTo>
                    <a:pt x="585" y="0"/>
                  </a:moveTo>
                  <a:cubicBezTo>
                    <a:pt x="536" y="0"/>
                    <a:pt x="470" y="23"/>
                    <a:pt x="391" y="23"/>
                  </a:cubicBezTo>
                  <a:cubicBezTo>
                    <a:pt x="381" y="23"/>
                    <a:pt x="371" y="22"/>
                    <a:pt x="361" y="22"/>
                  </a:cubicBezTo>
                  <a:cubicBezTo>
                    <a:pt x="290" y="16"/>
                    <a:pt x="222" y="4"/>
                    <a:pt x="166" y="4"/>
                  </a:cubicBezTo>
                  <a:cubicBezTo>
                    <a:pt x="78" y="4"/>
                    <a:pt x="17" y="33"/>
                    <a:pt x="7" y="162"/>
                  </a:cubicBezTo>
                  <a:cubicBezTo>
                    <a:pt x="0" y="259"/>
                    <a:pt x="142" y="349"/>
                    <a:pt x="322" y="364"/>
                  </a:cubicBezTo>
                  <a:cubicBezTo>
                    <a:pt x="331" y="365"/>
                    <a:pt x="341" y="365"/>
                    <a:pt x="350" y="365"/>
                  </a:cubicBezTo>
                  <a:cubicBezTo>
                    <a:pt x="520" y="365"/>
                    <a:pt x="681" y="243"/>
                    <a:pt x="679" y="149"/>
                  </a:cubicBezTo>
                  <a:cubicBezTo>
                    <a:pt x="674" y="28"/>
                    <a:pt x="640" y="0"/>
                    <a:pt x="5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2889524" y="2610110"/>
              <a:ext cx="61572" cy="42456"/>
            </a:xfrm>
            <a:custGeom>
              <a:avLst/>
              <a:gdLst/>
              <a:ahLst/>
              <a:cxnLst/>
              <a:rect l="l" t="t" r="r" b="b"/>
              <a:pathLst>
                <a:path w="641" h="442" extrusionOk="0">
                  <a:moveTo>
                    <a:pt x="510" y="0"/>
                  </a:moveTo>
                  <a:cubicBezTo>
                    <a:pt x="458" y="0"/>
                    <a:pt x="397" y="67"/>
                    <a:pt x="304" y="91"/>
                  </a:cubicBezTo>
                  <a:cubicBezTo>
                    <a:pt x="148" y="131"/>
                    <a:pt x="1" y="121"/>
                    <a:pt x="54" y="328"/>
                  </a:cubicBezTo>
                  <a:cubicBezTo>
                    <a:pt x="73" y="399"/>
                    <a:pt x="161" y="442"/>
                    <a:pt x="269" y="442"/>
                  </a:cubicBezTo>
                  <a:cubicBezTo>
                    <a:pt x="305" y="442"/>
                    <a:pt x="342" y="437"/>
                    <a:pt x="380" y="428"/>
                  </a:cubicBezTo>
                  <a:cubicBezTo>
                    <a:pt x="533" y="388"/>
                    <a:pt x="641" y="213"/>
                    <a:pt x="606" y="120"/>
                  </a:cubicBezTo>
                  <a:cubicBezTo>
                    <a:pt x="574" y="29"/>
                    <a:pt x="544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2918533" y="2592628"/>
              <a:ext cx="65606" cy="47163"/>
            </a:xfrm>
            <a:custGeom>
              <a:avLst/>
              <a:gdLst/>
              <a:ahLst/>
              <a:cxnLst/>
              <a:rect l="l" t="t" r="r" b="b"/>
              <a:pathLst>
                <a:path w="683" h="491" extrusionOk="0">
                  <a:moveTo>
                    <a:pt x="192" y="0"/>
                  </a:moveTo>
                  <a:cubicBezTo>
                    <a:pt x="156" y="0"/>
                    <a:pt x="116" y="20"/>
                    <a:pt x="68" y="69"/>
                  </a:cubicBezTo>
                  <a:cubicBezTo>
                    <a:pt x="1" y="139"/>
                    <a:pt x="37" y="288"/>
                    <a:pt x="151" y="399"/>
                  </a:cubicBezTo>
                  <a:cubicBezTo>
                    <a:pt x="213" y="463"/>
                    <a:pt x="303" y="491"/>
                    <a:pt x="382" y="491"/>
                  </a:cubicBezTo>
                  <a:cubicBezTo>
                    <a:pt x="446" y="491"/>
                    <a:pt x="503" y="472"/>
                    <a:pt x="531" y="438"/>
                  </a:cubicBezTo>
                  <a:cubicBezTo>
                    <a:pt x="682" y="249"/>
                    <a:pt x="512" y="275"/>
                    <a:pt x="400" y="162"/>
                  </a:cubicBezTo>
                  <a:cubicBezTo>
                    <a:pt x="323" y="85"/>
                    <a:pt x="266" y="0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2776946" y="2699442"/>
              <a:ext cx="61572" cy="42456"/>
            </a:xfrm>
            <a:custGeom>
              <a:avLst/>
              <a:gdLst/>
              <a:ahLst/>
              <a:cxnLst/>
              <a:rect l="l" t="t" r="r" b="b"/>
              <a:pathLst>
                <a:path w="641" h="442" extrusionOk="0">
                  <a:moveTo>
                    <a:pt x="510" y="1"/>
                  </a:moveTo>
                  <a:cubicBezTo>
                    <a:pt x="458" y="1"/>
                    <a:pt x="397" y="68"/>
                    <a:pt x="304" y="92"/>
                  </a:cubicBezTo>
                  <a:cubicBezTo>
                    <a:pt x="149" y="131"/>
                    <a:pt x="0" y="122"/>
                    <a:pt x="53" y="328"/>
                  </a:cubicBezTo>
                  <a:cubicBezTo>
                    <a:pt x="73" y="398"/>
                    <a:pt x="158" y="441"/>
                    <a:pt x="264" y="441"/>
                  </a:cubicBezTo>
                  <a:cubicBezTo>
                    <a:pt x="301" y="441"/>
                    <a:pt x="340" y="436"/>
                    <a:pt x="380" y="425"/>
                  </a:cubicBezTo>
                  <a:cubicBezTo>
                    <a:pt x="533" y="388"/>
                    <a:pt x="640" y="214"/>
                    <a:pt x="607" y="121"/>
                  </a:cubicBezTo>
                  <a:cubicBezTo>
                    <a:pt x="574" y="30"/>
                    <a:pt x="544" y="1"/>
                    <a:pt x="5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2805859" y="2682152"/>
              <a:ext cx="65606" cy="47067"/>
            </a:xfrm>
            <a:custGeom>
              <a:avLst/>
              <a:gdLst/>
              <a:ahLst/>
              <a:cxnLst/>
              <a:rect l="l" t="t" r="r" b="b"/>
              <a:pathLst>
                <a:path w="683" h="490" extrusionOk="0">
                  <a:moveTo>
                    <a:pt x="192" y="0"/>
                  </a:moveTo>
                  <a:cubicBezTo>
                    <a:pt x="157" y="0"/>
                    <a:pt x="118" y="20"/>
                    <a:pt x="70" y="69"/>
                  </a:cubicBezTo>
                  <a:cubicBezTo>
                    <a:pt x="0" y="139"/>
                    <a:pt x="37" y="288"/>
                    <a:pt x="152" y="401"/>
                  </a:cubicBezTo>
                  <a:cubicBezTo>
                    <a:pt x="214" y="462"/>
                    <a:pt x="305" y="489"/>
                    <a:pt x="384" y="489"/>
                  </a:cubicBezTo>
                  <a:cubicBezTo>
                    <a:pt x="447" y="489"/>
                    <a:pt x="504" y="471"/>
                    <a:pt x="531" y="438"/>
                  </a:cubicBezTo>
                  <a:cubicBezTo>
                    <a:pt x="683" y="250"/>
                    <a:pt x="514" y="275"/>
                    <a:pt x="401" y="162"/>
                  </a:cubicBezTo>
                  <a:cubicBezTo>
                    <a:pt x="323" y="86"/>
                    <a:pt x="267" y="0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102096" y="2532401"/>
              <a:ext cx="96536" cy="54944"/>
            </a:xfrm>
            <a:custGeom>
              <a:avLst/>
              <a:gdLst/>
              <a:ahLst/>
              <a:cxnLst/>
              <a:rect l="l" t="t" r="r" b="b"/>
              <a:pathLst>
                <a:path w="1005" h="572" extrusionOk="0">
                  <a:moveTo>
                    <a:pt x="308" y="1"/>
                  </a:moveTo>
                  <a:cubicBezTo>
                    <a:pt x="208" y="1"/>
                    <a:pt x="134" y="49"/>
                    <a:pt x="95" y="185"/>
                  </a:cubicBezTo>
                  <a:cubicBezTo>
                    <a:pt x="1" y="510"/>
                    <a:pt x="111" y="461"/>
                    <a:pt x="335" y="544"/>
                  </a:cubicBezTo>
                  <a:cubicBezTo>
                    <a:pt x="387" y="563"/>
                    <a:pt x="445" y="572"/>
                    <a:pt x="503" y="572"/>
                  </a:cubicBezTo>
                  <a:cubicBezTo>
                    <a:pt x="692" y="572"/>
                    <a:pt x="883" y="482"/>
                    <a:pt x="911" y="375"/>
                  </a:cubicBezTo>
                  <a:cubicBezTo>
                    <a:pt x="1004" y="29"/>
                    <a:pt x="780" y="143"/>
                    <a:pt x="555" y="59"/>
                  </a:cubicBezTo>
                  <a:cubicBezTo>
                    <a:pt x="462" y="25"/>
                    <a:pt x="379" y="1"/>
                    <a:pt x="3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184800" y="2591091"/>
              <a:ext cx="96440" cy="54944"/>
            </a:xfrm>
            <a:custGeom>
              <a:avLst/>
              <a:gdLst/>
              <a:ahLst/>
              <a:cxnLst/>
              <a:rect l="l" t="t" r="r" b="b"/>
              <a:pathLst>
                <a:path w="1004" h="572" extrusionOk="0">
                  <a:moveTo>
                    <a:pt x="309" y="0"/>
                  </a:moveTo>
                  <a:cubicBezTo>
                    <a:pt x="209" y="0"/>
                    <a:pt x="134" y="48"/>
                    <a:pt x="95" y="183"/>
                  </a:cubicBezTo>
                  <a:cubicBezTo>
                    <a:pt x="0" y="508"/>
                    <a:pt x="111" y="461"/>
                    <a:pt x="335" y="543"/>
                  </a:cubicBezTo>
                  <a:cubicBezTo>
                    <a:pt x="388" y="563"/>
                    <a:pt x="446" y="571"/>
                    <a:pt x="504" y="571"/>
                  </a:cubicBezTo>
                  <a:cubicBezTo>
                    <a:pt x="692" y="571"/>
                    <a:pt x="882" y="481"/>
                    <a:pt x="911" y="375"/>
                  </a:cubicBezTo>
                  <a:cubicBezTo>
                    <a:pt x="1004" y="27"/>
                    <a:pt x="779" y="142"/>
                    <a:pt x="556" y="57"/>
                  </a:cubicBezTo>
                  <a:cubicBezTo>
                    <a:pt x="463" y="24"/>
                    <a:pt x="380" y="0"/>
                    <a:pt x="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838518" y="2645266"/>
              <a:ext cx="59554" cy="56673"/>
            </a:xfrm>
            <a:custGeom>
              <a:avLst/>
              <a:gdLst/>
              <a:ahLst/>
              <a:cxnLst/>
              <a:rect l="l" t="t" r="r" b="b"/>
              <a:pathLst>
                <a:path w="620" h="590" extrusionOk="0">
                  <a:moveTo>
                    <a:pt x="448" y="0"/>
                  </a:moveTo>
                  <a:cubicBezTo>
                    <a:pt x="392" y="0"/>
                    <a:pt x="336" y="77"/>
                    <a:pt x="247" y="108"/>
                  </a:cubicBezTo>
                  <a:cubicBezTo>
                    <a:pt x="97" y="158"/>
                    <a:pt x="1" y="224"/>
                    <a:pt x="77" y="408"/>
                  </a:cubicBezTo>
                  <a:cubicBezTo>
                    <a:pt x="133" y="549"/>
                    <a:pt x="169" y="590"/>
                    <a:pt x="213" y="590"/>
                  </a:cubicBezTo>
                  <a:cubicBezTo>
                    <a:pt x="250" y="590"/>
                    <a:pt x="295" y="559"/>
                    <a:pt x="364" y="536"/>
                  </a:cubicBezTo>
                  <a:cubicBezTo>
                    <a:pt x="513" y="486"/>
                    <a:pt x="619" y="259"/>
                    <a:pt x="572" y="149"/>
                  </a:cubicBezTo>
                  <a:cubicBezTo>
                    <a:pt x="524" y="37"/>
                    <a:pt x="486" y="0"/>
                    <a:pt x="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976839" y="2581966"/>
              <a:ext cx="29393" cy="19403"/>
            </a:xfrm>
            <a:custGeom>
              <a:avLst/>
              <a:gdLst/>
              <a:ahLst/>
              <a:cxnLst/>
              <a:rect l="l" t="t" r="r" b="b"/>
              <a:pathLst>
                <a:path w="306" h="202" extrusionOk="0">
                  <a:moveTo>
                    <a:pt x="262" y="1"/>
                  </a:moveTo>
                  <a:cubicBezTo>
                    <a:pt x="239" y="1"/>
                    <a:pt x="206" y="17"/>
                    <a:pt x="167" y="17"/>
                  </a:cubicBezTo>
                  <a:cubicBezTo>
                    <a:pt x="165" y="17"/>
                    <a:pt x="162" y="17"/>
                    <a:pt x="160" y="16"/>
                  </a:cubicBezTo>
                  <a:cubicBezTo>
                    <a:pt x="131" y="15"/>
                    <a:pt x="104" y="11"/>
                    <a:pt x="81" y="11"/>
                  </a:cubicBezTo>
                  <a:cubicBezTo>
                    <a:pt x="37" y="11"/>
                    <a:pt x="6" y="25"/>
                    <a:pt x="2" y="100"/>
                  </a:cubicBezTo>
                  <a:cubicBezTo>
                    <a:pt x="1" y="151"/>
                    <a:pt x="62" y="198"/>
                    <a:pt x="145" y="201"/>
                  </a:cubicBezTo>
                  <a:cubicBezTo>
                    <a:pt x="148" y="201"/>
                    <a:pt x="151" y="201"/>
                    <a:pt x="154" y="201"/>
                  </a:cubicBezTo>
                  <a:cubicBezTo>
                    <a:pt x="233" y="201"/>
                    <a:pt x="306" y="129"/>
                    <a:pt x="303" y="79"/>
                  </a:cubicBezTo>
                  <a:cubicBezTo>
                    <a:pt x="300" y="16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3232924" y="2706934"/>
              <a:ext cx="29393" cy="19403"/>
            </a:xfrm>
            <a:custGeom>
              <a:avLst/>
              <a:gdLst/>
              <a:ahLst/>
              <a:cxnLst/>
              <a:rect l="l" t="t" r="r" b="b"/>
              <a:pathLst>
                <a:path w="306" h="202" extrusionOk="0">
                  <a:moveTo>
                    <a:pt x="263" y="1"/>
                  </a:moveTo>
                  <a:cubicBezTo>
                    <a:pt x="239" y="1"/>
                    <a:pt x="206" y="17"/>
                    <a:pt x="167" y="17"/>
                  </a:cubicBezTo>
                  <a:cubicBezTo>
                    <a:pt x="164" y="17"/>
                    <a:pt x="162" y="17"/>
                    <a:pt x="159" y="17"/>
                  </a:cubicBezTo>
                  <a:cubicBezTo>
                    <a:pt x="131" y="16"/>
                    <a:pt x="104" y="12"/>
                    <a:pt x="80" y="12"/>
                  </a:cubicBezTo>
                  <a:cubicBezTo>
                    <a:pt x="37" y="12"/>
                    <a:pt x="5" y="26"/>
                    <a:pt x="2" y="100"/>
                  </a:cubicBezTo>
                  <a:cubicBezTo>
                    <a:pt x="0" y="151"/>
                    <a:pt x="63" y="197"/>
                    <a:pt x="145" y="201"/>
                  </a:cubicBezTo>
                  <a:cubicBezTo>
                    <a:pt x="147" y="201"/>
                    <a:pt x="148" y="202"/>
                    <a:pt x="150" y="202"/>
                  </a:cubicBezTo>
                  <a:cubicBezTo>
                    <a:pt x="231" y="202"/>
                    <a:pt x="305" y="130"/>
                    <a:pt x="302" y="80"/>
                  </a:cubicBezTo>
                  <a:cubicBezTo>
                    <a:pt x="300" y="17"/>
                    <a:pt x="286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853119" y="2637774"/>
              <a:ext cx="29393" cy="19307"/>
            </a:xfrm>
            <a:custGeom>
              <a:avLst/>
              <a:gdLst/>
              <a:ahLst/>
              <a:cxnLst/>
              <a:rect l="l" t="t" r="r" b="b"/>
              <a:pathLst>
                <a:path w="306" h="201" extrusionOk="0">
                  <a:moveTo>
                    <a:pt x="261" y="0"/>
                  </a:moveTo>
                  <a:cubicBezTo>
                    <a:pt x="238" y="0"/>
                    <a:pt x="205" y="15"/>
                    <a:pt x="167" y="15"/>
                  </a:cubicBezTo>
                  <a:cubicBezTo>
                    <a:pt x="164" y="15"/>
                    <a:pt x="162" y="15"/>
                    <a:pt x="159" y="15"/>
                  </a:cubicBezTo>
                  <a:cubicBezTo>
                    <a:pt x="131" y="14"/>
                    <a:pt x="104" y="10"/>
                    <a:pt x="80" y="10"/>
                  </a:cubicBezTo>
                  <a:cubicBezTo>
                    <a:pt x="37" y="10"/>
                    <a:pt x="6" y="24"/>
                    <a:pt x="2" y="98"/>
                  </a:cubicBezTo>
                  <a:cubicBezTo>
                    <a:pt x="0" y="150"/>
                    <a:pt x="62" y="197"/>
                    <a:pt x="145" y="200"/>
                  </a:cubicBezTo>
                  <a:cubicBezTo>
                    <a:pt x="147" y="200"/>
                    <a:pt x="150" y="200"/>
                    <a:pt x="152" y="200"/>
                  </a:cubicBezTo>
                  <a:cubicBezTo>
                    <a:pt x="231" y="200"/>
                    <a:pt x="305" y="128"/>
                    <a:pt x="303" y="78"/>
                  </a:cubicBezTo>
                  <a:cubicBezTo>
                    <a:pt x="300" y="16"/>
                    <a:pt x="285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3049073" y="2570055"/>
              <a:ext cx="47163" cy="25455"/>
            </a:xfrm>
            <a:custGeom>
              <a:avLst/>
              <a:gdLst/>
              <a:ahLst/>
              <a:cxnLst/>
              <a:rect l="l" t="t" r="r" b="b"/>
              <a:pathLst>
                <a:path w="491" h="265" extrusionOk="0">
                  <a:moveTo>
                    <a:pt x="117" y="0"/>
                  </a:moveTo>
                  <a:cubicBezTo>
                    <a:pt x="59" y="0"/>
                    <a:pt x="18" y="22"/>
                    <a:pt x="9" y="109"/>
                  </a:cubicBezTo>
                  <a:cubicBezTo>
                    <a:pt x="0" y="178"/>
                    <a:pt x="98" y="248"/>
                    <a:pt x="228" y="262"/>
                  </a:cubicBezTo>
                  <a:cubicBezTo>
                    <a:pt x="239" y="264"/>
                    <a:pt x="250" y="264"/>
                    <a:pt x="261" y="264"/>
                  </a:cubicBezTo>
                  <a:cubicBezTo>
                    <a:pt x="379" y="264"/>
                    <a:pt x="489" y="183"/>
                    <a:pt x="490" y="119"/>
                  </a:cubicBezTo>
                  <a:cubicBezTo>
                    <a:pt x="491" y="29"/>
                    <a:pt x="465" y="9"/>
                    <a:pt x="423" y="9"/>
                  </a:cubicBezTo>
                  <a:cubicBezTo>
                    <a:pt x="390" y="9"/>
                    <a:pt x="347" y="20"/>
                    <a:pt x="298" y="20"/>
                  </a:cubicBezTo>
                  <a:cubicBezTo>
                    <a:pt x="288" y="20"/>
                    <a:pt x="277" y="20"/>
                    <a:pt x="267" y="19"/>
                  </a:cubicBezTo>
                  <a:cubicBezTo>
                    <a:pt x="212" y="12"/>
                    <a:pt x="160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3137348" y="2523660"/>
              <a:ext cx="49469" cy="36021"/>
            </a:xfrm>
            <a:custGeom>
              <a:avLst/>
              <a:gdLst/>
              <a:ahLst/>
              <a:cxnLst/>
              <a:rect l="l" t="t" r="r" b="b"/>
              <a:pathLst>
                <a:path w="515" h="375" extrusionOk="0">
                  <a:moveTo>
                    <a:pt x="396" y="0"/>
                  </a:moveTo>
                  <a:cubicBezTo>
                    <a:pt x="351" y="0"/>
                    <a:pt x="312" y="68"/>
                    <a:pt x="235" y="107"/>
                  </a:cubicBezTo>
                  <a:cubicBezTo>
                    <a:pt x="119" y="165"/>
                    <a:pt x="0" y="190"/>
                    <a:pt x="69" y="326"/>
                  </a:cubicBezTo>
                  <a:cubicBezTo>
                    <a:pt x="86" y="358"/>
                    <a:pt x="127" y="375"/>
                    <a:pt x="178" y="375"/>
                  </a:cubicBezTo>
                  <a:cubicBezTo>
                    <a:pt x="225" y="375"/>
                    <a:pt x="282" y="361"/>
                    <a:pt x="337" y="333"/>
                  </a:cubicBezTo>
                  <a:cubicBezTo>
                    <a:pt x="454" y="271"/>
                    <a:pt x="514" y="125"/>
                    <a:pt x="477" y="68"/>
                  </a:cubicBezTo>
                  <a:cubicBezTo>
                    <a:pt x="444" y="18"/>
                    <a:pt x="419" y="0"/>
                    <a:pt x="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3135139" y="2659098"/>
              <a:ext cx="49372" cy="36021"/>
            </a:xfrm>
            <a:custGeom>
              <a:avLst/>
              <a:gdLst/>
              <a:ahLst/>
              <a:cxnLst/>
              <a:rect l="l" t="t" r="r" b="b"/>
              <a:pathLst>
                <a:path w="514" h="375" extrusionOk="0">
                  <a:moveTo>
                    <a:pt x="396" y="0"/>
                  </a:moveTo>
                  <a:cubicBezTo>
                    <a:pt x="351" y="0"/>
                    <a:pt x="312" y="68"/>
                    <a:pt x="235" y="107"/>
                  </a:cubicBezTo>
                  <a:cubicBezTo>
                    <a:pt x="118" y="165"/>
                    <a:pt x="1" y="190"/>
                    <a:pt x="68" y="326"/>
                  </a:cubicBezTo>
                  <a:cubicBezTo>
                    <a:pt x="85" y="358"/>
                    <a:pt x="126" y="375"/>
                    <a:pt x="178" y="375"/>
                  </a:cubicBezTo>
                  <a:cubicBezTo>
                    <a:pt x="226" y="375"/>
                    <a:pt x="282" y="361"/>
                    <a:pt x="337" y="333"/>
                  </a:cubicBezTo>
                  <a:cubicBezTo>
                    <a:pt x="453" y="273"/>
                    <a:pt x="513" y="127"/>
                    <a:pt x="476" y="68"/>
                  </a:cubicBezTo>
                  <a:cubicBezTo>
                    <a:pt x="444" y="18"/>
                    <a:pt x="419" y="0"/>
                    <a:pt x="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3246564" y="2637486"/>
              <a:ext cx="49565" cy="36117"/>
            </a:xfrm>
            <a:custGeom>
              <a:avLst/>
              <a:gdLst/>
              <a:ahLst/>
              <a:cxnLst/>
              <a:rect l="l" t="t" r="r" b="b"/>
              <a:pathLst>
                <a:path w="516" h="376" extrusionOk="0">
                  <a:moveTo>
                    <a:pt x="396" y="1"/>
                  </a:moveTo>
                  <a:cubicBezTo>
                    <a:pt x="351" y="1"/>
                    <a:pt x="312" y="70"/>
                    <a:pt x="235" y="108"/>
                  </a:cubicBezTo>
                  <a:cubicBezTo>
                    <a:pt x="117" y="167"/>
                    <a:pt x="0" y="190"/>
                    <a:pt x="69" y="326"/>
                  </a:cubicBezTo>
                  <a:cubicBezTo>
                    <a:pt x="86" y="359"/>
                    <a:pt x="127" y="376"/>
                    <a:pt x="179" y="376"/>
                  </a:cubicBezTo>
                  <a:cubicBezTo>
                    <a:pt x="226" y="376"/>
                    <a:pt x="283" y="362"/>
                    <a:pt x="338" y="333"/>
                  </a:cubicBezTo>
                  <a:cubicBezTo>
                    <a:pt x="454" y="273"/>
                    <a:pt x="515" y="128"/>
                    <a:pt x="475" y="68"/>
                  </a:cubicBezTo>
                  <a:cubicBezTo>
                    <a:pt x="443" y="19"/>
                    <a:pt x="419" y="1"/>
                    <a:pt x="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2694722" y="2767737"/>
              <a:ext cx="733287" cy="628106"/>
            </a:xfrm>
            <a:custGeom>
              <a:avLst/>
              <a:gdLst/>
              <a:ahLst/>
              <a:cxnLst/>
              <a:rect l="l" t="t" r="r" b="b"/>
              <a:pathLst>
                <a:path w="7634" h="6539" extrusionOk="0">
                  <a:moveTo>
                    <a:pt x="0" y="1"/>
                  </a:moveTo>
                  <a:lnTo>
                    <a:pt x="500" y="5745"/>
                  </a:lnTo>
                  <a:lnTo>
                    <a:pt x="5712" y="6539"/>
                  </a:lnTo>
                  <a:lnTo>
                    <a:pt x="7633" y="4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694722" y="2767737"/>
              <a:ext cx="109695" cy="560291"/>
            </a:xfrm>
            <a:custGeom>
              <a:avLst/>
              <a:gdLst/>
              <a:ahLst/>
              <a:cxnLst/>
              <a:rect l="l" t="t" r="r" b="b"/>
              <a:pathLst>
                <a:path w="1142" h="5833" extrusionOk="0">
                  <a:moveTo>
                    <a:pt x="0" y="1"/>
                  </a:moveTo>
                  <a:lnTo>
                    <a:pt x="500" y="5745"/>
                  </a:lnTo>
                  <a:lnTo>
                    <a:pt x="1141" y="5833"/>
                  </a:lnTo>
                  <a:lnTo>
                    <a:pt x="962" y="1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2899898" y="2789638"/>
              <a:ext cx="124968" cy="561828"/>
            </a:xfrm>
            <a:custGeom>
              <a:avLst/>
              <a:gdLst/>
              <a:ahLst/>
              <a:cxnLst/>
              <a:rect l="l" t="t" r="r" b="b"/>
              <a:pathLst>
                <a:path w="1301" h="5849" extrusionOk="0">
                  <a:moveTo>
                    <a:pt x="166" y="0"/>
                  </a:moveTo>
                  <a:lnTo>
                    <a:pt x="0" y="5748"/>
                  </a:lnTo>
                  <a:lnTo>
                    <a:pt x="696" y="5848"/>
                  </a:lnTo>
                  <a:lnTo>
                    <a:pt x="1300" y="6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3038026" y="2800492"/>
              <a:ext cx="210265" cy="574219"/>
            </a:xfrm>
            <a:custGeom>
              <a:avLst/>
              <a:gdLst/>
              <a:ahLst/>
              <a:cxnLst/>
              <a:rect l="l" t="t" r="r" b="b"/>
              <a:pathLst>
                <a:path w="2189" h="5978" extrusionOk="0">
                  <a:moveTo>
                    <a:pt x="1054" y="0"/>
                  </a:moveTo>
                  <a:lnTo>
                    <a:pt x="1" y="5861"/>
                  </a:lnTo>
                  <a:lnTo>
                    <a:pt x="831" y="5977"/>
                  </a:lnTo>
                  <a:lnTo>
                    <a:pt x="2188" y="68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3202762" y="2808368"/>
              <a:ext cx="227459" cy="587571"/>
            </a:xfrm>
            <a:custGeom>
              <a:avLst/>
              <a:gdLst/>
              <a:ahLst/>
              <a:cxnLst/>
              <a:rect l="l" t="t" r="r" b="b"/>
              <a:pathLst>
                <a:path w="2368" h="6117" extrusionOk="0">
                  <a:moveTo>
                    <a:pt x="1737" y="0"/>
                  </a:moveTo>
                  <a:lnTo>
                    <a:pt x="1" y="6034"/>
                  </a:lnTo>
                  <a:lnTo>
                    <a:pt x="469" y="6117"/>
                  </a:lnTo>
                  <a:lnTo>
                    <a:pt x="2367" y="5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2733049" y="2975985"/>
              <a:ext cx="644916" cy="423028"/>
            </a:xfrm>
            <a:custGeom>
              <a:avLst/>
              <a:gdLst/>
              <a:ahLst/>
              <a:cxnLst/>
              <a:rect l="l" t="t" r="r" b="b"/>
              <a:pathLst>
                <a:path w="6714" h="4404" extrusionOk="0">
                  <a:moveTo>
                    <a:pt x="6713" y="0"/>
                  </a:moveTo>
                  <a:lnTo>
                    <a:pt x="6713" y="0"/>
                  </a:lnTo>
                  <a:cubicBezTo>
                    <a:pt x="4602" y="2360"/>
                    <a:pt x="614" y="2443"/>
                    <a:pt x="64" y="2443"/>
                  </a:cubicBezTo>
                  <a:cubicBezTo>
                    <a:pt x="23" y="2443"/>
                    <a:pt x="1" y="2442"/>
                    <a:pt x="1" y="2442"/>
                  </a:cubicBezTo>
                  <a:lnTo>
                    <a:pt x="1" y="2442"/>
                  </a:lnTo>
                  <a:lnTo>
                    <a:pt x="101" y="3576"/>
                  </a:lnTo>
                  <a:lnTo>
                    <a:pt x="5369" y="4403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2691649" y="2759092"/>
              <a:ext cx="739819" cy="634734"/>
            </a:xfrm>
            <a:custGeom>
              <a:avLst/>
              <a:gdLst/>
              <a:ahLst/>
              <a:cxnLst/>
              <a:rect l="l" t="t" r="r" b="b"/>
              <a:pathLst>
                <a:path w="7702" h="6608" extrusionOk="0">
                  <a:moveTo>
                    <a:pt x="1" y="1"/>
                  </a:moveTo>
                  <a:lnTo>
                    <a:pt x="60" y="356"/>
                  </a:lnTo>
                  <a:lnTo>
                    <a:pt x="3998" y="1687"/>
                  </a:lnTo>
                  <a:lnTo>
                    <a:pt x="3195" y="6239"/>
                  </a:lnTo>
                  <a:lnTo>
                    <a:pt x="5801" y="6607"/>
                  </a:lnTo>
                  <a:lnTo>
                    <a:pt x="7701" y="5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2676664" y="2742090"/>
              <a:ext cx="780450" cy="79630"/>
            </a:xfrm>
            <a:custGeom>
              <a:avLst/>
              <a:gdLst/>
              <a:ahLst/>
              <a:cxnLst/>
              <a:rect l="l" t="t" r="r" b="b"/>
              <a:pathLst>
                <a:path w="8125" h="829" extrusionOk="0">
                  <a:moveTo>
                    <a:pt x="12" y="0"/>
                  </a:moveTo>
                  <a:lnTo>
                    <a:pt x="1" y="389"/>
                  </a:lnTo>
                  <a:lnTo>
                    <a:pt x="8047" y="829"/>
                  </a:lnTo>
                  <a:lnTo>
                    <a:pt x="8125" y="55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2746977" y="2856012"/>
              <a:ext cx="48508" cy="311316"/>
            </a:xfrm>
            <a:custGeom>
              <a:avLst/>
              <a:gdLst/>
              <a:ahLst/>
              <a:cxnLst/>
              <a:rect l="l" t="t" r="r" b="b"/>
              <a:pathLst>
                <a:path w="505" h="3241" extrusionOk="0">
                  <a:moveTo>
                    <a:pt x="405" y="1"/>
                  </a:moveTo>
                  <a:lnTo>
                    <a:pt x="0" y="48"/>
                  </a:lnTo>
                  <a:lnTo>
                    <a:pt x="301" y="3240"/>
                  </a:lnTo>
                  <a:lnTo>
                    <a:pt x="504" y="3217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1707844" y="3263479"/>
              <a:ext cx="214204" cy="78189"/>
            </a:xfrm>
            <a:custGeom>
              <a:avLst/>
              <a:gdLst/>
              <a:ahLst/>
              <a:cxnLst/>
              <a:rect l="l" t="t" r="r" b="b"/>
              <a:pathLst>
                <a:path w="2230" h="814" extrusionOk="0">
                  <a:moveTo>
                    <a:pt x="2072" y="0"/>
                  </a:moveTo>
                  <a:lnTo>
                    <a:pt x="0" y="576"/>
                  </a:lnTo>
                  <a:lnTo>
                    <a:pt x="63" y="814"/>
                  </a:lnTo>
                  <a:lnTo>
                    <a:pt x="2229" y="325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2934286" y="2631530"/>
              <a:ext cx="40727" cy="21997"/>
            </a:xfrm>
            <a:custGeom>
              <a:avLst/>
              <a:gdLst/>
              <a:ahLst/>
              <a:cxnLst/>
              <a:rect l="l" t="t" r="r" b="b"/>
              <a:pathLst>
                <a:path w="424" h="229" extrusionOk="0">
                  <a:moveTo>
                    <a:pt x="364" y="1"/>
                  </a:moveTo>
                  <a:cubicBezTo>
                    <a:pt x="333" y="1"/>
                    <a:pt x="292" y="15"/>
                    <a:pt x="243" y="15"/>
                  </a:cubicBezTo>
                  <a:cubicBezTo>
                    <a:pt x="237" y="15"/>
                    <a:pt x="231" y="15"/>
                    <a:pt x="225" y="14"/>
                  </a:cubicBezTo>
                  <a:cubicBezTo>
                    <a:pt x="181" y="11"/>
                    <a:pt x="140" y="4"/>
                    <a:pt x="105" y="4"/>
                  </a:cubicBezTo>
                  <a:cubicBezTo>
                    <a:pt x="49" y="4"/>
                    <a:pt x="11" y="22"/>
                    <a:pt x="4" y="102"/>
                  </a:cubicBezTo>
                  <a:cubicBezTo>
                    <a:pt x="0" y="163"/>
                    <a:pt x="87" y="219"/>
                    <a:pt x="202" y="228"/>
                  </a:cubicBezTo>
                  <a:cubicBezTo>
                    <a:pt x="207" y="228"/>
                    <a:pt x="211" y="228"/>
                    <a:pt x="216" y="228"/>
                  </a:cubicBezTo>
                  <a:cubicBezTo>
                    <a:pt x="323" y="228"/>
                    <a:pt x="424" y="152"/>
                    <a:pt x="421" y="93"/>
                  </a:cubicBezTo>
                  <a:cubicBezTo>
                    <a:pt x="419" y="18"/>
                    <a:pt x="398" y="1"/>
                    <a:pt x="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2804610" y="2712217"/>
              <a:ext cx="40727" cy="21901"/>
            </a:xfrm>
            <a:custGeom>
              <a:avLst/>
              <a:gdLst/>
              <a:ahLst/>
              <a:cxnLst/>
              <a:rect l="l" t="t" r="r" b="b"/>
              <a:pathLst>
                <a:path w="424" h="228" extrusionOk="0">
                  <a:moveTo>
                    <a:pt x="365" y="0"/>
                  </a:moveTo>
                  <a:cubicBezTo>
                    <a:pt x="335" y="0"/>
                    <a:pt x="294" y="14"/>
                    <a:pt x="246" y="14"/>
                  </a:cubicBezTo>
                  <a:cubicBezTo>
                    <a:pt x="240" y="14"/>
                    <a:pt x="233" y="14"/>
                    <a:pt x="226" y="13"/>
                  </a:cubicBezTo>
                  <a:cubicBezTo>
                    <a:pt x="182" y="10"/>
                    <a:pt x="140" y="3"/>
                    <a:pt x="105" y="3"/>
                  </a:cubicBezTo>
                  <a:cubicBezTo>
                    <a:pt x="50" y="3"/>
                    <a:pt x="11" y="21"/>
                    <a:pt x="6" y="102"/>
                  </a:cubicBezTo>
                  <a:cubicBezTo>
                    <a:pt x="0" y="162"/>
                    <a:pt x="87" y="218"/>
                    <a:pt x="202" y="227"/>
                  </a:cubicBezTo>
                  <a:cubicBezTo>
                    <a:pt x="207" y="227"/>
                    <a:pt x="211" y="227"/>
                    <a:pt x="216" y="227"/>
                  </a:cubicBezTo>
                  <a:cubicBezTo>
                    <a:pt x="323" y="227"/>
                    <a:pt x="424" y="151"/>
                    <a:pt x="422" y="92"/>
                  </a:cubicBezTo>
                  <a:cubicBezTo>
                    <a:pt x="420" y="18"/>
                    <a:pt x="399" y="0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2942931" y="2619043"/>
              <a:ext cx="29393" cy="27568"/>
            </a:xfrm>
            <a:custGeom>
              <a:avLst/>
              <a:gdLst/>
              <a:ahLst/>
              <a:cxnLst/>
              <a:rect l="l" t="t" r="r" b="b"/>
              <a:pathLst>
                <a:path w="306" h="287" extrusionOk="0">
                  <a:moveTo>
                    <a:pt x="171" y="0"/>
                  </a:moveTo>
                  <a:cubicBezTo>
                    <a:pt x="137" y="0"/>
                    <a:pt x="143" y="57"/>
                    <a:pt x="110" y="99"/>
                  </a:cubicBezTo>
                  <a:cubicBezTo>
                    <a:pt x="63" y="156"/>
                    <a:pt x="0" y="189"/>
                    <a:pt x="96" y="268"/>
                  </a:cubicBezTo>
                  <a:cubicBezTo>
                    <a:pt x="112" y="280"/>
                    <a:pt x="131" y="287"/>
                    <a:pt x="152" y="287"/>
                  </a:cubicBezTo>
                  <a:cubicBezTo>
                    <a:pt x="188" y="287"/>
                    <a:pt x="229" y="267"/>
                    <a:pt x="258" y="230"/>
                  </a:cubicBezTo>
                  <a:cubicBezTo>
                    <a:pt x="305" y="173"/>
                    <a:pt x="284" y="67"/>
                    <a:pt x="239" y="34"/>
                  </a:cubicBezTo>
                  <a:cubicBezTo>
                    <a:pt x="206" y="10"/>
                    <a:pt x="186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2851582" y="2655352"/>
              <a:ext cx="29393" cy="27568"/>
            </a:xfrm>
            <a:custGeom>
              <a:avLst/>
              <a:gdLst/>
              <a:ahLst/>
              <a:cxnLst/>
              <a:rect l="l" t="t" r="r" b="b"/>
              <a:pathLst>
                <a:path w="306" h="287" extrusionOk="0">
                  <a:moveTo>
                    <a:pt x="172" y="0"/>
                  </a:moveTo>
                  <a:cubicBezTo>
                    <a:pt x="138" y="0"/>
                    <a:pt x="144" y="56"/>
                    <a:pt x="111" y="97"/>
                  </a:cubicBezTo>
                  <a:cubicBezTo>
                    <a:pt x="64" y="154"/>
                    <a:pt x="1" y="189"/>
                    <a:pt x="97" y="267"/>
                  </a:cubicBezTo>
                  <a:cubicBezTo>
                    <a:pt x="112" y="280"/>
                    <a:pt x="131" y="287"/>
                    <a:pt x="152" y="287"/>
                  </a:cubicBezTo>
                  <a:cubicBezTo>
                    <a:pt x="189" y="287"/>
                    <a:pt x="230" y="267"/>
                    <a:pt x="260" y="230"/>
                  </a:cubicBezTo>
                  <a:cubicBezTo>
                    <a:pt x="306" y="173"/>
                    <a:pt x="286" y="66"/>
                    <a:pt x="240" y="33"/>
                  </a:cubicBezTo>
                  <a:cubicBezTo>
                    <a:pt x="207" y="10"/>
                    <a:pt x="186" y="0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3011899" y="2634412"/>
              <a:ext cx="29297" cy="27568"/>
            </a:xfrm>
            <a:custGeom>
              <a:avLst/>
              <a:gdLst/>
              <a:ahLst/>
              <a:cxnLst/>
              <a:rect l="l" t="t" r="r" b="b"/>
              <a:pathLst>
                <a:path w="305" h="287" extrusionOk="0">
                  <a:moveTo>
                    <a:pt x="171" y="1"/>
                  </a:moveTo>
                  <a:cubicBezTo>
                    <a:pt x="136" y="1"/>
                    <a:pt x="142" y="57"/>
                    <a:pt x="110" y="98"/>
                  </a:cubicBezTo>
                  <a:cubicBezTo>
                    <a:pt x="62" y="155"/>
                    <a:pt x="1" y="189"/>
                    <a:pt x="95" y="268"/>
                  </a:cubicBezTo>
                  <a:cubicBezTo>
                    <a:pt x="111" y="280"/>
                    <a:pt x="129" y="287"/>
                    <a:pt x="150" y="287"/>
                  </a:cubicBezTo>
                  <a:cubicBezTo>
                    <a:pt x="187" y="287"/>
                    <a:pt x="228" y="266"/>
                    <a:pt x="259" y="229"/>
                  </a:cubicBezTo>
                  <a:cubicBezTo>
                    <a:pt x="304" y="171"/>
                    <a:pt x="284" y="65"/>
                    <a:pt x="239" y="33"/>
                  </a:cubicBezTo>
                  <a:cubicBezTo>
                    <a:pt x="206" y="10"/>
                    <a:pt x="185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3070397" y="2593877"/>
              <a:ext cx="29105" cy="27568"/>
            </a:xfrm>
            <a:custGeom>
              <a:avLst/>
              <a:gdLst/>
              <a:ahLst/>
              <a:cxnLst/>
              <a:rect l="l" t="t" r="r" b="b"/>
              <a:pathLst>
                <a:path w="303" h="287" extrusionOk="0">
                  <a:moveTo>
                    <a:pt x="169" y="0"/>
                  </a:moveTo>
                  <a:cubicBezTo>
                    <a:pt x="134" y="0"/>
                    <a:pt x="140" y="56"/>
                    <a:pt x="108" y="97"/>
                  </a:cubicBezTo>
                  <a:cubicBezTo>
                    <a:pt x="60" y="154"/>
                    <a:pt x="0" y="189"/>
                    <a:pt x="93" y="268"/>
                  </a:cubicBezTo>
                  <a:cubicBezTo>
                    <a:pt x="108" y="280"/>
                    <a:pt x="127" y="286"/>
                    <a:pt x="147" y="286"/>
                  </a:cubicBezTo>
                  <a:cubicBezTo>
                    <a:pt x="184" y="286"/>
                    <a:pt x="225" y="266"/>
                    <a:pt x="255" y="227"/>
                  </a:cubicBezTo>
                  <a:cubicBezTo>
                    <a:pt x="302" y="172"/>
                    <a:pt x="282" y="67"/>
                    <a:pt x="236" y="33"/>
                  </a:cubicBezTo>
                  <a:cubicBezTo>
                    <a:pt x="204" y="10"/>
                    <a:pt x="183" y="0"/>
                    <a:pt x="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3141478" y="2646323"/>
              <a:ext cx="29201" cy="27664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171" y="1"/>
                  </a:moveTo>
                  <a:cubicBezTo>
                    <a:pt x="137" y="1"/>
                    <a:pt x="143" y="57"/>
                    <a:pt x="109" y="98"/>
                  </a:cubicBezTo>
                  <a:cubicBezTo>
                    <a:pt x="63" y="155"/>
                    <a:pt x="0" y="190"/>
                    <a:pt x="95" y="268"/>
                  </a:cubicBezTo>
                  <a:cubicBezTo>
                    <a:pt x="110" y="281"/>
                    <a:pt x="130" y="287"/>
                    <a:pt x="151" y="287"/>
                  </a:cubicBezTo>
                  <a:cubicBezTo>
                    <a:pt x="188" y="287"/>
                    <a:pt x="229" y="268"/>
                    <a:pt x="258" y="231"/>
                  </a:cubicBezTo>
                  <a:cubicBezTo>
                    <a:pt x="304" y="172"/>
                    <a:pt x="284" y="67"/>
                    <a:pt x="238" y="34"/>
                  </a:cubicBezTo>
                  <a:cubicBezTo>
                    <a:pt x="206" y="10"/>
                    <a:pt x="185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2991823" y="2593685"/>
              <a:ext cx="29393" cy="27472"/>
            </a:xfrm>
            <a:custGeom>
              <a:avLst/>
              <a:gdLst/>
              <a:ahLst/>
              <a:cxnLst/>
              <a:rect l="l" t="t" r="r" b="b"/>
              <a:pathLst>
                <a:path w="306" h="286" extrusionOk="0">
                  <a:moveTo>
                    <a:pt x="172" y="0"/>
                  </a:moveTo>
                  <a:cubicBezTo>
                    <a:pt x="138" y="0"/>
                    <a:pt x="144" y="57"/>
                    <a:pt x="111" y="98"/>
                  </a:cubicBezTo>
                  <a:cubicBezTo>
                    <a:pt x="64" y="155"/>
                    <a:pt x="1" y="188"/>
                    <a:pt x="97" y="267"/>
                  </a:cubicBezTo>
                  <a:cubicBezTo>
                    <a:pt x="112" y="280"/>
                    <a:pt x="131" y="286"/>
                    <a:pt x="152" y="286"/>
                  </a:cubicBezTo>
                  <a:cubicBezTo>
                    <a:pt x="189" y="286"/>
                    <a:pt x="230" y="266"/>
                    <a:pt x="260" y="228"/>
                  </a:cubicBezTo>
                  <a:cubicBezTo>
                    <a:pt x="306" y="171"/>
                    <a:pt x="284" y="65"/>
                    <a:pt x="240" y="33"/>
                  </a:cubicBezTo>
                  <a:cubicBezTo>
                    <a:pt x="207" y="10"/>
                    <a:pt x="187" y="0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2979624" y="2602906"/>
              <a:ext cx="37942" cy="23726"/>
            </a:xfrm>
            <a:custGeom>
              <a:avLst/>
              <a:gdLst/>
              <a:ahLst/>
              <a:cxnLst/>
              <a:rect l="l" t="t" r="r" b="b"/>
              <a:pathLst>
                <a:path w="395" h="247" extrusionOk="0">
                  <a:moveTo>
                    <a:pt x="101" y="0"/>
                  </a:moveTo>
                  <a:cubicBezTo>
                    <a:pt x="75" y="0"/>
                    <a:pt x="50" y="16"/>
                    <a:pt x="26" y="62"/>
                  </a:cubicBezTo>
                  <a:cubicBezTo>
                    <a:pt x="0" y="112"/>
                    <a:pt x="45" y="188"/>
                    <a:pt x="124" y="228"/>
                  </a:cubicBezTo>
                  <a:cubicBezTo>
                    <a:pt x="149" y="241"/>
                    <a:pt x="176" y="246"/>
                    <a:pt x="204" y="246"/>
                  </a:cubicBezTo>
                  <a:cubicBezTo>
                    <a:pt x="266" y="246"/>
                    <a:pt x="325" y="218"/>
                    <a:pt x="340" y="182"/>
                  </a:cubicBezTo>
                  <a:cubicBezTo>
                    <a:pt x="394" y="53"/>
                    <a:pt x="304" y="96"/>
                    <a:pt x="224" y="55"/>
                  </a:cubicBezTo>
                  <a:cubicBezTo>
                    <a:pt x="177" y="31"/>
                    <a:pt x="138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3133794" y="2548635"/>
              <a:ext cx="29105" cy="27568"/>
            </a:xfrm>
            <a:custGeom>
              <a:avLst/>
              <a:gdLst/>
              <a:ahLst/>
              <a:cxnLst/>
              <a:rect l="l" t="t" r="r" b="b"/>
              <a:pathLst>
                <a:path w="303" h="287" extrusionOk="0">
                  <a:moveTo>
                    <a:pt x="169" y="1"/>
                  </a:moveTo>
                  <a:cubicBezTo>
                    <a:pt x="134" y="1"/>
                    <a:pt x="140" y="56"/>
                    <a:pt x="108" y="97"/>
                  </a:cubicBezTo>
                  <a:cubicBezTo>
                    <a:pt x="60" y="154"/>
                    <a:pt x="0" y="189"/>
                    <a:pt x="93" y="268"/>
                  </a:cubicBezTo>
                  <a:cubicBezTo>
                    <a:pt x="109" y="280"/>
                    <a:pt x="128" y="287"/>
                    <a:pt x="149" y="287"/>
                  </a:cubicBezTo>
                  <a:cubicBezTo>
                    <a:pt x="185" y="287"/>
                    <a:pt x="226" y="267"/>
                    <a:pt x="256" y="230"/>
                  </a:cubicBezTo>
                  <a:cubicBezTo>
                    <a:pt x="302" y="170"/>
                    <a:pt x="281" y="66"/>
                    <a:pt x="236" y="33"/>
                  </a:cubicBezTo>
                  <a:cubicBezTo>
                    <a:pt x="204" y="10"/>
                    <a:pt x="183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3220532" y="2600793"/>
              <a:ext cx="29201" cy="27472"/>
            </a:xfrm>
            <a:custGeom>
              <a:avLst/>
              <a:gdLst/>
              <a:ahLst/>
              <a:cxnLst/>
              <a:rect l="l" t="t" r="r" b="b"/>
              <a:pathLst>
                <a:path w="304" h="286" extrusionOk="0">
                  <a:moveTo>
                    <a:pt x="172" y="0"/>
                  </a:moveTo>
                  <a:cubicBezTo>
                    <a:pt x="137" y="0"/>
                    <a:pt x="143" y="56"/>
                    <a:pt x="109" y="97"/>
                  </a:cubicBezTo>
                  <a:cubicBezTo>
                    <a:pt x="64" y="154"/>
                    <a:pt x="1" y="188"/>
                    <a:pt x="95" y="267"/>
                  </a:cubicBezTo>
                  <a:cubicBezTo>
                    <a:pt x="110" y="280"/>
                    <a:pt x="129" y="286"/>
                    <a:pt x="150" y="286"/>
                  </a:cubicBezTo>
                  <a:cubicBezTo>
                    <a:pt x="187" y="286"/>
                    <a:pt x="229" y="266"/>
                    <a:pt x="258" y="228"/>
                  </a:cubicBezTo>
                  <a:cubicBezTo>
                    <a:pt x="304" y="171"/>
                    <a:pt x="284" y="64"/>
                    <a:pt x="238" y="32"/>
                  </a:cubicBezTo>
                  <a:cubicBezTo>
                    <a:pt x="206" y="9"/>
                    <a:pt x="186" y="0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3130624" y="2546233"/>
              <a:ext cx="44858" cy="21901"/>
            </a:xfrm>
            <a:custGeom>
              <a:avLst/>
              <a:gdLst/>
              <a:ahLst/>
              <a:cxnLst/>
              <a:rect l="l" t="t" r="r" b="b"/>
              <a:pathLst>
                <a:path w="467" h="228" extrusionOk="0">
                  <a:moveTo>
                    <a:pt x="101" y="1"/>
                  </a:moveTo>
                  <a:cubicBezTo>
                    <a:pt x="58" y="1"/>
                    <a:pt x="26" y="19"/>
                    <a:pt x="13" y="79"/>
                  </a:cubicBezTo>
                  <a:cubicBezTo>
                    <a:pt x="0" y="135"/>
                    <a:pt x="89" y="200"/>
                    <a:pt x="208" y="222"/>
                  </a:cubicBezTo>
                  <a:cubicBezTo>
                    <a:pt x="226" y="226"/>
                    <a:pt x="244" y="228"/>
                    <a:pt x="262" y="228"/>
                  </a:cubicBezTo>
                  <a:cubicBezTo>
                    <a:pt x="362" y="228"/>
                    <a:pt x="454" y="178"/>
                    <a:pt x="458" y="131"/>
                  </a:cubicBezTo>
                  <a:cubicBezTo>
                    <a:pt x="466" y="45"/>
                    <a:pt x="433" y="37"/>
                    <a:pt x="378" y="37"/>
                  </a:cubicBezTo>
                  <a:cubicBezTo>
                    <a:pt x="365" y="37"/>
                    <a:pt x="350" y="37"/>
                    <a:pt x="335" y="37"/>
                  </a:cubicBezTo>
                  <a:cubicBezTo>
                    <a:pt x="311" y="37"/>
                    <a:pt x="285" y="36"/>
                    <a:pt x="258" y="31"/>
                  </a:cubicBezTo>
                  <a:cubicBezTo>
                    <a:pt x="198" y="19"/>
                    <a:pt x="144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3210639" y="2608189"/>
              <a:ext cx="44954" cy="21805"/>
            </a:xfrm>
            <a:custGeom>
              <a:avLst/>
              <a:gdLst/>
              <a:ahLst/>
              <a:cxnLst/>
              <a:rect l="l" t="t" r="r" b="b"/>
              <a:pathLst>
                <a:path w="468" h="227" extrusionOk="0">
                  <a:moveTo>
                    <a:pt x="101" y="0"/>
                  </a:moveTo>
                  <a:cubicBezTo>
                    <a:pt x="57" y="0"/>
                    <a:pt x="26" y="18"/>
                    <a:pt x="12" y="78"/>
                  </a:cubicBezTo>
                  <a:cubicBezTo>
                    <a:pt x="0" y="134"/>
                    <a:pt x="88" y="197"/>
                    <a:pt x="208" y="222"/>
                  </a:cubicBezTo>
                  <a:cubicBezTo>
                    <a:pt x="226" y="225"/>
                    <a:pt x="244" y="227"/>
                    <a:pt x="262" y="227"/>
                  </a:cubicBezTo>
                  <a:cubicBezTo>
                    <a:pt x="363" y="227"/>
                    <a:pt x="455" y="177"/>
                    <a:pt x="460" y="130"/>
                  </a:cubicBezTo>
                  <a:cubicBezTo>
                    <a:pt x="468" y="45"/>
                    <a:pt x="436" y="36"/>
                    <a:pt x="382" y="36"/>
                  </a:cubicBezTo>
                  <a:cubicBezTo>
                    <a:pt x="367" y="36"/>
                    <a:pt x="351" y="36"/>
                    <a:pt x="334" y="36"/>
                  </a:cubicBezTo>
                  <a:cubicBezTo>
                    <a:pt x="311" y="36"/>
                    <a:pt x="286" y="35"/>
                    <a:pt x="260" y="30"/>
                  </a:cubicBezTo>
                  <a:cubicBezTo>
                    <a:pt x="199" y="18"/>
                    <a:pt x="144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3130432" y="2660347"/>
              <a:ext cx="45050" cy="21805"/>
            </a:xfrm>
            <a:custGeom>
              <a:avLst/>
              <a:gdLst/>
              <a:ahLst/>
              <a:cxnLst/>
              <a:rect l="l" t="t" r="r" b="b"/>
              <a:pathLst>
                <a:path w="469" h="227" extrusionOk="0">
                  <a:moveTo>
                    <a:pt x="102" y="0"/>
                  </a:moveTo>
                  <a:cubicBezTo>
                    <a:pt x="59" y="0"/>
                    <a:pt x="27" y="18"/>
                    <a:pt x="14" y="78"/>
                  </a:cubicBezTo>
                  <a:cubicBezTo>
                    <a:pt x="1" y="134"/>
                    <a:pt x="88" y="195"/>
                    <a:pt x="208" y="221"/>
                  </a:cubicBezTo>
                  <a:cubicBezTo>
                    <a:pt x="228" y="225"/>
                    <a:pt x="247" y="227"/>
                    <a:pt x="266" y="227"/>
                  </a:cubicBezTo>
                  <a:cubicBezTo>
                    <a:pt x="366" y="227"/>
                    <a:pt x="456" y="178"/>
                    <a:pt x="460" y="131"/>
                  </a:cubicBezTo>
                  <a:cubicBezTo>
                    <a:pt x="469" y="43"/>
                    <a:pt x="433" y="37"/>
                    <a:pt x="376" y="37"/>
                  </a:cubicBezTo>
                  <a:cubicBezTo>
                    <a:pt x="366" y="37"/>
                    <a:pt x="355" y="37"/>
                    <a:pt x="344" y="37"/>
                  </a:cubicBezTo>
                  <a:cubicBezTo>
                    <a:pt x="318" y="37"/>
                    <a:pt x="290" y="36"/>
                    <a:pt x="260" y="29"/>
                  </a:cubicBezTo>
                  <a:cubicBezTo>
                    <a:pt x="200" y="18"/>
                    <a:pt x="145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3068476" y="2606364"/>
              <a:ext cx="44954" cy="21805"/>
            </a:xfrm>
            <a:custGeom>
              <a:avLst/>
              <a:gdLst/>
              <a:ahLst/>
              <a:cxnLst/>
              <a:rect l="l" t="t" r="r" b="b"/>
              <a:pathLst>
                <a:path w="468" h="227" extrusionOk="0">
                  <a:moveTo>
                    <a:pt x="101" y="1"/>
                  </a:moveTo>
                  <a:cubicBezTo>
                    <a:pt x="58" y="1"/>
                    <a:pt x="26" y="19"/>
                    <a:pt x="13" y="77"/>
                  </a:cubicBezTo>
                  <a:cubicBezTo>
                    <a:pt x="0" y="133"/>
                    <a:pt x="88" y="196"/>
                    <a:pt x="208" y="221"/>
                  </a:cubicBezTo>
                  <a:cubicBezTo>
                    <a:pt x="228" y="225"/>
                    <a:pt x="249" y="227"/>
                    <a:pt x="269" y="227"/>
                  </a:cubicBezTo>
                  <a:cubicBezTo>
                    <a:pt x="367" y="227"/>
                    <a:pt x="455" y="179"/>
                    <a:pt x="460" y="132"/>
                  </a:cubicBezTo>
                  <a:cubicBezTo>
                    <a:pt x="468" y="46"/>
                    <a:pt x="434" y="37"/>
                    <a:pt x="378" y="37"/>
                  </a:cubicBezTo>
                  <a:cubicBezTo>
                    <a:pt x="364" y="37"/>
                    <a:pt x="349" y="38"/>
                    <a:pt x="333" y="38"/>
                  </a:cubicBezTo>
                  <a:cubicBezTo>
                    <a:pt x="310" y="38"/>
                    <a:pt x="285" y="37"/>
                    <a:pt x="259" y="32"/>
                  </a:cubicBezTo>
                  <a:cubicBezTo>
                    <a:pt x="199" y="19"/>
                    <a:pt x="144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7" name="Google Shape;1497;p38"/>
          <p:cNvGrpSpPr/>
          <p:nvPr/>
        </p:nvGrpSpPr>
        <p:grpSpPr>
          <a:xfrm>
            <a:off x="6085800" y="3853288"/>
            <a:ext cx="249800" cy="541650"/>
            <a:chOff x="5458600" y="3719400"/>
            <a:chExt cx="249800" cy="541650"/>
          </a:xfrm>
        </p:grpSpPr>
        <p:sp>
          <p:nvSpPr>
            <p:cNvPr id="1498" name="Google Shape;1498;p38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7" name="Google Shape;1507;p38"/>
          <p:cNvGrpSpPr/>
          <p:nvPr/>
        </p:nvGrpSpPr>
        <p:grpSpPr>
          <a:xfrm>
            <a:off x="6404200" y="700050"/>
            <a:ext cx="164400" cy="515125"/>
            <a:chOff x="5791250" y="3025900"/>
            <a:chExt cx="164400" cy="515125"/>
          </a:xfrm>
        </p:grpSpPr>
        <p:sp>
          <p:nvSpPr>
            <p:cNvPr id="1508" name="Google Shape;1508;p38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7" name="Google Shape;1517;p38"/>
          <p:cNvGrpSpPr/>
          <p:nvPr/>
        </p:nvGrpSpPr>
        <p:grpSpPr>
          <a:xfrm>
            <a:off x="983525" y="884088"/>
            <a:ext cx="190750" cy="283225"/>
            <a:chOff x="923775" y="1828850"/>
            <a:chExt cx="190750" cy="283225"/>
          </a:xfrm>
        </p:grpSpPr>
        <p:sp>
          <p:nvSpPr>
            <p:cNvPr id="1518" name="Google Shape;1518;p38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38"/>
          <p:cNvGrpSpPr/>
          <p:nvPr/>
        </p:nvGrpSpPr>
        <p:grpSpPr>
          <a:xfrm>
            <a:off x="5381613" y="1057650"/>
            <a:ext cx="272300" cy="211525"/>
            <a:chOff x="962400" y="2223200"/>
            <a:chExt cx="272300" cy="211525"/>
          </a:xfrm>
        </p:grpSpPr>
        <p:sp>
          <p:nvSpPr>
            <p:cNvPr id="1528" name="Google Shape;1528;p38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6" name="Google Shape;1536;p38"/>
          <p:cNvGrpSpPr/>
          <p:nvPr/>
        </p:nvGrpSpPr>
        <p:grpSpPr>
          <a:xfrm>
            <a:off x="3685775" y="3800400"/>
            <a:ext cx="430550" cy="271450"/>
            <a:chOff x="1515225" y="1844850"/>
            <a:chExt cx="430550" cy="271450"/>
          </a:xfrm>
        </p:grpSpPr>
        <p:sp>
          <p:nvSpPr>
            <p:cNvPr id="1537" name="Google Shape;1537;p38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5" name="Google Shape;1545;p38"/>
          <p:cNvGrpSpPr/>
          <p:nvPr/>
        </p:nvGrpSpPr>
        <p:grpSpPr>
          <a:xfrm>
            <a:off x="7142373" y="3717990"/>
            <a:ext cx="471693" cy="535743"/>
            <a:chOff x="7142373" y="3717990"/>
            <a:chExt cx="471693" cy="535743"/>
          </a:xfrm>
        </p:grpSpPr>
        <p:sp>
          <p:nvSpPr>
            <p:cNvPr id="1546" name="Google Shape;1546;p38"/>
            <p:cNvSpPr/>
            <p:nvPr/>
          </p:nvSpPr>
          <p:spPr>
            <a:xfrm>
              <a:off x="7486877" y="37352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7506505" y="37579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7551538" y="37844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7547051" y="37695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8"/>
            <p:cNvSpPr/>
            <p:nvPr/>
          </p:nvSpPr>
          <p:spPr>
            <a:xfrm>
              <a:off x="7473698" y="37833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8"/>
            <p:cNvSpPr/>
            <p:nvPr/>
          </p:nvSpPr>
          <p:spPr>
            <a:xfrm>
              <a:off x="7543518" y="37179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7153589" y="3994742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8"/>
            <p:cNvSpPr/>
            <p:nvPr/>
          </p:nvSpPr>
          <p:spPr>
            <a:xfrm>
              <a:off x="7174227" y="4016220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7220268" y="4042466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7220212" y="4015379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7142373" y="4036577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7217520" y="3976740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7242476" y="4031025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8"/>
            <p:cNvSpPr/>
            <p:nvPr/>
          </p:nvSpPr>
          <p:spPr>
            <a:xfrm>
              <a:off x="7259917" y="4023623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7364398" y="4178530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7392718" y="4165800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7394120" y="4189298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38"/>
          <p:cNvGrpSpPr/>
          <p:nvPr/>
        </p:nvGrpSpPr>
        <p:grpSpPr>
          <a:xfrm>
            <a:off x="649811" y="709943"/>
            <a:ext cx="3152328" cy="3574188"/>
            <a:chOff x="649811" y="709943"/>
            <a:chExt cx="3152328" cy="3574188"/>
          </a:xfrm>
        </p:grpSpPr>
        <p:sp>
          <p:nvSpPr>
            <p:cNvPr id="1564" name="Google Shape;1564;p38"/>
            <p:cNvSpPr/>
            <p:nvPr/>
          </p:nvSpPr>
          <p:spPr>
            <a:xfrm>
              <a:off x="3243482" y="4225135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3251950" y="4224518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3259353" y="4232593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3508673" y="1272705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3536993" y="1259975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3538395" y="1283473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3378511" y="1757068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3403971" y="1745628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3401784" y="1763630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3123852" y="738207"/>
              <a:ext cx="130442" cy="82662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3146452" y="749703"/>
              <a:ext cx="75484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3184474" y="709943"/>
              <a:ext cx="61015" cy="38583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3167931" y="767593"/>
              <a:ext cx="35330" cy="34938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3182960" y="746675"/>
              <a:ext cx="64099" cy="65670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3714823" y="936057"/>
              <a:ext cx="87317" cy="55968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3739722" y="923215"/>
              <a:ext cx="42621" cy="3062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3738601" y="941889"/>
              <a:ext cx="37125" cy="2602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3760920" y="945703"/>
              <a:ext cx="36396" cy="38303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1836839" y="856367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1857477" y="877845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1903518" y="904091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1903462" y="877004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1825623" y="898202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1900770" y="838365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1925726" y="892650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1943167" y="885248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662990" y="192321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682618" y="194592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727650" y="197239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723164" y="195747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649811" y="197127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719631" y="190594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941061" y="4101981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966521" y="4090540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964334" y="4108542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9" name="Google Shape;1599;p38"/>
          <p:cNvSpPr txBox="1">
            <a:spLocks noGrp="1"/>
          </p:cNvSpPr>
          <p:nvPr>
            <p:ph type="title"/>
          </p:nvPr>
        </p:nvSpPr>
        <p:spPr>
          <a:xfrm>
            <a:off x="3677400" y="1556213"/>
            <a:ext cx="47466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WHY 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</a:t>
            </a:r>
            <a:r>
              <a:rPr lang="en">
                <a:solidFill>
                  <a:schemeClr val="accent6"/>
                </a:solidFill>
              </a:rPr>
              <a:t>USED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05" name="Google Shape;1605;p39"/>
          <p:cNvSpPr txBox="1"/>
          <p:nvPr/>
        </p:nvSpPr>
        <p:spPr>
          <a:xfrm>
            <a:off x="3420950" y="1319950"/>
            <a:ext cx="23022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DATABASE</a:t>
            </a:r>
            <a:endParaRPr sz="18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606" name="Google Shape;1606;p39"/>
          <p:cNvSpPr txBox="1"/>
          <p:nvPr/>
        </p:nvSpPr>
        <p:spPr>
          <a:xfrm>
            <a:off x="3420950" y="1823613"/>
            <a:ext cx="23022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Kumbh Sans"/>
              <a:buChar char="●"/>
            </a:pPr>
            <a:r>
              <a:rPr lang="en" sz="13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PgAdmin</a:t>
            </a:r>
            <a:endParaRPr sz="13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Kumbh Sans"/>
              <a:buChar char="●"/>
            </a:pPr>
            <a:r>
              <a:rPr lang="en" sz="13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Python Libraries - sqlalchemy, psycopg2</a:t>
            </a:r>
            <a:endParaRPr sz="13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1607" name="Google Shape;1607;p39"/>
          <p:cNvCxnSpPr/>
          <p:nvPr/>
        </p:nvCxnSpPr>
        <p:spPr>
          <a:xfrm>
            <a:off x="4379450" y="1813749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8" name="Google Shape;1608;p39"/>
          <p:cNvSpPr txBox="1"/>
          <p:nvPr/>
        </p:nvSpPr>
        <p:spPr>
          <a:xfrm>
            <a:off x="720000" y="1319950"/>
            <a:ext cx="23022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LANGUAGES</a:t>
            </a:r>
            <a:endParaRPr sz="180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609" name="Google Shape;1609;p39"/>
          <p:cNvSpPr txBox="1"/>
          <p:nvPr/>
        </p:nvSpPr>
        <p:spPr>
          <a:xfrm>
            <a:off x="720000" y="1823613"/>
            <a:ext cx="23022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Kumbh Sans"/>
              <a:buChar char="●"/>
            </a:pPr>
            <a:r>
              <a:rPr lang="en" sz="12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Python Libraries - Pandas, Numpy, json</a:t>
            </a:r>
            <a:endParaRPr sz="12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Kumbh Sans"/>
              <a:buChar char="●"/>
            </a:pPr>
            <a:r>
              <a:rPr lang="en" sz="12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JavaScript</a:t>
            </a:r>
            <a:endParaRPr sz="12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1610" name="Google Shape;1610;p39"/>
          <p:cNvCxnSpPr/>
          <p:nvPr/>
        </p:nvCxnSpPr>
        <p:spPr>
          <a:xfrm>
            <a:off x="1678500" y="1813749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1" name="Google Shape;1611;p39"/>
          <p:cNvSpPr txBox="1"/>
          <p:nvPr/>
        </p:nvSpPr>
        <p:spPr>
          <a:xfrm>
            <a:off x="5925800" y="1319950"/>
            <a:ext cx="28677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 STATISTICAL </a:t>
            </a:r>
            <a:r>
              <a:rPr lang="en" sz="1800">
                <a:solidFill>
                  <a:schemeClr val="accent6"/>
                </a:solidFill>
                <a:latin typeface="Yeseva One"/>
                <a:ea typeface="Yeseva One"/>
                <a:cs typeface="Yeseva One"/>
                <a:sym typeface="Yeseva One"/>
              </a:rPr>
              <a:t>TOOLS</a:t>
            </a:r>
            <a:endParaRPr sz="18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612" name="Google Shape;1612;p39"/>
          <p:cNvSpPr txBox="1"/>
          <p:nvPr/>
        </p:nvSpPr>
        <p:spPr>
          <a:xfrm>
            <a:off x="6121900" y="1823625"/>
            <a:ext cx="25863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Kumbh Sans"/>
              <a:buChar char="●"/>
            </a:pPr>
            <a:r>
              <a:rPr lang="en" sz="13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Python Libraries - sklearn.linear_model , sklearn, statsmodels</a:t>
            </a:r>
            <a:endParaRPr sz="13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1613" name="Google Shape;1613;p39"/>
          <p:cNvCxnSpPr/>
          <p:nvPr/>
        </p:nvCxnSpPr>
        <p:spPr>
          <a:xfrm>
            <a:off x="7080400" y="1813749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4" name="Google Shape;1614;p39"/>
          <p:cNvSpPr txBox="1"/>
          <p:nvPr/>
        </p:nvSpPr>
        <p:spPr>
          <a:xfrm>
            <a:off x="403850" y="2842175"/>
            <a:ext cx="2899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VISUALIZATION  </a:t>
            </a:r>
            <a:r>
              <a:rPr lang="en" sz="1800">
                <a:solidFill>
                  <a:schemeClr val="accent6"/>
                </a:solidFill>
                <a:latin typeface="Yeseva One"/>
                <a:ea typeface="Yeseva One"/>
                <a:cs typeface="Yeseva One"/>
                <a:sym typeface="Yeseva One"/>
              </a:rPr>
              <a:t>TOOLS</a:t>
            </a:r>
            <a:endParaRPr sz="18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cxnSp>
        <p:nvCxnSpPr>
          <p:cNvPr id="1615" name="Google Shape;1615;p39"/>
          <p:cNvCxnSpPr/>
          <p:nvPr/>
        </p:nvCxnSpPr>
        <p:spPr>
          <a:xfrm>
            <a:off x="1593225" y="3302074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6" name="Google Shape;1616;p39"/>
          <p:cNvSpPr txBox="1"/>
          <p:nvPr/>
        </p:nvSpPr>
        <p:spPr>
          <a:xfrm>
            <a:off x="505125" y="3521725"/>
            <a:ext cx="27501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Kumbh Sans"/>
              <a:buChar char="●"/>
            </a:pPr>
            <a:r>
              <a:rPr lang="en" sz="12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Python Libraries - plotly, hvplot, matplotlib,</a:t>
            </a:r>
            <a:endParaRPr sz="12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Kumbh Sans"/>
              <a:buChar char="●"/>
            </a:pPr>
            <a:r>
              <a:rPr lang="en" sz="12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HTML</a:t>
            </a:r>
            <a:endParaRPr sz="12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Kumbh Sans"/>
              <a:buChar char="●"/>
            </a:pPr>
            <a:r>
              <a:rPr lang="en" sz="12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JavaScript Libraries - Leaflet and D3.js</a:t>
            </a:r>
            <a:endParaRPr sz="12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Kumbh Sans"/>
              <a:buChar char="●"/>
            </a:pPr>
            <a:r>
              <a:rPr lang="en" sz="12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GitHub pages</a:t>
            </a:r>
            <a:endParaRPr sz="12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1617" name="Google Shape;1617;p39"/>
          <p:cNvSpPr txBox="1"/>
          <p:nvPr/>
        </p:nvSpPr>
        <p:spPr>
          <a:xfrm>
            <a:off x="3420800" y="2842175"/>
            <a:ext cx="23022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OTHER </a:t>
            </a:r>
            <a:endParaRPr sz="18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cxnSp>
        <p:nvCxnSpPr>
          <p:cNvPr id="1618" name="Google Shape;1618;p39"/>
          <p:cNvCxnSpPr/>
          <p:nvPr/>
        </p:nvCxnSpPr>
        <p:spPr>
          <a:xfrm>
            <a:off x="4379600" y="3302074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9" name="Google Shape;1619;p39"/>
          <p:cNvSpPr txBox="1"/>
          <p:nvPr/>
        </p:nvSpPr>
        <p:spPr>
          <a:xfrm>
            <a:off x="3420950" y="3521713"/>
            <a:ext cx="23022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Kumbh Sans"/>
              <a:buChar char="●"/>
            </a:pPr>
            <a:r>
              <a:rPr lang="en" sz="12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Jupyter notebook</a:t>
            </a:r>
            <a:endParaRPr sz="12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Kumbh Sans"/>
              <a:buChar char="●"/>
            </a:pPr>
            <a:r>
              <a:rPr lang="en" sz="12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Visual studio code</a:t>
            </a:r>
            <a:endParaRPr sz="12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Kumbh Sans"/>
              <a:buChar char="●"/>
            </a:pPr>
            <a:r>
              <a:rPr lang="en" sz="12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GitHub</a:t>
            </a:r>
            <a:endParaRPr sz="12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Kumbh Sans"/>
              <a:buChar char="●"/>
            </a:pPr>
            <a:r>
              <a:rPr lang="en" sz="12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Git Bash</a:t>
            </a:r>
            <a:endParaRPr sz="12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grpSp>
        <p:nvGrpSpPr>
          <p:cNvPr id="1620" name="Google Shape;1620;p39"/>
          <p:cNvGrpSpPr/>
          <p:nvPr/>
        </p:nvGrpSpPr>
        <p:grpSpPr>
          <a:xfrm rot="1251374">
            <a:off x="6965003" y="2944752"/>
            <a:ext cx="1416552" cy="1756636"/>
            <a:chOff x="2725875" y="3350400"/>
            <a:chExt cx="893088" cy="1199250"/>
          </a:xfrm>
        </p:grpSpPr>
        <p:sp>
          <p:nvSpPr>
            <p:cNvPr id="1621" name="Google Shape;1621;p39"/>
            <p:cNvSpPr/>
            <p:nvPr/>
          </p:nvSpPr>
          <p:spPr>
            <a:xfrm>
              <a:off x="2727479" y="4028203"/>
              <a:ext cx="90926" cy="129820"/>
            </a:xfrm>
            <a:custGeom>
              <a:avLst/>
              <a:gdLst/>
              <a:ahLst/>
              <a:cxnLst/>
              <a:rect l="l" t="t" r="r" b="b"/>
              <a:pathLst>
                <a:path w="2097" h="2994" extrusionOk="0">
                  <a:moveTo>
                    <a:pt x="268" y="0"/>
                  </a:moveTo>
                  <a:lnTo>
                    <a:pt x="0" y="37"/>
                  </a:lnTo>
                  <a:lnTo>
                    <a:pt x="1873" y="2994"/>
                  </a:lnTo>
                  <a:lnTo>
                    <a:pt x="2096" y="2836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>
              <a:off x="2735371" y="3992301"/>
              <a:ext cx="99078" cy="34384"/>
            </a:xfrm>
            <a:custGeom>
              <a:avLst/>
              <a:gdLst/>
              <a:ahLst/>
              <a:cxnLst/>
              <a:rect l="l" t="t" r="r" b="b"/>
              <a:pathLst>
                <a:path w="2285" h="793" extrusionOk="0">
                  <a:moveTo>
                    <a:pt x="2259" y="1"/>
                  </a:moveTo>
                  <a:lnTo>
                    <a:pt x="0" y="536"/>
                  </a:lnTo>
                  <a:lnTo>
                    <a:pt x="162" y="792"/>
                  </a:lnTo>
                  <a:lnTo>
                    <a:pt x="2285" y="372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2763295" y="4098706"/>
              <a:ext cx="255130" cy="276247"/>
            </a:xfrm>
            <a:custGeom>
              <a:avLst/>
              <a:gdLst/>
              <a:ahLst/>
              <a:cxnLst/>
              <a:rect l="l" t="t" r="r" b="b"/>
              <a:pathLst>
                <a:path w="5884" h="6371" extrusionOk="0">
                  <a:moveTo>
                    <a:pt x="2558" y="0"/>
                  </a:moveTo>
                  <a:lnTo>
                    <a:pt x="0" y="2650"/>
                  </a:lnTo>
                  <a:lnTo>
                    <a:pt x="4126" y="6371"/>
                  </a:lnTo>
                  <a:lnTo>
                    <a:pt x="5884" y="4762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9"/>
            <p:cNvSpPr/>
            <p:nvPr/>
          </p:nvSpPr>
          <p:spPr>
            <a:xfrm>
              <a:off x="2874210" y="4098706"/>
              <a:ext cx="144302" cy="276333"/>
            </a:xfrm>
            <a:custGeom>
              <a:avLst/>
              <a:gdLst/>
              <a:ahLst/>
              <a:cxnLst/>
              <a:rect l="l" t="t" r="r" b="b"/>
              <a:pathLst>
                <a:path w="3328" h="6373" extrusionOk="0">
                  <a:moveTo>
                    <a:pt x="0" y="0"/>
                  </a:moveTo>
                  <a:lnTo>
                    <a:pt x="482" y="690"/>
                  </a:lnTo>
                  <a:lnTo>
                    <a:pt x="482" y="690"/>
                  </a:lnTo>
                  <a:cubicBezTo>
                    <a:pt x="338" y="471"/>
                    <a:pt x="178" y="242"/>
                    <a:pt x="0" y="0"/>
                  </a:cubicBezTo>
                  <a:close/>
                  <a:moveTo>
                    <a:pt x="482" y="690"/>
                  </a:moveTo>
                  <a:lnTo>
                    <a:pt x="482" y="690"/>
                  </a:lnTo>
                  <a:cubicBezTo>
                    <a:pt x="3081" y="4628"/>
                    <a:pt x="484" y="4879"/>
                    <a:pt x="1568" y="6372"/>
                  </a:cubicBezTo>
                  <a:lnTo>
                    <a:pt x="3327" y="4765"/>
                  </a:lnTo>
                  <a:lnTo>
                    <a:pt x="482" y="6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9"/>
            <p:cNvSpPr/>
            <p:nvPr/>
          </p:nvSpPr>
          <p:spPr>
            <a:xfrm>
              <a:off x="2913061" y="4245957"/>
              <a:ext cx="31566" cy="45918"/>
            </a:xfrm>
            <a:custGeom>
              <a:avLst/>
              <a:gdLst/>
              <a:ahLst/>
              <a:cxnLst/>
              <a:rect l="l" t="t" r="r" b="b"/>
              <a:pathLst>
                <a:path w="728" h="1059" extrusionOk="0">
                  <a:moveTo>
                    <a:pt x="423" y="1"/>
                  </a:moveTo>
                  <a:cubicBezTo>
                    <a:pt x="133" y="1"/>
                    <a:pt x="1" y="915"/>
                    <a:pt x="284" y="1047"/>
                  </a:cubicBezTo>
                  <a:cubicBezTo>
                    <a:pt x="302" y="1055"/>
                    <a:pt x="320" y="1059"/>
                    <a:pt x="337" y="1059"/>
                  </a:cubicBezTo>
                  <a:cubicBezTo>
                    <a:pt x="481" y="1059"/>
                    <a:pt x="611" y="799"/>
                    <a:pt x="665" y="561"/>
                  </a:cubicBezTo>
                  <a:cubicBezTo>
                    <a:pt x="728" y="295"/>
                    <a:pt x="633" y="44"/>
                    <a:pt x="456" y="4"/>
                  </a:cubicBezTo>
                  <a:cubicBezTo>
                    <a:pt x="445" y="2"/>
                    <a:pt x="434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9"/>
            <p:cNvSpPr/>
            <p:nvPr/>
          </p:nvSpPr>
          <p:spPr>
            <a:xfrm>
              <a:off x="2929451" y="4227485"/>
              <a:ext cx="10016" cy="13702"/>
            </a:xfrm>
            <a:custGeom>
              <a:avLst/>
              <a:gdLst/>
              <a:ahLst/>
              <a:cxnLst/>
              <a:rect l="l" t="t" r="r" b="b"/>
              <a:pathLst>
                <a:path w="231" h="316" extrusionOk="0">
                  <a:moveTo>
                    <a:pt x="114" y="1"/>
                  </a:moveTo>
                  <a:cubicBezTo>
                    <a:pt x="51" y="2"/>
                    <a:pt x="0" y="72"/>
                    <a:pt x="2" y="160"/>
                  </a:cubicBezTo>
                  <a:cubicBezTo>
                    <a:pt x="5" y="246"/>
                    <a:pt x="56" y="316"/>
                    <a:pt x="119" y="316"/>
                  </a:cubicBezTo>
                  <a:cubicBezTo>
                    <a:pt x="181" y="316"/>
                    <a:pt x="231" y="244"/>
                    <a:pt x="230" y="157"/>
                  </a:cubicBezTo>
                  <a:cubicBezTo>
                    <a:pt x="228" y="71"/>
                    <a:pt x="177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9"/>
            <p:cNvSpPr/>
            <p:nvPr/>
          </p:nvSpPr>
          <p:spPr>
            <a:xfrm>
              <a:off x="2915836" y="4231431"/>
              <a:ext cx="6808" cy="9149"/>
            </a:xfrm>
            <a:custGeom>
              <a:avLst/>
              <a:gdLst/>
              <a:ahLst/>
              <a:cxnLst/>
              <a:rect l="l" t="t" r="r" b="b"/>
              <a:pathLst>
                <a:path w="157" h="211" extrusionOk="0">
                  <a:moveTo>
                    <a:pt x="78" y="0"/>
                  </a:moveTo>
                  <a:cubicBezTo>
                    <a:pt x="35" y="0"/>
                    <a:pt x="1" y="47"/>
                    <a:pt x="1" y="107"/>
                  </a:cubicBezTo>
                  <a:cubicBezTo>
                    <a:pt x="1" y="165"/>
                    <a:pt x="36" y="211"/>
                    <a:pt x="78" y="211"/>
                  </a:cubicBezTo>
                  <a:cubicBezTo>
                    <a:pt x="78" y="211"/>
                    <a:pt x="79" y="211"/>
                    <a:pt x="80" y="211"/>
                  </a:cubicBezTo>
                  <a:cubicBezTo>
                    <a:pt x="123" y="211"/>
                    <a:pt x="157" y="162"/>
                    <a:pt x="157" y="103"/>
                  </a:cubicBezTo>
                  <a:cubicBezTo>
                    <a:pt x="156" y="46"/>
                    <a:pt x="121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2904996" y="4288840"/>
              <a:ext cx="6808" cy="9149"/>
            </a:xfrm>
            <a:custGeom>
              <a:avLst/>
              <a:gdLst/>
              <a:ahLst/>
              <a:cxnLst/>
              <a:rect l="l" t="t" r="r" b="b"/>
              <a:pathLst>
                <a:path w="157" h="211" extrusionOk="0">
                  <a:moveTo>
                    <a:pt x="81" y="0"/>
                  </a:moveTo>
                  <a:cubicBezTo>
                    <a:pt x="80" y="0"/>
                    <a:pt x="79" y="0"/>
                    <a:pt x="78" y="0"/>
                  </a:cubicBezTo>
                  <a:cubicBezTo>
                    <a:pt x="35" y="0"/>
                    <a:pt x="0" y="47"/>
                    <a:pt x="0" y="108"/>
                  </a:cubicBezTo>
                  <a:cubicBezTo>
                    <a:pt x="0" y="165"/>
                    <a:pt x="35" y="211"/>
                    <a:pt x="77" y="211"/>
                  </a:cubicBezTo>
                  <a:cubicBezTo>
                    <a:pt x="78" y="211"/>
                    <a:pt x="79" y="211"/>
                    <a:pt x="79" y="211"/>
                  </a:cubicBezTo>
                  <a:cubicBezTo>
                    <a:pt x="122" y="209"/>
                    <a:pt x="156" y="162"/>
                    <a:pt x="156" y="103"/>
                  </a:cubicBezTo>
                  <a:cubicBezTo>
                    <a:pt x="156" y="48"/>
                    <a:pt x="123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2944801" y="4288926"/>
              <a:ext cx="7111" cy="10233"/>
            </a:xfrm>
            <a:custGeom>
              <a:avLst/>
              <a:gdLst/>
              <a:ahLst/>
              <a:cxnLst/>
              <a:rect l="l" t="t" r="r" b="b"/>
              <a:pathLst>
                <a:path w="164" h="236" extrusionOk="0">
                  <a:moveTo>
                    <a:pt x="89" y="1"/>
                  </a:moveTo>
                  <a:cubicBezTo>
                    <a:pt x="50" y="1"/>
                    <a:pt x="15" y="49"/>
                    <a:pt x="9" y="110"/>
                  </a:cubicBezTo>
                  <a:cubicBezTo>
                    <a:pt x="0" y="174"/>
                    <a:pt x="27" y="230"/>
                    <a:pt x="69" y="236"/>
                  </a:cubicBezTo>
                  <a:cubicBezTo>
                    <a:pt x="70" y="236"/>
                    <a:pt x="71" y="236"/>
                    <a:pt x="72" y="236"/>
                  </a:cubicBezTo>
                  <a:cubicBezTo>
                    <a:pt x="112" y="236"/>
                    <a:pt x="149" y="190"/>
                    <a:pt x="156" y="127"/>
                  </a:cubicBezTo>
                  <a:cubicBezTo>
                    <a:pt x="163" y="63"/>
                    <a:pt x="137" y="7"/>
                    <a:pt x="96" y="1"/>
                  </a:cubicBezTo>
                  <a:cubicBezTo>
                    <a:pt x="94" y="1"/>
                    <a:pt x="92" y="1"/>
                    <a:pt x="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2952302" y="4300113"/>
              <a:ext cx="3902" cy="5593"/>
            </a:xfrm>
            <a:custGeom>
              <a:avLst/>
              <a:gdLst/>
              <a:ahLst/>
              <a:cxnLst/>
              <a:rect l="l" t="t" r="r" b="b"/>
              <a:pathLst>
                <a:path w="90" h="129" extrusionOk="0">
                  <a:moveTo>
                    <a:pt x="50" y="1"/>
                  </a:moveTo>
                  <a:cubicBezTo>
                    <a:pt x="29" y="1"/>
                    <a:pt x="9" y="25"/>
                    <a:pt x="3" y="59"/>
                  </a:cubicBezTo>
                  <a:cubicBezTo>
                    <a:pt x="0" y="95"/>
                    <a:pt x="15" y="124"/>
                    <a:pt x="36" y="128"/>
                  </a:cubicBezTo>
                  <a:cubicBezTo>
                    <a:pt x="37" y="128"/>
                    <a:pt x="37" y="128"/>
                    <a:pt x="38" y="128"/>
                  </a:cubicBezTo>
                  <a:cubicBezTo>
                    <a:pt x="59" y="128"/>
                    <a:pt x="79" y="102"/>
                    <a:pt x="83" y="70"/>
                  </a:cubicBezTo>
                  <a:cubicBezTo>
                    <a:pt x="89" y="34"/>
                    <a:pt x="73" y="2"/>
                    <a:pt x="52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2921430" y="4346508"/>
              <a:ext cx="4293" cy="5463"/>
            </a:xfrm>
            <a:custGeom>
              <a:avLst/>
              <a:gdLst/>
              <a:ahLst/>
              <a:cxnLst/>
              <a:rect l="l" t="t" r="r" b="b"/>
              <a:pathLst>
                <a:path w="99" h="126" extrusionOk="0">
                  <a:moveTo>
                    <a:pt x="40" y="0"/>
                  </a:moveTo>
                  <a:cubicBezTo>
                    <a:pt x="38" y="0"/>
                    <a:pt x="35" y="1"/>
                    <a:pt x="32" y="2"/>
                  </a:cubicBezTo>
                  <a:cubicBezTo>
                    <a:pt x="11" y="9"/>
                    <a:pt x="1" y="40"/>
                    <a:pt x="12" y="75"/>
                  </a:cubicBezTo>
                  <a:cubicBezTo>
                    <a:pt x="20" y="105"/>
                    <a:pt x="41" y="126"/>
                    <a:pt x="61" y="126"/>
                  </a:cubicBezTo>
                  <a:cubicBezTo>
                    <a:pt x="63" y="126"/>
                    <a:pt x="66" y="125"/>
                    <a:pt x="68" y="125"/>
                  </a:cubicBezTo>
                  <a:cubicBezTo>
                    <a:pt x="90" y="118"/>
                    <a:pt x="98" y="85"/>
                    <a:pt x="87" y="52"/>
                  </a:cubicBezTo>
                  <a:cubicBezTo>
                    <a:pt x="79" y="22"/>
                    <a:pt x="60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2933614" y="4304493"/>
              <a:ext cx="21030" cy="37810"/>
            </a:xfrm>
            <a:custGeom>
              <a:avLst/>
              <a:gdLst/>
              <a:ahLst/>
              <a:cxnLst/>
              <a:rect l="l" t="t" r="r" b="b"/>
              <a:pathLst>
                <a:path w="485" h="872" extrusionOk="0">
                  <a:moveTo>
                    <a:pt x="302" y="0"/>
                  </a:moveTo>
                  <a:cubicBezTo>
                    <a:pt x="194" y="0"/>
                    <a:pt x="80" y="175"/>
                    <a:pt x="42" y="405"/>
                  </a:cubicBezTo>
                  <a:cubicBezTo>
                    <a:pt x="0" y="644"/>
                    <a:pt x="59" y="853"/>
                    <a:pt x="169" y="870"/>
                  </a:cubicBezTo>
                  <a:cubicBezTo>
                    <a:pt x="174" y="871"/>
                    <a:pt x="179" y="872"/>
                    <a:pt x="184" y="872"/>
                  </a:cubicBezTo>
                  <a:cubicBezTo>
                    <a:pt x="290" y="872"/>
                    <a:pt x="406" y="697"/>
                    <a:pt x="446" y="467"/>
                  </a:cubicBezTo>
                  <a:cubicBezTo>
                    <a:pt x="484" y="229"/>
                    <a:pt x="427" y="20"/>
                    <a:pt x="317" y="1"/>
                  </a:cubicBezTo>
                  <a:cubicBezTo>
                    <a:pt x="312" y="1"/>
                    <a:pt x="307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2925679" y="4208494"/>
              <a:ext cx="8108" cy="8976"/>
            </a:xfrm>
            <a:custGeom>
              <a:avLst/>
              <a:gdLst/>
              <a:ahLst/>
              <a:cxnLst/>
              <a:rect l="l" t="t" r="r" b="b"/>
              <a:pathLst>
                <a:path w="187" h="207" extrusionOk="0">
                  <a:moveTo>
                    <a:pt x="78" y="0"/>
                  </a:moveTo>
                  <a:cubicBezTo>
                    <a:pt x="71" y="0"/>
                    <a:pt x="64" y="1"/>
                    <a:pt x="57" y="4"/>
                  </a:cubicBezTo>
                  <a:cubicBezTo>
                    <a:pt x="16" y="21"/>
                    <a:pt x="0" y="75"/>
                    <a:pt x="22" y="131"/>
                  </a:cubicBezTo>
                  <a:cubicBezTo>
                    <a:pt x="38" y="178"/>
                    <a:pt x="74" y="206"/>
                    <a:pt x="109" y="206"/>
                  </a:cubicBezTo>
                  <a:cubicBezTo>
                    <a:pt x="116" y="206"/>
                    <a:pt x="123" y="205"/>
                    <a:pt x="130" y="203"/>
                  </a:cubicBezTo>
                  <a:cubicBezTo>
                    <a:pt x="170" y="187"/>
                    <a:pt x="186" y="131"/>
                    <a:pt x="166" y="75"/>
                  </a:cubicBezTo>
                  <a:cubicBezTo>
                    <a:pt x="149" y="30"/>
                    <a:pt x="114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2856129" y="4098706"/>
              <a:ext cx="159998" cy="233927"/>
            </a:xfrm>
            <a:custGeom>
              <a:avLst/>
              <a:gdLst/>
              <a:ahLst/>
              <a:cxnLst/>
              <a:rect l="l" t="t" r="r" b="b"/>
              <a:pathLst>
                <a:path w="3690" h="5395" extrusionOk="0">
                  <a:moveTo>
                    <a:pt x="417" y="0"/>
                  </a:moveTo>
                  <a:lnTo>
                    <a:pt x="1" y="739"/>
                  </a:lnTo>
                  <a:lnTo>
                    <a:pt x="2841" y="5394"/>
                  </a:lnTo>
                  <a:lnTo>
                    <a:pt x="3690" y="4686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2784455" y="4126587"/>
              <a:ext cx="195554" cy="226860"/>
            </a:xfrm>
            <a:custGeom>
              <a:avLst/>
              <a:gdLst/>
              <a:ahLst/>
              <a:cxnLst/>
              <a:rect l="l" t="t" r="r" b="b"/>
              <a:pathLst>
                <a:path w="4510" h="5232" extrusionOk="0">
                  <a:moveTo>
                    <a:pt x="2420" y="0"/>
                  </a:moveTo>
                  <a:lnTo>
                    <a:pt x="0" y="2110"/>
                  </a:lnTo>
                  <a:lnTo>
                    <a:pt x="45" y="2487"/>
                  </a:lnTo>
                  <a:lnTo>
                    <a:pt x="523" y="2296"/>
                  </a:lnTo>
                  <a:lnTo>
                    <a:pt x="4055" y="5231"/>
                  </a:lnTo>
                  <a:lnTo>
                    <a:pt x="4510" y="4776"/>
                  </a:lnTo>
                  <a:lnTo>
                    <a:pt x="2183" y="969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2751631" y="4095368"/>
              <a:ext cx="119804" cy="114861"/>
            </a:xfrm>
            <a:custGeom>
              <a:avLst/>
              <a:gdLst/>
              <a:ahLst/>
              <a:cxnLst/>
              <a:rect l="l" t="t" r="r" b="b"/>
              <a:pathLst>
                <a:path w="2763" h="2649" extrusionOk="0">
                  <a:moveTo>
                    <a:pt x="2356" y="0"/>
                  </a:moveTo>
                  <a:lnTo>
                    <a:pt x="0" y="2107"/>
                  </a:lnTo>
                  <a:lnTo>
                    <a:pt x="407" y="2649"/>
                  </a:lnTo>
                  <a:lnTo>
                    <a:pt x="2763" y="387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9"/>
            <p:cNvSpPr/>
            <p:nvPr/>
          </p:nvSpPr>
          <p:spPr>
            <a:xfrm>
              <a:off x="2751631" y="4133784"/>
              <a:ext cx="93137" cy="76444"/>
            </a:xfrm>
            <a:custGeom>
              <a:avLst/>
              <a:gdLst/>
              <a:ahLst/>
              <a:cxnLst/>
              <a:rect l="l" t="t" r="r" b="b"/>
              <a:pathLst>
                <a:path w="2148" h="1763" extrusionOk="0">
                  <a:moveTo>
                    <a:pt x="1447" y="0"/>
                  </a:moveTo>
                  <a:lnTo>
                    <a:pt x="0" y="1221"/>
                  </a:lnTo>
                  <a:lnTo>
                    <a:pt x="407" y="1763"/>
                  </a:lnTo>
                  <a:lnTo>
                    <a:pt x="2147" y="221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9"/>
            <p:cNvSpPr/>
            <p:nvPr/>
          </p:nvSpPr>
          <p:spPr>
            <a:xfrm>
              <a:off x="2751631" y="4161015"/>
              <a:ext cx="49084" cy="49214"/>
            </a:xfrm>
            <a:custGeom>
              <a:avLst/>
              <a:gdLst/>
              <a:ahLst/>
              <a:cxnLst/>
              <a:rect l="l" t="t" r="r" b="b"/>
              <a:pathLst>
                <a:path w="1132" h="1135" extrusionOk="0">
                  <a:moveTo>
                    <a:pt x="710" y="1"/>
                  </a:moveTo>
                  <a:lnTo>
                    <a:pt x="0" y="593"/>
                  </a:lnTo>
                  <a:lnTo>
                    <a:pt x="407" y="1135"/>
                  </a:lnTo>
                  <a:lnTo>
                    <a:pt x="1131" y="18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2761734" y="4158066"/>
              <a:ext cx="50644" cy="67858"/>
            </a:xfrm>
            <a:custGeom>
              <a:avLst/>
              <a:gdLst/>
              <a:ahLst/>
              <a:cxnLst/>
              <a:rect l="l" t="t" r="r" b="b"/>
              <a:pathLst>
                <a:path w="1168" h="1565" extrusionOk="0">
                  <a:moveTo>
                    <a:pt x="814" y="0"/>
                  </a:moveTo>
                  <a:lnTo>
                    <a:pt x="0" y="963"/>
                  </a:lnTo>
                  <a:lnTo>
                    <a:pt x="440" y="1565"/>
                  </a:lnTo>
                  <a:lnTo>
                    <a:pt x="1167" y="613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2749940" y="4086609"/>
              <a:ext cx="151673" cy="156530"/>
            </a:xfrm>
            <a:custGeom>
              <a:avLst/>
              <a:gdLst/>
              <a:ahLst/>
              <a:cxnLst/>
              <a:rect l="l" t="t" r="r" b="b"/>
              <a:pathLst>
                <a:path w="3498" h="3610" extrusionOk="0">
                  <a:moveTo>
                    <a:pt x="2845" y="0"/>
                  </a:moveTo>
                  <a:lnTo>
                    <a:pt x="0" y="3128"/>
                  </a:lnTo>
                  <a:lnTo>
                    <a:pt x="655" y="3609"/>
                  </a:lnTo>
                  <a:lnTo>
                    <a:pt x="3498" y="763"/>
                  </a:lnTo>
                  <a:lnTo>
                    <a:pt x="28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2725875" y="4021742"/>
              <a:ext cx="20206" cy="11881"/>
            </a:xfrm>
            <a:custGeom>
              <a:avLst/>
              <a:gdLst/>
              <a:ahLst/>
              <a:cxnLst/>
              <a:rect l="l" t="t" r="r" b="b"/>
              <a:pathLst>
                <a:path w="466" h="274" extrusionOk="0">
                  <a:moveTo>
                    <a:pt x="143" y="0"/>
                  </a:moveTo>
                  <a:lnTo>
                    <a:pt x="0" y="71"/>
                  </a:lnTo>
                  <a:lnTo>
                    <a:pt x="302" y="274"/>
                  </a:lnTo>
                  <a:lnTo>
                    <a:pt x="465" y="36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2726048" y="4017103"/>
              <a:ext cx="17214" cy="14482"/>
            </a:xfrm>
            <a:custGeom>
              <a:avLst/>
              <a:gdLst/>
              <a:ahLst/>
              <a:cxnLst/>
              <a:rect l="l" t="t" r="r" b="b"/>
              <a:pathLst>
                <a:path w="397" h="334" extrusionOk="0">
                  <a:moveTo>
                    <a:pt x="166" y="0"/>
                  </a:moveTo>
                  <a:lnTo>
                    <a:pt x="0" y="34"/>
                  </a:lnTo>
                  <a:lnTo>
                    <a:pt x="287" y="334"/>
                  </a:lnTo>
                  <a:lnTo>
                    <a:pt x="397" y="22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2730818" y="4012073"/>
              <a:ext cx="13658" cy="16217"/>
            </a:xfrm>
            <a:custGeom>
              <a:avLst/>
              <a:gdLst/>
              <a:ahLst/>
              <a:cxnLst/>
              <a:rect l="l" t="t" r="r" b="b"/>
              <a:pathLst>
                <a:path w="315" h="374" extrusionOk="0">
                  <a:moveTo>
                    <a:pt x="1" y="0"/>
                  </a:moveTo>
                  <a:lnTo>
                    <a:pt x="115" y="374"/>
                  </a:lnTo>
                  <a:lnTo>
                    <a:pt x="314" y="325"/>
                  </a:lnTo>
                  <a:lnTo>
                    <a:pt x="191" y="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2930318" y="4295777"/>
              <a:ext cx="94958" cy="88801"/>
            </a:xfrm>
            <a:custGeom>
              <a:avLst/>
              <a:gdLst/>
              <a:ahLst/>
              <a:cxnLst/>
              <a:rect l="l" t="t" r="r" b="b"/>
              <a:pathLst>
                <a:path w="2190" h="2048" extrusionOk="0">
                  <a:moveTo>
                    <a:pt x="2049" y="1"/>
                  </a:moveTo>
                  <a:lnTo>
                    <a:pt x="1" y="1810"/>
                  </a:lnTo>
                  <a:lnTo>
                    <a:pt x="218" y="2048"/>
                  </a:lnTo>
                  <a:lnTo>
                    <a:pt x="2189" y="142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2749940" y="4171247"/>
              <a:ext cx="78308" cy="71891"/>
            </a:xfrm>
            <a:custGeom>
              <a:avLst/>
              <a:gdLst/>
              <a:ahLst/>
              <a:cxnLst/>
              <a:rect l="l" t="t" r="r" b="b"/>
              <a:pathLst>
                <a:path w="1806" h="1658" extrusionOk="0">
                  <a:moveTo>
                    <a:pt x="1064" y="1"/>
                  </a:moveTo>
                  <a:lnTo>
                    <a:pt x="0" y="1176"/>
                  </a:lnTo>
                  <a:lnTo>
                    <a:pt x="655" y="1657"/>
                  </a:lnTo>
                  <a:lnTo>
                    <a:pt x="1806" y="508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2748812" y="4222152"/>
              <a:ext cx="38590" cy="21550"/>
            </a:xfrm>
            <a:custGeom>
              <a:avLst/>
              <a:gdLst/>
              <a:ahLst/>
              <a:cxnLst/>
              <a:rect l="l" t="t" r="r" b="b"/>
              <a:pathLst>
                <a:path w="890" h="497" extrusionOk="0">
                  <a:moveTo>
                    <a:pt x="1" y="1"/>
                  </a:moveTo>
                  <a:lnTo>
                    <a:pt x="674" y="496"/>
                  </a:lnTo>
                  <a:lnTo>
                    <a:pt x="890" y="2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2801842" y="4129362"/>
              <a:ext cx="71457" cy="63609"/>
            </a:xfrm>
            <a:custGeom>
              <a:avLst/>
              <a:gdLst/>
              <a:ahLst/>
              <a:cxnLst/>
              <a:rect l="l" t="t" r="r" b="b"/>
              <a:pathLst>
                <a:path w="1648" h="1467" extrusionOk="0">
                  <a:moveTo>
                    <a:pt x="1084" y="1"/>
                  </a:moveTo>
                  <a:lnTo>
                    <a:pt x="0" y="1154"/>
                  </a:lnTo>
                  <a:lnTo>
                    <a:pt x="445" y="1467"/>
                  </a:lnTo>
                  <a:lnTo>
                    <a:pt x="1648" y="26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2850536" y="4099010"/>
              <a:ext cx="23978" cy="25105"/>
            </a:xfrm>
            <a:custGeom>
              <a:avLst/>
              <a:gdLst/>
              <a:ahLst/>
              <a:cxnLst/>
              <a:rect l="l" t="t" r="r" b="b"/>
              <a:pathLst>
                <a:path w="553" h="579" extrusionOk="0">
                  <a:moveTo>
                    <a:pt x="380" y="1"/>
                  </a:moveTo>
                  <a:lnTo>
                    <a:pt x="1" y="427"/>
                  </a:lnTo>
                  <a:lnTo>
                    <a:pt x="173" y="579"/>
                  </a:lnTo>
                  <a:lnTo>
                    <a:pt x="552" y="15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FF8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2822872" y="3992821"/>
              <a:ext cx="18775" cy="15783"/>
            </a:xfrm>
            <a:custGeom>
              <a:avLst/>
              <a:gdLst/>
              <a:ahLst/>
              <a:cxnLst/>
              <a:rect l="l" t="t" r="r" b="b"/>
              <a:pathLst>
                <a:path w="433" h="364" extrusionOk="0">
                  <a:moveTo>
                    <a:pt x="210" y="0"/>
                  </a:moveTo>
                  <a:lnTo>
                    <a:pt x="210" y="0"/>
                  </a:lnTo>
                  <a:cubicBezTo>
                    <a:pt x="1" y="282"/>
                    <a:pt x="268" y="364"/>
                    <a:pt x="268" y="364"/>
                  </a:cubicBezTo>
                  <a:cubicBezTo>
                    <a:pt x="433" y="152"/>
                    <a:pt x="210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2936779" y="3397836"/>
              <a:ext cx="398739" cy="108747"/>
            </a:xfrm>
            <a:custGeom>
              <a:avLst/>
              <a:gdLst/>
              <a:ahLst/>
              <a:cxnLst/>
              <a:rect l="l" t="t" r="r" b="b"/>
              <a:pathLst>
                <a:path w="9196" h="2508" extrusionOk="0">
                  <a:moveTo>
                    <a:pt x="2821" y="0"/>
                  </a:moveTo>
                  <a:cubicBezTo>
                    <a:pt x="1621" y="0"/>
                    <a:pt x="661" y="571"/>
                    <a:pt x="0" y="2508"/>
                  </a:cubicBezTo>
                  <a:cubicBezTo>
                    <a:pt x="1030" y="1357"/>
                    <a:pt x="877" y="147"/>
                    <a:pt x="2779" y="147"/>
                  </a:cubicBezTo>
                  <a:cubicBezTo>
                    <a:pt x="3443" y="147"/>
                    <a:pt x="4358" y="295"/>
                    <a:pt x="5662" y="644"/>
                  </a:cubicBezTo>
                  <a:cubicBezTo>
                    <a:pt x="7240" y="1066"/>
                    <a:pt x="8246" y="1216"/>
                    <a:pt x="9195" y="1282"/>
                  </a:cubicBezTo>
                  <a:lnTo>
                    <a:pt x="9191" y="1171"/>
                  </a:lnTo>
                  <a:cubicBezTo>
                    <a:pt x="6704" y="1147"/>
                    <a:pt x="4522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9"/>
            <p:cNvSpPr/>
            <p:nvPr/>
          </p:nvSpPr>
          <p:spPr>
            <a:xfrm>
              <a:off x="2941115" y="3395841"/>
              <a:ext cx="398739" cy="108747"/>
            </a:xfrm>
            <a:custGeom>
              <a:avLst/>
              <a:gdLst/>
              <a:ahLst/>
              <a:cxnLst/>
              <a:rect l="l" t="t" r="r" b="b"/>
              <a:pathLst>
                <a:path w="9196" h="2508" extrusionOk="0">
                  <a:moveTo>
                    <a:pt x="2822" y="0"/>
                  </a:moveTo>
                  <a:cubicBezTo>
                    <a:pt x="1622" y="0"/>
                    <a:pt x="661" y="571"/>
                    <a:pt x="1" y="2508"/>
                  </a:cubicBezTo>
                  <a:cubicBezTo>
                    <a:pt x="1030" y="1358"/>
                    <a:pt x="877" y="148"/>
                    <a:pt x="2780" y="148"/>
                  </a:cubicBezTo>
                  <a:cubicBezTo>
                    <a:pt x="3445" y="148"/>
                    <a:pt x="4359" y="296"/>
                    <a:pt x="5662" y="644"/>
                  </a:cubicBezTo>
                  <a:cubicBezTo>
                    <a:pt x="7241" y="1066"/>
                    <a:pt x="8246" y="1217"/>
                    <a:pt x="9195" y="1284"/>
                  </a:cubicBezTo>
                  <a:lnTo>
                    <a:pt x="9191" y="1172"/>
                  </a:lnTo>
                  <a:cubicBezTo>
                    <a:pt x="6705" y="1147"/>
                    <a:pt x="4523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9"/>
            <p:cNvSpPr/>
            <p:nvPr/>
          </p:nvSpPr>
          <p:spPr>
            <a:xfrm>
              <a:off x="2875034" y="3693941"/>
              <a:ext cx="73625" cy="86113"/>
            </a:xfrm>
            <a:custGeom>
              <a:avLst/>
              <a:gdLst/>
              <a:ahLst/>
              <a:cxnLst/>
              <a:rect l="l" t="t" r="r" b="b"/>
              <a:pathLst>
                <a:path w="1698" h="1986" extrusionOk="0">
                  <a:moveTo>
                    <a:pt x="21" y="0"/>
                  </a:moveTo>
                  <a:lnTo>
                    <a:pt x="0" y="1899"/>
                  </a:lnTo>
                  <a:lnTo>
                    <a:pt x="1698" y="1986"/>
                  </a:lnTo>
                  <a:lnTo>
                    <a:pt x="1698" y="1986"/>
                  </a:lnTo>
                  <a:lnTo>
                    <a:pt x="1556" y="13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9"/>
            <p:cNvSpPr/>
            <p:nvPr/>
          </p:nvSpPr>
          <p:spPr>
            <a:xfrm>
              <a:off x="2874687" y="3693941"/>
              <a:ext cx="75967" cy="35165"/>
            </a:xfrm>
            <a:custGeom>
              <a:avLst/>
              <a:gdLst/>
              <a:ahLst/>
              <a:cxnLst/>
              <a:rect l="l" t="t" r="r" b="b"/>
              <a:pathLst>
                <a:path w="1752" h="811" extrusionOk="0">
                  <a:moveTo>
                    <a:pt x="29" y="0"/>
                  </a:moveTo>
                  <a:lnTo>
                    <a:pt x="1" y="675"/>
                  </a:lnTo>
                  <a:lnTo>
                    <a:pt x="1752" y="811"/>
                  </a:lnTo>
                  <a:lnTo>
                    <a:pt x="1566" y="12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9"/>
            <p:cNvSpPr/>
            <p:nvPr/>
          </p:nvSpPr>
          <p:spPr>
            <a:xfrm>
              <a:off x="2871088" y="3755946"/>
              <a:ext cx="76053" cy="26233"/>
            </a:xfrm>
            <a:custGeom>
              <a:avLst/>
              <a:gdLst/>
              <a:ahLst/>
              <a:cxnLst/>
              <a:rect l="l" t="t" r="r" b="b"/>
              <a:pathLst>
                <a:path w="1754" h="605" extrusionOk="0">
                  <a:moveTo>
                    <a:pt x="22" y="1"/>
                  </a:moveTo>
                  <a:lnTo>
                    <a:pt x="1" y="484"/>
                  </a:lnTo>
                  <a:lnTo>
                    <a:pt x="1753" y="605"/>
                  </a:lnTo>
                  <a:lnTo>
                    <a:pt x="1558" y="11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9"/>
            <p:cNvSpPr/>
            <p:nvPr/>
          </p:nvSpPr>
          <p:spPr>
            <a:xfrm>
              <a:off x="2908031" y="3663545"/>
              <a:ext cx="55457" cy="175478"/>
            </a:xfrm>
            <a:custGeom>
              <a:avLst/>
              <a:gdLst/>
              <a:ahLst/>
              <a:cxnLst/>
              <a:rect l="l" t="t" r="r" b="b"/>
              <a:pathLst>
                <a:path w="1279" h="4047" extrusionOk="0">
                  <a:moveTo>
                    <a:pt x="121" y="0"/>
                  </a:moveTo>
                  <a:lnTo>
                    <a:pt x="1" y="3971"/>
                  </a:lnTo>
                  <a:lnTo>
                    <a:pt x="1279" y="4047"/>
                  </a:lnTo>
                  <a:lnTo>
                    <a:pt x="1273" y="185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9"/>
            <p:cNvSpPr/>
            <p:nvPr/>
          </p:nvSpPr>
          <p:spPr>
            <a:xfrm>
              <a:off x="2909159" y="3735783"/>
              <a:ext cx="61528" cy="81213"/>
            </a:xfrm>
            <a:custGeom>
              <a:avLst/>
              <a:gdLst/>
              <a:ahLst/>
              <a:cxnLst/>
              <a:rect l="l" t="t" r="r" b="b"/>
              <a:pathLst>
                <a:path w="1419" h="1873" extrusionOk="0">
                  <a:moveTo>
                    <a:pt x="50" y="0"/>
                  </a:moveTo>
                  <a:lnTo>
                    <a:pt x="0" y="1697"/>
                  </a:lnTo>
                  <a:lnTo>
                    <a:pt x="1419" y="1873"/>
                  </a:lnTo>
                  <a:lnTo>
                    <a:pt x="1189" y="9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9"/>
            <p:cNvSpPr/>
            <p:nvPr/>
          </p:nvSpPr>
          <p:spPr>
            <a:xfrm>
              <a:off x="2911023" y="3663545"/>
              <a:ext cx="56498" cy="75360"/>
            </a:xfrm>
            <a:custGeom>
              <a:avLst/>
              <a:gdLst/>
              <a:ahLst/>
              <a:cxnLst/>
              <a:rect l="l" t="t" r="r" b="b"/>
              <a:pathLst>
                <a:path w="1303" h="1738" extrusionOk="0">
                  <a:moveTo>
                    <a:pt x="52" y="0"/>
                  </a:moveTo>
                  <a:lnTo>
                    <a:pt x="0" y="1671"/>
                  </a:lnTo>
                  <a:lnTo>
                    <a:pt x="1303" y="1738"/>
                  </a:lnTo>
                  <a:lnTo>
                    <a:pt x="1207" y="10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9"/>
            <p:cNvSpPr/>
            <p:nvPr/>
          </p:nvSpPr>
          <p:spPr>
            <a:xfrm>
              <a:off x="2976324" y="3467645"/>
              <a:ext cx="50558" cy="174004"/>
            </a:xfrm>
            <a:custGeom>
              <a:avLst/>
              <a:gdLst/>
              <a:ahLst/>
              <a:cxnLst/>
              <a:rect l="l" t="t" r="r" b="b"/>
              <a:pathLst>
                <a:path w="1166" h="4013" extrusionOk="0">
                  <a:moveTo>
                    <a:pt x="958" y="0"/>
                  </a:moveTo>
                  <a:lnTo>
                    <a:pt x="471" y="79"/>
                  </a:lnTo>
                  <a:lnTo>
                    <a:pt x="0" y="4013"/>
                  </a:lnTo>
                  <a:lnTo>
                    <a:pt x="0" y="4013"/>
                  </a:lnTo>
                  <a:lnTo>
                    <a:pt x="1166" y="3882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9"/>
            <p:cNvSpPr/>
            <p:nvPr/>
          </p:nvSpPr>
          <p:spPr>
            <a:xfrm>
              <a:off x="2902134" y="3405424"/>
              <a:ext cx="215066" cy="175348"/>
            </a:xfrm>
            <a:custGeom>
              <a:avLst/>
              <a:gdLst/>
              <a:ahLst/>
              <a:cxnLst/>
              <a:rect l="l" t="t" r="r" b="b"/>
              <a:pathLst>
                <a:path w="4960" h="4044" extrusionOk="0">
                  <a:moveTo>
                    <a:pt x="2524" y="1"/>
                  </a:moveTo>
                  <a:cubicBezTo>
                    <a:pt x="2463" y="1"/>
                    <a:pt x="2402" y="3"/>
                    <a:pt x="2340" y="6"/>
                  </a:cubicBezTo>
                  <a:cubicBezTo>
                    <a:pt x="1014" y="91"/>
                    <a:pt x="1" y="1063"/>
                    <a:pt x="78" y="2175"/>
                  </a:cubicBezTo>
                  <a:cubicBezTo>
                    <a:pt x="152" y="3237"/>
                    <a:pt x="1189" y="4044"/>
                    <a:pt x="2433" y="4044"/>
                  </a:cubicBezTo>
                  <a:cubicBezTo>
                    <a:pt x="2495" y="4044"/>
                    <a:pt x="2557" y="4042"/>
                    <a:pt x="2620" y="4038"/>
                  </a:cubicBezTo>
                  <a:cubicBezTo>
                    <a:pt x="3949" y="3955"/>
                    <a:pt x="4959" y="2983"/>
                    <a:pt x="4882" y="1869"/>
                  </a:cubicBezTo>
                  <a:cubicBezTo>
                    <a:pt x="4808" y="809"/>
                    <a:pt x="3769" y="1"/>
                    <a:pt x="2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9"/>
            <p:cNvSpPr/>
            <p:nvPr/>
          </p:nvSpPr>
          <p:spPr>
            <a:xfrm>
              <a:off x="2903565" y="3397662"/>
              <a:ext cx="214979" cy="175348"/>
            </a:xfrm>
            <a:custGeom>
              <a:avLst/>
              <a:gdLst/>
              <a:ahLst/>
              <a:cxnLst/>
              <a:rect l="l" t="t" r="r" b="b"/>
              <a:pathLst>
                <a:path w="4958" h="4044" extrusionOk="0">
                  <a:moveTo>
                    <a:pt x="2523" y="1"/>
                  </a:moveTo>
                  <a:cubicBezTo>
                    <a:pt x="2462" y="1"/>
                    <a:pt x="2400" y="3"/>
                    <a:pt x="2338" y="7"/>
                  </a:cubicBezTo>
                  <a:cubicBezTo>
                    <a:pt x="1013" y="91"/>
                    <a:pt x="1" y="1063"/>
                    <a:pt x="76" y="2175"/>
                  </a:cubicBezTo>
                  <a:cubicBezTo>
                    <a:pt x="151" y="3237"/>
                    <a:pt x="1189" y="4044"/>
                    <a:pt x="2435" y="4044"/>
                  </a:cubicBezTo>
                  <a:cubicBezTo>
                    <a:pt x="2496" y="4044"/>
                    <a:pt x="2558" y="4042"/>
                    <a:pt x="2620" y="4038"/>
                  </a:cubicBezTo>
                  <a:cubicBezTo>
                    <a:pt x="3946" y="3955"/>
                    <a:pt x="4958" y="2983"/>
                    <a:pt x="4882" y="1869"/>
                  </a:cubicBezTo>
                  <a:cubicBezTo>
                    <a:pt x="4808" y="809"/>
                    <a:pt x="3771" y="1"/>
                    <a:pt x="2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9"/>
            <p:cNvSpPr/>
            <p:nvPr/>
          </p:nvSpPr>
          <p:spPr>
            <a:xfrm>
              <a:off x="2906123" y="3422117"/>
              <a:ext cx="212551" cy="150849"/>
            </a:xfrm>
            <a:custGeom>
              <a:avLst/>
              <a:gdLst/>
              <a:ahLst/>
              <a:cxnLst/>
              <a:rect l="l" t="t" r="r" b="b"/>
              <a:pathLst>
                <a:path w="4902" h="3479" extrusionOk="0">
                  <a:moveTo>
                    <a:pt x="4117" y="1"/>
                  </a:moveTo>
                  <a:cubicBezTo>
                    <a:pt x="3800" y="744"/>
                    <a:pt x="2985" y="1302"/>
                    <a:pt x="1993" y="1365"/>
                  </a:cubicBezTo>
                  <a:cubicBezTo>
                    <a:pt x="1932" y="1369"/>
                    <a:pt x="1872" y="1371"/>
                    <a:pt x="1812" y="1371"/>
                  </a:cubicBezTo>
                  <a:cubicBezTo>
                    <a:pt x="1171" y="1371"/>
                    <a:pt x="585" y="1156"/>
                    <a:pt x="159" y="804"/>
                  </a:cubicBezTo>
                  <a:cubicBezTo>
                    <a:pt x="52" y="1054"/>
                    <a:pt x="0" y="1326"/>
                    <a:pt x="20" y="1610"/>
                  </a:cubicBezTo>
                  <a:cubicBezTo>
                    <a:pt x="93" y="2670"/>
                    <a:pt x="1130" y="3478"/>
                    <a:pt x="2378" y="3478"/>
                  </a:cubicBezTo>
                  <a:cubicBezTo>
                    <a:pt x="2439" y="3478"/>
                    <a:pt x="2501" y="3476"/>
                    <a:pt x="2563" y="3472"/>
                  </a:cubicBezTo>
                  <a:cubicBezTo>
                    <a:pt x="3888" y="3388"/>
                    <a:pt x="4902" y="2417"/>
                    <a:pt x="4824" y="1303"/>
                  </a:cubicBezTo>
                  <a:cubicBezTo>
                    <a:pt x="4789" y="788"/>
                    <a:pt x="4524" y="334"/>
                    <a:pt x="4117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9"/>
            <p:cNvSpPr/>
            <p:nvPr/>
          </p:nvSpPr>
          <p:spPr>
            <a:xfrm>
              <a:off x="2903565" y="3397619"/>
              <a:ext cx="158091" cy="174654"/>
            </a:xfrm>
            <a:custGeom>
              <a:avLst/>
              <a:gdLst/>
              <a:ahLst/>
              <a:cxnLst/>
              <a:rect l="l" t="t" r="r" b="b"/>
              <a:pathLst>
                <a:path w="3646" h="4028" extrusionOk="0">
                  <a:moveTo>
                    <a:pt x="2521" y="0"/>
                  </a:moveTo>
                  <a:cubicBezTo>
                    <a:pt x="2461" y="0"/>
                    <a:pt x="2400" y="2"/>
                    <a:pt x="2338" y="6"/>
                  </a:cubicBezTo>
                  <a:cubicBezTo>
                    <a:pt x="1013" y="92"/>
                    <a:pt x="1" y="1061"/>
                    <a:pt x="78" y="2175"/>
                  </a:cubicBezTo>
                  <a:cubicBezTo>
                    <a:pt x="147" y="3148"/>
                    <a:pt x="1025" y="3908"/>
                    <a:pt x="2132" y="4027"/>
                  </a:cubicBezTo>
                  <a:cubicBezTo>
                    <a:pt x="1435" y="3714"/>
                    <a:pt x="945" y="3114"/>
                    <a:pt x="895" y="2397"/>
                  </a:cubicBezTo>
                  <a:cubicBezTo>
                    <a:pt x="818" y="1283"/>
                    <a:pt x="1830" y="312"/>
                    <a:pt x="3157" y="228"/>
                  </a:cubicBezTo>
                  <a:cubicBezTo>
                    <a:pt x="3220" y="224"/>
                    <a:pt x="3282" y="222"/>
                    <a:pt x="3343" y="222"/>
                  </a:cubicBezTo>
                  <a:cubicBezTo>
                    <a:pt x="3445" y="222"/>
                    <a:pt x="3546" y="227"/>
                    <a:pt x="3645" y="238"/>
                  </a:cubicBezTo>
                  <a:cubicBezTo>
                    <a:pt x="3309" y="86"/>
                    <a:pt x="2926" y="0"/>
                    <a:pt x="252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9"/>
            <p:cNvSpPr/>
            <p:nvPr/>
          </p:nvSpPr>
          <p:spPr>
            <a:xfrm>
              <a:off x="2960974" y="3452035"/>
              <a:ext cx="117679" cy="95912"/>
            </a:xfrm>
            <a:custGeom>
              <a:avLst/>
              <a:gdLst/>
              <a:ahLst/>
              <a:cxnLst/>
              <a:rect l="l" t="t" r="r" b="b"/>
              <a:pathLst>
                <a:path w="2714" h="2212" extrusionOk="0">
                  <a:moveTo>
                    <a:pt x="1382" y="0"/>
                  </a:moveTo>
                  <a:cubicBezTo>
                    <a:pt x="1348" y="0"/>
                    <a:pt x="1314" y="1"/>
                    <a:pt x="1279" y="4"/>
                  </a:cubicBezTo>
                  <a:cubicBezTo>
                    <a:pt x="555" y="49"/>
                    <a:pt x="1" y="582"/>
                    <a:pt x="44" y="1190"/>
                  </a:cubicBezTo>
                  <a:cubicBezTo>
                    <a:pt x="82" y="1770"/>
                    <a:pt x="647" y="2212"/>
                    <a:pt x="1328" y="2212"/>
                  </a:cubicBezTo>
                  <a:cubicBezTo>
                    <a:pt x="1363" y="2212"/>
                    <a:pt x="1398" y="2211"/>
                    <a:pt x="1434" y="2208"/>
                  </a:cubicBezTo>
                  <a:cubicBezTo>
                    <a:pt x="2158" y="2161"/>
                    <a:pt x="2713" y="1630"/>
                    <a:pt x="2669" y="1021"/>
                  </a:cubicBezTo>
                  <a:cubicBezTo>
                    <a:pt x="2630" y="442"/>
                    <a:pt x="2064" y="0"/>
                    <a:pt x="13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9"/>
            <p:cNvSpPr/>
            <p:nvPr/>
          </p:nvSpPr>
          <p:spPr>
            <a:xfrm>
              <a:off x="3352040" y="3485206"/>
              <a:ext cx="201320" cy="434164"/>
            </a:xfrm>
            <a:custGeom>
              <a:avLst/>
              <a:gdLst/>
              <a:ahLst/>
              <a:cxnLst/>
              <a:rect l="l" t="t" r="r" b="b"/>
              <a:pathLst>
                <a:path w="4643" h="10013" extrusionOk="0">
                  <a:moveTo>
                    <a:pt x="3027" y="0"/>
                  </a:moveTo>
                  <a:lnTo>
                    <a:pt x="3027" y="0"/>
                  </a:lnTo>
                  <a:cubicBezTo>
                    <a:pt x="3496" y="1194"/>
                    <a:pt x="3644" y="2813"/>
                    <a:pt x="2531" y="4872"/>
                  </a:cubicBezTo>
                  <a:cubicBezTo>
                    <a:pt x="388" y="8846"/>
                    <a:pt x="0" y="9155"/>
                    <a:pt x="211" y="10012"/>
                  </a:cubicBezTo>
                  <a:cubicBezTo>
                    <a:pt x="796" y="7182"/>
                    <a:pt x="4643" y="3652"/>
                    <a:pt x="3319" y="22"/>
                  </a:cubicBezTo>
                  <a:lnTo>
                    <a:pt x="30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9"/>
            <p:cNvSpPr/>
            <p:nvPr/>
          </p:nvSpPr>
          <p:spPr>
            <a:xfrm>
              <a:off x="3322121" y="3504371"/>
              <a:ext cx="91576" cy="175131"/>
            </a:xfrm>
            <a:custGeom>
              <a:avLst/>
              <a:gdLst/>
              <a:ahLst/>
              <a:cxnLst/>
              <a:rect l="l" t="t" r="r" b="b"/>
              <a:pathLst>
                <a:path w="2112" h="4039" extrusionOk="0">
                  <a:moveTo>
                    <a:pt x="2112" y="1"/>
                  </a:moveTo>
                  <a:lnTo>
                    <a:pt x="1632" y="86"/>
                  </a:lnTo>
                  <a:lnTo>
                    <a:pt x="0" y="3796"/>
                  </a:lnTo>
                  <a:lnTo>
                    <a:pt x="1837" y="4039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9"/>
            <p:cNvSpPr/>
            <p:nvPr/>
          </p:nvSpPr>
          <p:spPr>
            <a:xfrm>
              <a:off x="3287780" y="3837636"/>
              <a:ext cx="113647" cy="103804"/>
            </a:xfrm>
            <a:custGeom>
              <a:avLst/>
              <a:gdLst/>
              <a:ahLst/>
              <a:cxnLst/>
              <a:rect l="l" t="t" r="r" b="b"/>
              <a:pathLst>
                <a:path w="2621" h="2394" extrusionOk="0">
                  <a:moveTo>
                    <a:pt x="968" y="0"/>
                  </a:moveTo>
                  <a:lnTo>
                    <a:pt x="1" y="2272"/>
                  </a:lnTo>
                  <a:lnTo>
                    <a:pt x="1687" y="2394"/>
                  </a:lnTo>
                  <a:lnTo>
                    <a:pt x="2620" y="267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9"/>
            <p:cNvSpPr/>
            <p:nvPr/>
          </p:nvSpPr>
          <p:spPr>
            <a:xfrm>
              <a:off x="2918524" y="3574831"/>
              <a:ext cx="500765" cy="365655"/>
            </a:xfrm>
            <a:custGeom>
              <a:avLst/>
              <a:gdLst/>
              <a:ahLst/>
              <a:cxnLst/>
              <a:rect l="l" t="t" r="r" b="b"/>
              <a:pathLst>
                <a:path w="11549" h="8433" extrusionOk="0">
                  <a:moveTo>
                    <a:pt x="235" y="0"/>
                  </a:moveTo>
                  <a:lnTo>
                    <a:pt x="1" y="7713"/>
                  </a:lnTo>
                  <a:lnTo>
                    <a:pt x="9887" y="8432"/>
                  </a:lnTo>
                  <a:lnTo>
                    <a:pt x="11549" y="155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2926676" y="3571796"/>
              <a:ext cx="494347" cy="146253"/>
            </a:xfrm>
            <a:custGeom>
              <a:avLst/>
              <a:gdLst/>
              <a:ahLst/>
              <a:cxnLst/>
              <a:rect l="l" t="t" r="r" b="b"/>
              <a:pathLst>
                <a:path w="11401" h="3373" extrusionOk="0">
                  <a:moveTo>
                    <a:pt x="43" y="0"/>
                  </a:moveTo>
                  <a:lnTo>
                    <a:pt x="37" y="388"/>
                  </a:lnTo>
                  <a:lnTo>
                    <a:pt x="36" y="388"/>
                  </a:lnTo>
                  <a:lnTo>
                    <a:pt x="0" y="1559"/>
                  </a:lnTo>
                  <a:cubicBezTo>
                    <a:pt x="457" y="1755"/>
                    <a:pt x="982" y="1887"/>
                    <a:pt x="1546" y="1927"/>
                  </a:cubicBezTo>
                  <a:cubicBezTo>
                    <a:pt x="1673" y="1936"/>
                    <a:pt x="1798" y="1941"/>
                    <a:pt x="1922" y="1941"/>
                  </a:cubicBezTo>
                  <a:cubicBezTo>
                    <a:pt x="2916" y="1941"/>
                    <a:pt x="3798" y="1646"/>
                    <a:pt x="4378" y="1171"/>
                  </a:cubicBezTo>
                  <a:lnTo>
                    <a:pt x="6843" y="1575"/>
                  </a:lnTo>
                  <a:cubicBezTo>
                    <a:pt x="7351" y="2520"/>
                    <a:pt x="8611" y="3247"/>
                    <a:pt x="10127" y="3357"/>
                  </a:cubicBezTo>
                  <a:cubicBezTo>
                    <a:pt x="10263" y="3367"/>
                    <a:pt x="10393" y="3372"/>
                    <a:pt x="10522" y="3372"/>
                  </a:cubicBezTo>
                  <a:cubicBezTo>
                    <a:pt x="10663" y="3372"/>
                    <a:pt x="10802" y="3366"/>
                    <a:pt x="10944" y="3354"/>
                  </a:cubicBezTo>
                  <a:lnTo>
                    <a:pt x="11213" y="2291"/>
                  </a:lnTo>
                  <a:lnTo>
                    <a:pt x="11401" y="157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2937950" y="3589487"/>
              <a:ext cx="461177" cy="336690"/>
            </a:xfrm>
            <a:custGeom>
              <a:avLst/>
              <a:gdLst/>
              <a:ahLst/>
              <a:cxnLst/>
              <a:rect l="l" t="t" r="r" b="b"/>
              <a:pathLst>
                <a:path w="10636" h="7765" extrusionOk="0">
                  <a:moveTo>
                    <a:pt x="449" y="183"/>
                  </a:moveTo>
                  <a:lnTo>
                    <a:pt x="10384" y="1545"/>
                  </a:lnTo>
                  <a:lnTo>
                    <a:pt x="8923" y="7587"/>
                  </a:lnTo>
                  <a:lnTo>
                    <a:pt x="241" y="6955"/>
                  </a:lnTo>
                  <a:lnTo>
                    <a:pt x="449" y="183"/>
                  </a:lnTo>
                  <a:close/>
                  <a:moveTo>
                    <a:pt x="218" y="0"/>
                  </a:moveTo>
                  <a:lnTo>
                    <a:pt x="1" y="7101"/>
                  </a:lnTo>
                  <a:lnTo>
                    <a:pt x="9104" y="7765"/>
                  </a:lnTo>
                  <a:lnTo>
                    <a:pt x="10635" y="142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2924465" y="3574831"/>
              <a:ext cx="494824" cy="233927"/>
            </a:xfrm>
            <a:custGeom>
              <a:avLst/>
              <a:gdLst/>
              <a:ahLst/>
              <a:cxnLst/>
              <a:rect l="l" t="t" r="r" b="b"/>
              <a:pathLst>
                <a:path w="11412" h="5395" extrusionOk="0">
                  <a:moveTo>
                    <a:pt x="98" y="0"/>
                  </a:moveTo>
                  <a:lnTo>
                    <a:pt x="1" y="5394"/>
                  </a:lnTo>
                  <a:lnTo>
                    <a:pt x="1" y="5394"/>
                  </a:lnTo>
                  <a:lnTo>
                    <a:pt x="10567" y="4285"/>
                  </a:lnTo>
                  <a:lnTo>
                    <a:pt x="11412" y="155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3365135" y="3493661"/>
              <a:ext cx="72368" cy="59186"/>
            </a:xfrm>
            <a:custGeom>
              <a:avLst/>
              <a:gdLst/>
              <a:ahLst/>
              <a:cxnLst/>
              <a:rect l="l" t="t" r="r" b="b"/>
              <a:pathLst>
                <a:path w="1669" h="1365" extrusionOk="0">
                  <a:moveTo>
                    <a:pt x="871" y="0"/>
                  </a:moveTo>
                  <a:cubicBezTo>
                    <a:pt x="815" y="0"/>
                    <a:pt x="758" y="6"/>
                    <a:pt x="700" y="17"/>
                  </a:cubicBezTo>
                  <a:cubicBezTo>
                    <a:pt x="280" y="99"/>
                    <a:pt x="0" y="464"/>
                    <a:pt x="73" y="832"/>
                  </a:cubicBezTo>
                  <a:cubicBezTo>
                    <a:pt x="137" y="1149"/>
                    <a:pt x="445" y="1365"/>
                    <a:pt x="799" y="1365"/>
                  </a:cubicBezTo>
                  <a:cubicBezTo>
                    <a:pt x="855" y="1365"/>
                    <a:pt x="911" y="1359"/>
                    <a:pt x="968" y="1348"/>
                  </a:cubicBezTo>
                  <a:cubicBezTo>
                    <a:pt x="1389" y="1265"/>
                    <a:pt x="1668" y="900"/>
                    <a:pt x="1595" y="534"/>
                  </a:cubicBezTo>
                  <a:cubicBezTo>
                    <a:pt x="1530" y="216"/>
                    <a:pt x="1222" y="0"/>
                    <a:pt x="871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3373763" y="3500729"/>
              <a:ext cx="54980" cy="45051"/>
            </a:xfrm>
            <a:custGeom>
              <a:avLst/>
              <a:gdLst/>
              <a:ahLst/>
              <a:cxnLst/>
              <a:rect l="l" t="t" r="r" b="b"/>
              <a:pathLst>
                <a:path w="1268" h="1039" extrusionOk="0">
                  <a:moveTo>
                    <a:pt x="661" y="0"/>
                  </a:moveTo>
                  <a:cubicBezTo>
                    <a:pt x="619" y="0"/>
                    <a:pt x="575" y="4"/>
                    <a:pt x="531" y="13"/>
                  </a:cubicBezTo>
                  <a:cubicBezTo>
                    <a:pt x="212" y="76"/>
                    <a:pt x="0" y="354"/>
                    <a:pt x="55" y="633"/>
                  </a:cubicBezTo>
                  <a:cubicBezTo>
                    <a:pt x="104" y="874"/>
                    <a:pt x="339" y="1039"/>
                    <a:pt x="608" y="1039"/>
                  </a:cubicBezTo>
                  <a:cubicBezTo>
                    <a:pt x="649" y="1039"/>
                    <a:pt x="692" y="1035"/>
                    <a:pt x="735" y="1027"/>
                  </a:cubicBezTo>
                  <a:cubicBezTo>
                    <a:pt x="1054" y="964"/>
                    <a:pt x="1267" y="686"/>
                    <a:pt x="1211" y="407"/>
                  </a:cubicBezTo>
                  <a:cubicBezTo>
                    <a:pt x="1163" y="166"/>
                    <a:pt x="930" y="0"/>
                    <a:pt x="661" y="0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2776303" y="3586668"/>
              <a:ext cx="102980" cy="262415"/>
            </a:xfrm>
            <a:custGeom>
              <a:avLst/>
              <a:gdLst/>
              <a:ahLst/>
              <a:cxnLst/>
              <a:rect l="l" t="t" r="r" b="b"/>
              <a:pathLst>
                <a:path w="2375" h="6052" extrusionOk="0">
                  <a:moveTo>
                    <a:pt x="1" y="1"/>
                  </a:moveTo>
                  <a:lnTo>
                    <a:pt x="44" y="6052"/>
                  </a:lnTo>
                  <a:lnTo>
                    <a:pt x="2277" y="4363"/>
                  </a:lnTo>
                  <a:lnTo>
                    <a:pt x="2374" y="25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2776303" y="3586668"/>
              <a:ext cx="102980" cy="129733"/>
            </a:xfrm>
            <a:custGeom>
              <a:avLst/>
              <a:gdLst/>
              <a:ahLst/>
              <a:cxnLst/>
              <a:rect l="l" t="t" r="r" b="b"/>
              <a:pathLst>
                <a:path w="2375" h="2992" extrusionOk="0">
                  <a:moveTo>
                    <a:pt x="1" y="1"/>
                  </a:moveTo>
                  <a:lnTo>
                    <a:pt x="47" y="2850"/>
                  </a:lnTo>
                  <a:lnTo>
                    <a:pt x="2343" y="2991"/>
                  </a:lnTo>
                  <a:lnTo>
                    <a:pt x="2374" y="25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2775392" y="3663155"/>
              <a:ext cx="103587" cy="53246"/>
            </a:xfrm>
            <a:custGeom>
              <a:avLst/>
              <a:gdLst/>
              <a:ahLst/>
              <a:cxnLst/>
              <a:rect l="l" t="t" r="r" b="b"/>
              <a:pathLst>
                <a:path w="2389" h="1228" extrusionOk="0">
                  <a:moveTo>
                    <a:pt x="0" y="0"/>
                  </a:moveTo>
                  <a:lnTo>
                    <a:pt x="68" y="1086"/>
                  </a:lnTo>
                  <a:lnTo>
                    <a:pt x="2364" y="1227"/>
                  </a:lnTo>
                  <a:lnTo>
                    <a:pt x="2388" y="9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2776303" y="3586668"/>
              <a:ext cx="41626" cy="262415"/>
            </a:xfrm>
            <a:custGeom>
              <a:avLst/>
              <a:gdLst/>
              <a:ahLst/>
              <a:cxnLst/>
              <a:rect l="l" t="t" r="r" b="b"/>
              <a:pathLst>
                <a:path w="960" h="6052" extrusionOk="0">
                  <a:moveTo>
                    <a:pt x="1" y="1"/>
                  </a:moveTo>
                  <a:lnTo>
                    <a:pt x="44" y="6052"/>
                  </a:lnTo>
                  <a:lnTo>
                    <a:pt x="960" y="5295"/>
                  </a:lnTo>
                  <a:lnTo>
                    <a:pt x="419" y="4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3283487" y="3439244"/>
              <a:ext cx="227813" cy="185754"/>
            </a:xfrm>
            <a:custGeom>
              <a:avLst/>
              <a:gdLst/>
              <a:ahLst/>
              <a:cxnLst/>
              <a:rect l="l" t="t" r="r" b="b"/>
              <a:pathLst>
                <a:path w="5254" h="4284" extrusionOk="0">
                  <a:moveTo>
                    <a:pt x="2672" y="0"/>
                  </a:moveTo>
                  <a:cubicBezTo>
                    <a:pt x="2608" y="0"/>
                    <a:pt x="2543" y="3"/>
                    <a:pt x="2477" y="7"/>
                  </a:cubicBezTo>
                  <a:cubicBezTo>
                    <a:pt x="1073" y="97"/>
                    <a:pt x="1" y="1125"/>
                    <a:pt x="83" y="2304"/>
                  </a:cubicBezTo>
                  <a:cubicBezTo>
                    <a:pt x="162" y="3428"/>
                    <a:pt x="1260" y="4283"/>
                    <a:pt x="2580" y="4283"/>
                  </a:cubicBezTo>
                  <a:cubicBezTo>
                    <a:pt x="2645" y="4283"/>
                    <a:pt x="2710" y="4281"/>
                    <a:pt x="2777" y="4277"/>
                  </a:cubicBezTo>
                  <a:cubicBezTo>
                    <a:pt x="4181" y="4187"/>
                    <a:pt x="5253" y="3157"/>
                    <a:pt x="5170" y="1979"/>
                  </a:cubicBezTo>
                  <a:cubicBezTo>
                    <a:pt x="5092" y="855"/>
                    <a:pt x="3992" y="0"/>
                    <a:pt x="26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3283184" y="3432350"/>
              <a:ext cx="227813" cy="185711"/>
            </a:xfrm>
            <a:custGeom>
              <a:avLst/>
              <a:gdLst/>
              <a:ahLst/>
              <a:cxnLst/>
              <a:rect l="l" t="t" r="r" b="b"/>
              <a:pathLst>
                <a:path w="5254" h="4283" extrusionOk="0">
                  <a:moveTo>
                    <a:pt x="2674" y="0"/>
                  </a:moveTo>
                  <a:cubicBezTo>
                    <a:pt x="2609" y="0"/>
                    <a:pt x="2543" y="2"/>
                    <a:pt x="2477" y="7"/>
                  </a:cubicBezTo>
                  <a:cubicBezTo>
                    <a:pt x="1072" y="95"/>
                    <a:pt x="1" y="1125"/>
                    <a:pt x="82" y="2304"/>
                  </a:cubicBezTo>
                  <a:cubicBezTo>
                    <a:pt x="161" y="3428"/>
                    <a:pt x="1258" y="4282"/>
                    <a:pt x="2575" y="4282"/>
                  </a:cubicBezTo>
                  <a:cubicBezTo>
                    <a:pt x="2641" y="4282"/>
                    <a:pt x="2708" y="4280"/>
                    <a:pt x="2775" y="4276"/>
                  </a:cubicBezTo>
                  <a:cubicBezTo>
                    <a:pt x="4181" y="4187"/>
                    <a:pt x="5253" y="3158"/>
                    <a:pt x="5170" y="1978"/>
                  </a:cubicBezTo>
                  <a:cubicBezTo>
                    <a:pt x="5091" y="855"/>
                    <a:pt x="3993" y="0"/>
                    <a:pt x="2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9"/>
            <p:cNvSpPr/>
            <p:nvPr/>
          </p:nvSpPr>
          <p:spPr>
            <a:xfrm>
              <a:off x="3286306" y="3463916"/>
              <a:ext cx="224692" cy="154275"/>
            </a:xfrm>
            <a:custGeom>
              <a:avLst/>
              <a:gdLst/>
              <a:ahLst/>
              <a:cxnLst/>
              <a:rect l="l" t="t" r="r" b="b"/>
              <a:pathLst>
                <a:path w="5182" h="3558" extrusionOk="0">
                  <a:moveTo>
                    <a:pt x="4495" y="0"/>
                  </a:moveTo>
                  <a:cubicBezTo>
                    <a:pt x="4302" y="964"/>
                    <a:pt x="3342" y="1737"/>
                    <a:pt x="2132" y="1814"/>
                  </a:cubicBezTo>
                  <a:cubicBezTo>
                    <a:pt x="2068" y="1818"/>
                    <a:pt x="2004" y="1820"/>
                    <a:pt x="1940" y="1820"/>
                  </a:cubicBezTo>
                  <a:cubicBezTo>
                    <a:pt x="1187" y="1820"/>
                    <a:pt x="505" y="1542"/>
                    <a:pt x="43" y="1098"/>
                  </a:cubicBezTo>
                  <a:cubicBezTo>
                    <a:pt x="10" y="1254"/>
                    <a:pt x="0" y="1415"/>
                    <a:pt x="10" y="1579"/>
                  </a:cubicBezTo>
                  <a:cubicBezTo>
                    <a:pt x="90" y="2704"/>
                    <a:pt x="1189" y="3558"/>
                    <a:pt x="2510" y="3558"/>
                  </a:cubicBezTo>
                  <a:cubicBezTo>
                    <a:pt x="2574" y="3558"/>
                    <a:pt x="2639" y="3556"/>
                    <a:pt x="2705" y="3552"/>
                  </a:cubicBezTo>
                  <a:cubicBezTo>
                    <a:pt x="4109" y="3462"/>
                    <a:pt x="5181" y="2434"/>
                    <a:pt x="5098" y="1254"/>
                  </a:cubicBezTo>
                  <a:cubicBezTo>
                    <a:pt x="5067" y="770"/>
                    <a:pt x="4842" y="337"/>
                    <a:pt x="4495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9"/>
            <p:cNvSpPr/>
            <p:nvPr/>
          </p:nvSpPr>
          <p:spPr>
            <a:xfrm>
              <a:off x="3283271" y="3432393"/>
              <a:ext cx="176302" cy="181635"/>
            </a:xfrm>
            <a:custGeom>
              <a:avLst/>
              <a:gdLst/>
              <a:ahLst/>
              <a:cxnLst/>
              <a:rect l="l" t="t" r="r" b="b"/>
              <a:pathLst>
                <a:path w="4066" h="4189" extrusionOk="0">
                  <a:moveTo>
                    <a:pt x="2672" y="1"/>
                  </a:moveTo>
                  <a:cubicBezTo>
                    <a:pt x="2608" y="1"/>
                    <a:pt x="2542" y="3"/>
                    <a:pt x="2477" y="7"/>
                  </a:cubicBezTo>
                  <a:cubicBezTo>
                    <a:pt x="1072" y="97"/>
                    <a:pt x="0" y="1124"/>
                    <a:pt x="85" y="2306"/>
                  </a:cubicBezTo>
                  <a:cubicBezTo>
                    <a:pt x="148" y="3208"/>
                    <a:pt x="868" y="3937"/>
                    <a:pt x="1833" y="4189"/>
                  </a:cubicBezTo>
                  <a:cubicBezTo>
                    <a:pt x="1207" y="3837"/>
                    <a:pt x="778" y="3251"/>
                    <a:pt x="729" y="2564"/>
                  </a:cubicBezTo>
                  <a:cubicBezTo>
                    <a:pt x="646" y="1386"/>
                    <a:pt x="1718" y="356"/>
                    <a:pt x="3122" y="266"/>
                  </a:cubicBezTo>
                  <a:cubicBezTo>
                    <a:pt x="3187" y="262"/>
                    <a:pt x="3252" y="260"/>
                    <a:pt x="3315" y="260"/>
                  </a:cubicBezTo>
                  <a:cubicBezTo>
                    <a:pt x="3576" y="260"/>
                    <a:pt x="3829" y="294"/>
                    <a:pt x="4066" y="356"/>
                  </a:cubicBezTo>
                  <a:cubicBezTo>
                    <a:pt x="3665" y="130"/>
                    <a:pt x="3186" y="1"/>
                    <a:pt x="267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3346013" y="3492620"/>
              <a:ext cx="116985" cy="95349"/>
            </a:xfrm>
            <a:custGeom>
              <a:avLst/>
              <a:gdLst/>
              <a:ahLst/>
              <a:cxnLst/>
              <a:rect l="l" t="t" r="r" b="b"/>
              <a:pathLst>
                <a:path w="2698" h="2199" extrusionOk="0">
                  <a:moveTo>
                    <a:pt x="1376" y="0"/>
                  </a:moveTo>
                  <a:cubicBezTo>
                    <a:pt x="1342" y="0"/>
                    <a:pt x="1308" y="2"/>
                    <a:pt x="1273" y="4"/>
                  </a:cubicBezTo>
                  <a:cubicBezTo>
                    <a:pt x="552" y="50"/>
                    <a:pt x="0" y="578"/>
                    <a:pt x="43" y="1182"/>
                  </a:cubicBezTo>
                  <a:cubicBezTo>
                    <a:pt x="84" y="1759"/>
                    <a:pt x="648" y="2199"/>
                    <a:pt x="1325" y="2199"/>
                  </a:cubicBezTo>
                  <a:cubicBezTo>
                    <a:pt x="1358" y="2199"/>
                    <a:pt x="1391" y="2198"/>
                    <a:pt x="1425" y="2196"/>
                  </a:cubicBezTo>
                  <a:cubicBezTo>
                    <a:pt x="2146" y="2148"/>
                    <a:pt x="2698" y="1622"/>
                    <a:pt x="2655" y="1016"/>
                  </a:cubicBezTo>
                  <a:cubicBezTo>
                    <a:pt x="2615" y="438"/>
                    <a:pt x="2053" y="0"/>
                    <a:pt x="13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3227596" y="3376372"/>
              <a:ext cx="347617" cy="290685"/>
            </a:xfrm>
            <a:custGeom>
              <a:avLst/>
              <a:gdLst/>
              <a:ahLst/>
              <a:cxnLst/>
              <a:rect l="l" t="t" r="r" b="b"/>
              <a:pathLst>
                <a:path w="8017" h="6704" extrusionOk="0">
                  <a:moveTo>
                    <a:pt x="4013" y="319"/>
                  </a:moveTo>
                  <a:cubicBezTo>
                    <a:pt x="4442" y="319"/>
                    <a:pt x="4791" y="784"/>
                    <a:pt x="4796" y="1356"/>
                  </a:cubicBezTo>
                  <a:cubicBezTo>
                    <a:pt x="4799" y="1930"/>
                    <a:pt x="4454" y="2396"/>
                    <a:pt x="4026" y="2396"/>
                  </a:cubicBezTo>
                  <a:cubicBezTo>
                    <a:pt x="3598" y="2396"/>
                    <a:pt x="3247" y="1933"/>
                    <a:pt x="3244" y="1358"/>
                  </a:cubicBezTo>
                  <a:cubicBezTo>
                    <a:pt x="3240" y="784"/>
                    <a:pt x="3586" y="319"/>
                    <a:pt x="4013" y="319"/>
                  </a:cubicBezTo>
                  <a:close/>
                  <a:moveTo>
                    <a:pt x="1787" y="1380"/>
                  </a:moveTo>
                  <a:cubicBezTo>
                    <a:pt x="2019" y="1380"/>
                    <a:pt x="2277" y="1462"/>
                    <a:pt x="2505" y="1628"/>
                  </a:cubicBezTo>
                  <a:cubicBezTo>
                    <a:pt x="2971" y="1965"/>
                    <a:pt x="3145" y="2520"/>
                    <a:pt x="2896" y="2867"/>
                  </a:cubicBezTo>
                  <a:cubicBezTo>
                    <a:pt x="2769" y="3043"/>
                    <a:pt x="2556" y="3131"/>
                    <a:pt x="2316" y="3131"/>
                  </a:cubicBezTo>
                  <a:cubicBezTo>
                    <a:pt x="2085" y="3131"/>
                    <a:pt x="1828" y="3049"/>
                    <a:pt x="1599" y="2882"/>
                  </a:cubicBezTo>
                  <a:cubicBezTo>
                    <a:pt x="1134" y="2545"/>
                    <a:pt x="956" y="1991"/>
                    <a:pt x="1207" y="1644"/>
                  </a:cubicBezTo>
                  <a:cubicBezTo>
                    <a:pt x="1334" y="1468"/>
                    <a:pt x="1547" y="1380"/>
                    <a:pt x="1787" y="1380"/>
                  </a:cubicBezTo>
                  <a:close/>
                  <a:moveTo>
                    <a:pt x="6225" y="1636"/>
                  </a:moveTo>
                  <a:cubicBezTo>
                    <a:pt x="6565" y="1636"/>
                    <a:pt x="6860" y="1785"/>
                    <a:pt x="6975" y="2051"/>
                  </a:cubicBezTo>
                  <a:cubicBezTo>
                    <a:pt x="7145" y="2444"/>
                    <a:pt x="6857" y="2945"/>
                    <a:pt x="6329" y="3172"/>
                  </a:cubicBezTo>
                  <a:cubicBezTo>
                    <a:pt x="6157" y="3245"/>
                    <a:pt x="5982" y="3280"/>
                    <a:pt x="5817" y="3280"/>
                  </a:cubicBezTo>
                  <a:cubicBezTo>
                    <a:pt x="5476" y="3280"/>
                    <a:pt x="5182" y="3131"/>
                    <a:pt x="5068" y="2865"/>
                  </a:cubicBezTo>
                  <a:cubicBezTo>
                    <a:pt x="4897" y="2472"/>
                    <a:pt x="5187" y="1969"/>
                    <a:pt x="5713" y="1744"/>
                  </a:cubicBezTo>
                  <a:cubicBezTo>
                    <a:pt x="5885" y="1671"/>
                    <a:pt x="6060" y="1636"/>
                    <a:pt x="6225" y="1636"/>
                  </a:cubicBezTo>
                  <a:close/>
                  <a:moveTo>
                    <a:pt x="2179" y="3607"/>
                  </a:moveTo>
                  <a:cubicBezTo>
                    <a:pt x="2519" y="3607"/>
                    <a:pt x="2813" y="3755"/>
                    <a:pt x="2928" y="4020"/>
                  </a:cubicBezTo>
                  <a:cubicBezTo>
                    <a:pt x="3097" y="4414"/>
                    <a:pt x="2807" y="4915"/>
                    <a:pt x="2281" y="5141"/>
                  </a:cubicBezTo>
                  <a:cubicBezTo>
                    <a:pt x="2109" y="5215"/>
                    <a:pt x="1934" y="5249"/>
                    <a:pt x="1769" y="5249"/>
                  </a:cubicBezTo>
                  <a:cubicBezTo>
                    <a:pt x="1429" y="5249"/>
                    <a:pt x="1134" y="5100"/>
                    <a:pt x="1019" y="4835"/>
                  </a:cubicBezTo>
                  <a:cubicBezTo>
                    <a:pt x="849" y="4441"/>
                    <a:pt x="1140" y="3940"/>
                    <a:pt x="1665" y="3716"/>
                  </a:cubicBezTo>
                  <a:cubicBezTo>
                    <a:pt x="1837" y="3642"/>
                    <a:pt x="2013" y="3607"/>
                    <a:pt x="2179" y="3607"/>
                  </a:cubicBezTo>
                  <a:close/>
                  <a:moveTo>
                    <a:pt x="5559" y="3665"/>
                  </a:moveTo>
                  <a:cubicBezTo>
                    <a:pt x="5791" y="3665"/>
                    <a:pt x="6048" y="3747"/>
                    <a:pt x="6277" y="3913"/>
                  </a:cubicBezTo>
                  <a:cubicBezTo>
                    <a:pt x="6744" y="4252"/>
                    <a:pt x="6919" y="4806"/>
                    <a:pt x="6668" y="5151"/>
                  </a:cubicBezTo>
                  <a:cubicBezTo>
                    <a:pt x="6541" y="5328"/>
                    <a:pt x="6328" y="5417"/>
                    <a:pt x="6088" y="5417"/>
                  </a:cubicBezTo>
                  <a:cubicBezTo>
                    <a:pt x="5857" y="5417"/>
                    <a:pt x="5600" y="5335"/>
                    <a:pt x="5371" y="5169"/>
                  </a:cubicBezTo>
                  <a:cubicBezTo>
                    <a:pt x="4905" y="4829"/>
                    <a:pt x="4731" y="4277"/>
                    <a:pt x="4982" y="3930"/>
                  </a:cubicBezTo>
                  <a:cubicBezTo>
                    <a:pt x="5108" y="3753"/>
                    <a:pt x="5320" y="3665"/>
                    <a:pt x="5559" y="3665"/>
                  </a:cubicBezTo>
                  <a:close/>
                  <a:moveTo>
                    <a:pt x="3924" y="4267"/>
                  </a:moveTo>
                  <a:cubicBezTo>
                    <a:pt x="3929" y="4267"/>
                    <a:pt x="3934" y="4267"/>
                    <a:pt x="3940" y="4267"/>
                  </a:cubicBezTo>
                  <a:cubicBezTo>
                    <a:pt x="4368" y="4277"/>
                    <a:pt x="4704" y="4749"/>
                    <a:pt x="4693" y="5323"/>
                  </a:cubicBezTo>
                  <a:cubicBezTo>
                    <a:pt x="4681" y="5890"/>
                    <a:pt x="4332" y="6343"/>
                    <a:pt x="3911" y="6343"/>
                  </a:cubicBezTo>
                  <a:cubicBezTo>
                    <a:pt x="3906" y="6343"/>
                    <a:pt x="3901" y="6343"/>
                    <a:pt x="3897" y="6342"/>
                  </a:cubicBezTo>
                  <a:cubicBezTo>
                    <a:pt x="3467" y="6331"/>
                    <a:pt x="3131" y="5857"/>
                    <a:pt x="3144" y="5285"/>
                  </a:cubicBezTo>
                  <a:cubicBezTo>
                    <a:pt x="3157" y="4719"/>
                    <a:pt x="3503" y="4267"/>
                    <a:pt x="3924" y="4267"/>
                  </a:cubicBezTo>
                  <a:close/>
                  <a:moveTo>
                    <a:pt x="4010" y="0"/>
                  </a:moveTo>
                  <a:cubicBezTo>
                    <a:pt x="3988" y="0"/>
                    <a:pt x="3966" y="0"/>
                    <a:pt x="3944" y="1"/>
                  </a:cubicBezTo>
                  <a:cubicBezTo>
                    <a:pt x="1749" y="31"/>
                    <a:pt x="0" y="1555"/>
                    <a:pt x="36" y="3405"/>
                  </a:cubicBezTo>
                  <a:cubicBezTo>
                    <a:pt x="71" y="5237"/>
                    <a:pt x="1842" y="6704"/>
                    <a:pt x="4007" y="6704"/>
                  </a:cubicBezTo>
                  <a:cubicBezTo>
                    <a:pt x="4029" y="6704"/>
                    <a:pt x="4051" y="6703"/>
                    <a:pt x="4073" y="6703"/>
                  </a:cubicBezTo>
                  <a:cubicBezTo>
                    <a:pt x="6266" y="6673"/>
                    <a:pt x="8017" y="5150"/>
                    <a:pt x="7981" y="3298"/>
                  </a:cubicBezTo>
                  <a:cubicBezTo>
                    <a:pt x="7946" y="1467"/>
                    <a:pt x="6173" y="0"/>
                    <a:pt x="4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9"/>
            <p:cNvSpPr/>
            <p:nvPr/>
          </p:nvSpPr>
          <p:spPr>
            <a:xfrm>
              <a:off x="3226339" y="3368784"/>
              <a:ext cx="347660" cy="290772"/>
            </a:xfrm>
            <a:custGeom>
              <a:avLst/>
              <a:gdLst/>
              <a:ahLst/>
              <a:cxnLst/>
              <a:rect l="l" t="t" r="r" b="b"/>
              <a:pathLst>
                <a:path w="8018" h="6706" extrusionOk="0">
                  <a:moveTo>
                    <a:pt x="4016" y="320"/>
                  </a:moveTo>
                  <a:cubicBezTo>
                    <a:pt x="4443" y="320"/>
                    <a:pt x="4793" y="786"/>
                    <a:pt x="4798" y="1358"/>
                  </a:cubicBezTo>
                  <a:cubicBezTo>
                    <a:pt x="4800" y="1932"/>
                    <a:pt x="4455" y="2397"/>
                    <a:pt x="4027" y="2397"/>
                  </a:cubicBezTo>
                  <a:cubicBezTo>
                    <a:pt x="3601" y="2397"/>
                    <a:pt x="3250" y="1934"/>
                    <a:pt x="3246" y="1360"/>
                  </a:cubicBezTo>
                  <a:cubicBezTo>
                    <a:pt x="3243" y="786"/>
                    <a:pt x="3588" y="320"/>
                    <a:pt x="4016" y="320"/>
                  </a:cubicBezTo>
                  <a:close/>
                  <a:moveTo>
                    <a:pt x="1786" y="1381"/>
                  </a:moveTo>
                  <a:cubicBezTo>
                    <a:pt x="2018" y="1381"/>
                    <a:pt x="2275" y="1464"/>
                    <a:pt x="2506" y="1630"/>
                  </a:cubicBezTo>
                  <a:cubicBezTo>
                    <a:pt x="2972" y="1967"/>
                    <a:pt x="3147" y="2521"/>
                    <a:pt x="2896" y="2867"/>
                  </a:cubicBezTo>
                  <a:cubicBezTo>
                    <a:pt x="2771" y="3043"/>
                    <a:pt x="2558" y="3132"/>
                    <a:pt x="2319" y="3132"/>
                  </a:cubicBezTo>
                  <a:cubicBezTo>
                    <a:pt x="2087" y="3132"/>
                    <a:pt x="1830" y="3049"/>
                    <a:pt x="1601" y="2883"/>
                  </a:cubicBezTo>
                  <a:cubicBezTo>
                    <a:pt x="1134" y="2545"/>
                    <a:pt x="960" y="1990"/>
                    <a:pt x="1210" y="1645"/>
                  </a:cubicBezTo>
                  <a:cubicBezTo>
                    <a:pt x="1336" y="1469"/>
                    <a:pt x="1547" y="1381"/>
                    <a:pt x="1786" y="1381"/>
                  </a:cubicBezTo>
                  <a:close/>
                  <a:moveTo>
                    <a:pt x="6227" y="1638"/>
                  </a:moveTo>
                  <a:cubicBezTo>
                    <a:pt x="6568" y="1638"/>
                    <a:pt x="6862" y="1787"/>
                    <a:pt x="6976" y="2052"/>
                  </a:cubicBezTo>
                  <a:cubicBezTo>
                    <a:pt x="7147" y="2446"/>
                    <a:pt x="6856" y="2947"/>
                    <a:pt x="6331" y="3172"/>
                  </a:cubicBezTo>
                  <a:cubicBezTo>
                    <a:pt x="6159" y="3246"/>
                    <a:pt x="5983" y="3281"/>
                    <a:pt x="5818" y="3281"/>
                  </a:cubicBezTo>
                  <a:cubicBezTo>
                    <a:pt x="5478" y="3281"/>
                    <a:pt x="5184" y="3132"/>
                    <a:pt x="5070" y="2867"/>
                  </a:cubicBezTo>
                  <a:cubicBezTo>
                    <a:pt x="4899" y="2473"/>
                    <a:pt x="5187" y="1972"/>
                    <a:pt x="5715" y="1746"/>
                  </a:cubicBezTo>
                  <a:cubicBezTo>
                    <a:pt x="5887" y="1673"/>
                    <a:pt x="6063" y="1638"/>
                    <a:pt x="6227" y="1638"/>
                  </a:cubicBezTo>
                  <a:close/>
                  <a:moveTo>
                    <a:pt x="2180" y="3608"/>
                  </a:moveTo>
                  <a:cubicBezTo>
                    <a:pt x="2521" y="3608"/>
                    <a:pt x="2815" y="3757"/>
                    <a:pt x="2929" y="4022"/>
                  </a:cubicBezTo>
                  <a:cubicBezTo>
                    <a:pt x="3100" y="4416"/>
                    <a:pt x="2811" y="4917"/>
                    <a:pt x="2284" y="5143"/>
                  </a:cubicBezTo>
                  <a:cubicBezTo>
                    <a:pt x="2112" y="5216"/>
                    <a:pt x="1936" y="5251"/>
                    <a:pt x="1771" y="5251"/>
                  </a:cubicBezTo>
                  <a:cubicBezTo>
                    <a:pt x="1430" y="5251"/>
                    <a:pt x="1136" y="5102"/>
                    <a:pt x="1021" y="4837"/>
                  </a:cubicBezTo>
                  <a:cubicBezTo>
                    <a:pt x="852" y="4443"/>
                    <a:pt x="1141" y="3942"/>
                    <a:pt x="1668" y="3716"/>
                  </a:cubicBezTo>
                  <a:cubicBezTo>
                    <a:pt x="1840" y="3643"/>
                    <a:pt x="2015" y="3608"/>
                    <a:pt x="2180" y="3608"/>
                  </a:cubicBezTo>
                  <a:close/>
                  <a:moveTo>
                    <a:pt x="5560" y="3666"/>
                  </a:moveTo>
                  <a:cubicBezTo>
                    <a:pt x="5791" y="3666"/>
                    <a:pt x="6049" y="3749"/>
                    <a:pt x="6278" y="3915"/>
                  </a:cubicBezTo>
                  <a:cubicBezTo>
                    <a:pt x="6744" y="4253"/>
                    <a:pt x="6919" y="4808"/>
                    <a:pt x="6669" y="5153"/>
                  </a:cubicBezTo>
                  <a:cubicBezTo>
                    <a:pt x="6541" y="5330"/>
                    <a:pt x="6328" y="5419"/>
                    <a:pt x="6089" y="5419"/>
                  </a:cubicBezTo>
                  <a:cubicBezTo>
                    <a:pt x="5857" y="5419"/>
                    <a:pt x="5600" y="5336"/>
                    <a:pt x="5372" y="5169"/>
                  </a:cubicBezTo>
                  <a:cubicBezTo>
                    <a:pt x="4906" y="4831"/>
                    <a:pt x="4732" y="4277"/>
                    <a:pt x="4982" y="3929"/>
                  </a:cubicBezTo>
                  <a:cubicBezTo>
                    <a:pt x="5108" y="3754"/>
                    <a:pt x="5320" y="3666"/>
                    <a:pt x="5560" y="3666"/>
                  </a:cubicBezTo>
                  <a:close/>
                  <a:moveTo>
                    <a:pt x="3926" y="4267"/>
                  </a:moveTo>
                  <a:cubicBezTo>
                    <a:pt x="3931" y="4267"/>
                    <a:pt x="3935" y="4267"/>
                    <a:pt x="3940" y="4267"/>
                  </a:cubicBezTo>
                  <a:cubicBezTo>
                    <a:pt x="4368" y="4279"/>
                    <a:pt x="4705" y="4752"/>
                    <a:pt x="4693" y="5325"/>
                  </a:cubicBezTo>
                  <a:cubicBezTo>
                    <a:pt x="4682" y="5891"/>
                    <a:pt x="4334" y="6343"/>
                    <a:pt x="3913" y="6343"/>
                  </a:cubicBezTo>
                  <a:cubicBezTo>
                    <a:pt x="3908" y="6343"/>
                    <a:pt x="3902" y="6343"/>
                    <a:pt x="3897" y="6343"/>
                  </a:cubicBezTo>
                  <a:cubicBezTo>
                    <a:pt x="3469" y="6333"/>
                    <a:pt x="3131" y="5859"/>
                    <a:pt x="3144" y="5286"/>
                  </a:cubicBezTo>
                  <a:cubicBezTo>
                    <a:pt x="3155" y="4720"/>
                    <a:pt x="3504" y="4267"/>
                    <a:pt x="3926" y="4267"/>
                  </a:cubicBezTo>
                  <a:close/>
                  <a:moveTo>
                    <a:pt x="4006" y="1"/>
                  </a:moveTo>
                  <a:cubicBezTo>
                    <a:pt x="3985" y="1"/>
                    <a:pt x="3964" y="1"/>
                    <a:pt x="3943" y="1"/>
                  </a:cubicBezTo>
                  <a:cubicBezTo>
                    <a:pt x="1750" y="33"/>
                    <a:pt x="0" y="1554"/>
                    <a:pt x="36" y="3407"/>
                  </a:cubicBezTo>
                  <a:cubicBezTo>
                    <a:pt x="72" y="5240"/>
                    <a:pt x="1846" y="6705"/>
                    <a:pt x="4010" y="6705"/>
                  </a:cubicBezTo>
                  <a:cubicBezTo>
                    <a:pt x="4031" y="6705"/>
                    <a:pt x="4052" y="6705"/>
                    <a:pt x="4073" y="6705"/>
                  </a:cubicBezTo>
                  <a:cubicBezTo>
                    <a:pt x="6266" y="6675"/>
                    <a:pt x="8017" y="5152"/>
                    <a:pt x="7981" y="3299"/>
                  </a:cubicBezTo>
                  <a:cubicBezTo>
                    <a:pt x="7946" y="1467"/>
                    <a:pt x="6172" y="1"/>
                    <a:pt x="40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3227683" y="3373988"/>
              <a:ext cx="347660" cy="290772"/>
            </a:xfrm>
            <a:custGeom>
              <a:avLst/>
              <a:gdLst/>
              <a:ahLst/>
              <a:cxnLst/>
              <a:rect l="l" t="t" r="r" b="b"/>
              <a:pathLst>
                <a:path w="8018" h="6706" extrusionOk="0">
                  <a:moveTo>
                    <a:pt x="4015" y="322"/>
                  </a:moveTo>
                  <a:cubicBezTo>
                    <a:pt x="4444" y="322"/>
                    <a:pt x="4794" y="787"/>
                    <a:pt x="4795" y="1360"/>
                  </a:cubicBezTo>
                  <a:cubicBezTo>
                    <a:pt x="4801" y="1934"/>
                    <a:pt x="4454" y="2399"/>
                    <a:pt x="4028" y="2399"/>
                  </a:cubicBezTo>
                  <a:cubicBezTo>
                    <a:pt x="3600" y="2399"/>
                    <a:pt x="3249" y="1935"/>
                    <a:pt x="3245" y="1361"/>
                  </a:cubicBezTo>
                  <a:cubicBezTo>
                    <a:pt x="3242" y="787"/>
                    <a:pt x="3587" y="322"/>
                    <a:pt x="4015" y="322"/>
                  </a:cubicBezTo>
                  <a:close/>
                  <a:moveTo>
                    <a:pt x="1788" y="1380"/>
                  </a:moveTo>
                  <a:cubicBezTo>
                    <a:pt x="2020" y="1380"/>
                    <a:pt x="2277" y="1463"/>
                    <a:pt x="2506" y="1630"/>
                  </a:cubicBezTo>
                  <a:cubicBezTo>
                    <a:pt x="2971" y="1968"/>
                    <a:pt x="3148" y="2522"/>
                    <a:pt x="2900" y="2866"/>
                  </a:cubicBezTo>
                  <a:cubicBezTo>
                    <a:pt x="2772" y="3043"/>
                    <a:pt x="2559" y="3132"/>
                    <a:pt x="2319" y="3132"/>
                  </a:cubicBezTo>
                  <a:cubicBezTo>
                    <a:pt x="2088" y="3132"/>
                    <a:pt x="1831" y="3049"/>
                    <a:pt x="1603" y="2883"/>
                  </a:cubicBezTo>
                  <a:cubicBezTo>
                    <a:pt x="1136" y="2544"/>
                    <a:pt x="960" y="1990"/>
                    <a:pt x="1211" y="1645"/>
                  </a:cubicBezTo>
                  <a:cubicBezTo>
                    <a:pt x="1337" y="1469"/>
                    <a:pt x="1549" y="1380"/>
                    <a:pt x="1788" y="1380"/>
                  </a:cubicBezTo>
                  <a:close/>
                  <a:moveTo>
                    <a:pt x="6227" y="1638"/>
                  </a:moveTo>
                  <a:cubicBezTo>
                    <a:pt x="6568" y="1638"/>
                    <a:pt x="6862" y="1787"/>
                    <a:pt x="6977" y="2053"/>
                  </a:cubicBezTo>
                  <a:cubicBezTo>
                    <a:pt x="7146" y="2446"/>
                    <a:pt x="6857" y="2947"/>
                    <a:pt x="6330" y="3172"/>
                  </a:cubicBezTo>
                  <a:cubicBezTo>
                    <a:pt x="6159" y="3246"/>
                    <a:pt x="5983" y="3281"/>
                    <a:pt x="5819" y="3281"/>
                  </a:cubicBezTo>
                  <a:cubicBezTo>
                    <a:pt x="5478" y="3281"/>
                    <a:pt x="5183" y="3131"/>
                    <a:pt x="5069" y="2866"/>
                  </a:cubicBezTo>
                  <a:cubicBezTo>
                    <a:pt x="4898" y="2472"/>
                    <a:pt x="5189" y="1970"/>
                    <a:pt x="5714" y="1746"/>
                  </a:cubicBezTo>
                  <a:cubicBezTo>
                    <a:pt x="5886" y="1673"/>
                    <a:pt x="6062" y="1638"/>
                    <a:pt x="6227" y="1638"/>
                  </a:cubicBezTo>
                  <a:close/>
                  <a:moveTo>
                    <a:pt x="2179" y="3610"/>
                  </a:moveTo>
                  <a:cubicBezTo>
                    <a:pt x="2519" y="3610"/>
                    <a:pt x="2814" y="3759"/>
                    <a:pt x="2928" y="4024"/>
                  </a:cubicBezTo>
                  <a:cubicBezTo>
                    <a:pt x="3099" y="4418"/>
                    <a:pt x="2811" y="4919"/>
                    <a:pt x="2283" y="5145"/>
                  </a:cubicBezTo>
                  <a:cubicBezTo>
                    <a:pt x="2111" y="5218"/>
                    <a:pt x="1935" y="5253"/>
                    <a:pt x="1771" y="5253"/>
                  </a:cubicBezTo>
                  <a:cubicBezTo>
                    <a:pt x="1430" y="5253"/>
                    <a:pt x="1136" y="5104"/>
                    <a:pt x="1022" y="4839"/>
                  </a:cubicBezTo>
                  <a:cubicBezTo>
                    <a:pt x="851" y="4445"/>
                    <a:pt x="1140" y="3944"/>
                    <a:pt x="1667" y="3718"/>
                  </a:cubicBezTo>
                  <a:cubicBezTo>
                    <a:pt x="1838" y="3644"/>
                    <a:pt x="2014" y="3610"/>
                    <a:pt x="2179" y="3610"/>
                  </a:cubicBezTo>
                  <a:close/>
                  <a:moveTo>
                    <a:pt x="5561" y="3668"/>
                  </a:moveTo>
                  <a:cubicBezTo>
                    <a:pt x="5793" y="3668"/>
                    <a:pt x="6050" y="3751"/>
                    <a:pt x="6278" y="3917"/>
                  </a:cubicBezTo>
                  <a:cubicBezTo>
                    <a:pt x="6745" y="4254"/>
                    <a:pt x="6921" y="4810"/>
                    <a:pt x="6671" y="5155"/>
                  </a:cubicBezTo>
                  <a:cubicBezTo>
                    <a:pt x="6543" y="5332"/>
                    <a:pt x="6331" y="5420"/>
                    <a:pt x="6091" y="5420"/>
                  </a:cubicBezTo>
                  <a:cubicBezTo>
                    <a:pt x="5860" y="5420"/>
                    <a:pt x="5603" y="5337"/>
                    <a:pt x="5374" y="5171"/>
                  </a:cubicBezTo>
                  <a:cubicBezTo>
                    <a:pt x="4905" y="4833"/>
                    <a:pt x="4732" y="4279"/>
                    <a:pt x="4983" y="3932"/>
                  </a:cubicBezTo>
                  <a:cubicBezTo>
                    <a:pt x="5109" y="3756"/>
                    <a:pt x="5322" y="3668"/>
                    <a:pt x="5561" y="3668"/>
                  </a:cubicBezTo>
                  <a:close/>
                  <a:moveTo>
                    <a:pt x="3925" y="4269"/>
                  </a:moveTo>
                  <a:cubicBezTo>
                    <a:pt x="3930" y="4269"/>
                    <a:pt x="3935" y="4269"/>
                    <a:pt x="3939" y="4269"/>
                  </a:cubicBezTo>
                  <a:cubicBezTo>
                    <a:pt x="4367" y="4280"/>
                    <a:pt x="4704" y="4753"/>
                    <a:pt x="4694" y="5327"/>
                  </a:cubicBezTo>
                  <a:cubicBezTo>
                    <a:pt x="4682" y="5892"/>
                    <a:pt x="4334" y="6345"/>
                    <a:pt x="3915" y="6345"/>
                  </a:cubicBezTo>
                  <a:cubicBezTo>
                    <a:pt x="3910" y="6345"/>
                    <a:pt x="3904" y="6345"/>
                    <a:pt x="3899" y="6344"/>
                  </a:cubicBezTo>
                  <a:cubicBezTo>
                    <a:pt x="3471" y="6334"/>
                    <a:pt x="3133" y="5861"/>
                    <a:pt x="3143" y="5287"/>
                  </a:cubicBezTo>
                  <a:cubicBezTo>
                    <a:pt x="3156" y="4720"/>
                    <a:pt x="3505" y="4269"/>
                    <a:pt x="3925" y="4269"/>
                  </a:cubicBezTo>
                  <a:close/>
                  <a:moveTo>
                    <a:pt x="4008" y="1"/>
                  </a:moveTo>
                  <a:cubicBezTo>
                    <a:pt x="3987" y="1"/>
                    <a:pt x="3966" y="1"/>
                    <a:pt x="3945" y="1"/>
                  </a:cubicBezTo>
                  <a:cubicBezTo>
                    <a:pt x="1752" y="31"/>
                    <a:pt x="1" y="1556"/>
                    <a:pt x="37" y="3407"/>
                  </a:cubicBezTo>
                  <a:cubicBezTo>
                    <a:pt x="72" y="5241"/>
                    <a:pt x="1845" y="6706"/>
                    <a:pt x="4008" y="6706"/>
                  </a:cubicBezTo>
                  <a:cubicBezTo>
                    <a:pt x="4030" y="6706"/>
                    <a:pt x="4052" y="6706"/>
                    <a:pt x="4074" y="6705"/>
                  </a:cubicBezTo>
                  <a:cubicBezTo>
                    <a:pt x="6268" y="6674"/>
                    <a:pt x="8018" y="5152"/>
                    <a:pt x="7982" y="3300"/>
                  </a:cubicBezTo>
                  <a:cubicBezTo>
                    <a:pt x="7946" y="1466"/>
                    <a:pt x="6174" y="1"/>
                    <a:pt x="40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2855349" y="3357120"/>
              <a:ext cx="313319" cy="262024"/>
            </a:xfrm>
            <a:custGeom>
              <a:avLst/>
              <a:gdLst/>
              <a:ahLst/>
              <a:cxnLst/>
              <a:rect l="l" t="t" r="r" b="b"/>
              <a:pathLst>
                <a:path w="7226" h="6043" extrusionOk="0">
                  <a:moveTo>
                    <a:pt x="3619" y="289"/>
                  </a:moveTo>
                  <a:cubicBezTo>
                    <a:pt x="4004" y="289"/>
                    <a:pt x="4321" y="707"/>
                    <a:pt x="4323" y="1225"/>
                  </a:cubicBezTo>
                  <a:cubicBezTo>
                    <a:pt x="4328" y="1742"/>
                    <a:pt x="4019" y="2160"/>
                    <a:pt x="3632" y="2160"/>
                  </a:cubicBezTo>
                  <a:cubicBezTo>
                    <a:pt x="3246" y="2160"/>
                    <a:pt x="2931" y="1742"/>
                    <a:pt x="2926" y="1225"/>
                  </a:cubicBezTo>
                  <a:cubicBezTo>
                    <a:pt x="2923" y="707"/>
                    <a:pt x="3233" y="289"/>
                    <a:pt x="3619" y="289"/>
                  </a:cubicBezTo>
                  <a:close/>
                  <a:moveTo>
                    <a:pt x="1612" y="1243"/>
                  </a:moveTo>
                  <a:cubicBezTo>
                    <a:pt x="1821" y="1243"/>
                    <a:pt x="2052" y="1318"/>
                    <a:pt x="2259" y="1468"/>
                  </a:cubicBezTo>
                  <a:cubicBezTo>
                    <a:pt x="2677" y="1772"/>
                    <a:pt x="2838" y="2271"/>
                    <a:pt x="2611" y="2582"/>
                  </a:cubicBezTo>
                  <a:cubicBezTo>
                    <a:pt x="2496" y="2741"/>
                    <a:pt x="2305" y="2821"/>
                    <a:pt x="2090" y="2821"/>
                  </a:cubicBezTo>
                  <a:cubicBezTo>
                    <a:pt x="1882" y="2821"/>
                    <a:pt x="1650" y="2746"/>
                    <a:pt x="1443" y="2596"/>
                  </a:cubicBezTo>
                  <a:cubicBezTo>
                    <a:pt x="1022" y="2293"/>
                    <a:pt x="865" y="1793"/>
                    <a:pt x="1091" y="1483"/>
                  </a:cubicBezTo>
                  <a:cubicBezTo>
                    <a:pt x="1205" y="1323"/>
                    <a:pt x="1396" y="1243"/>
                    <a:pt x="1612" y="1243"/>
                  </a:cubicBezTo>
                  <a:close/>
                  <a:moveTo>
                    <a:pt x="5612" y="1476"/>
                  </a:moveTo>
                  <a:cubicBezTo>
                    <a:pt x="5919" y="1476"/>
                    <a:pt x="6184" y="1610"/>
                    <a:pt x="6288" y="1849"/>
                  </a:cubicBezTo>
                  <a:cubicBezTo>
                    <a:pt x="6441" y="2203"/>
                    <a:pt x="6180" y="2656"/>
                    <a:pt x="5705" y="2858"/>
                  </a:cubicBezTo>
                  <a:cubicBezTo>
                    <a:pt x="5551" y="2924"/>
                    <a:pt x="5392" y="2955"/>
                    <a:pt x="5244" y="2955"/>
                  </a:cubicBezTo>
                  <a:cubicBezTo>
                    <a:pt x="4937" y="2955"/>
                    <a:pt x="4672" y="2821"/>
                    <a:pt x="4570" y="2582"/>
                  </a:cubicBezTo>
                  <a:cubicBezTo>
                    <a:pt x="4415" y="2228"/>
                    <a:pt x="4677" y="1776"/>
                    <a:pt x="5151" y="1573"/>
                  </a:cubicBezTo>
                  <a:cubicBezTo>
                    <a:pt x="5305" y="1507"/>
                    <a:pt x="5463" y="1476"/>
                    <a:pt x="5612" y="1476"/>
                  </a:cubicBezTo>
                  <a:close/>
                  <a:moveTo>
                    <a:pt x="1965" y="3251"/>
                  </a:moveTo>
                  <a:cubicBezTo>
                    <a:pt x="2273" y="3251"/>
                    <a:pt x="2538" y="3385"/>
                    <a:pt x="2640" y="3624"/>
                  </a:cubicBezTo>
                  <a:cubicBezTo>
                    <a:pt x="2792" y="3981"/>
                    <a:pt x="2531" y="4432"/>
                    <a:pt x="2057" y="4633"/>
                  </a:cubicBezTo>
                  <a:cubicBezTo>
                    <a:pt x="1903" y="4699"/>
                    <a:pt x="1744" y="4730"/>
                    <a:pt x="1595" y="4730"/>
                  </a:cubicBezTo>
                  <a:cubicBezTo>
                    <a:pt x="1288" y="4730"/>
                    <a:pt x="1023" y="4597"/>
                    <a:pt x="921" y="4357"/>
                  </a:cubicBezTo>
                  <a:cubicBezTo>
                    <a:pt x="769" y="4004"/>
                    <a:pt x="1028" y="3553"/>
                    <a:pt x="1503" y="3348"/>
                  </a:cubicBezTo>
                  <a:cubicBezTo>
                    <a:pt x="1658" y="3282"/>
                    <a:pt x="1817" y="3251"/>
                    <a:pt x="1965" y="3251"/>
                  </a:cubicBezTo>
                  <a:close/>
                  <a:moveTo>
                    <a:pt x="5011" y="3305"/>
                  </a:moveTo>
                  <a:cubicBezTo>
                    <a:pt x="5220" y="3305"/>
                    <a:pt x="5451" y="3379"/>
                    <a:pt x="5658" y="3528"/>
                  </a:cubicBezTo>
                  <a:cubicBezTo>
                    <a:pt x="6076" y="3833"/>
                    <a:pt x="6235" y="4333"/>
                    <a:pt x="6010" y="4643"/>
                  </a:cubicBezTo>
                  <a:cubicBezTo>
                    <a:pt x="5895" y="4803"/>
                    <a:pt x="5703" y="4883"/>
                    <a:pt x="5488" y="4883"/>
                  </a:cubicBezTo>
                  <a:cubicBezTo>
                    <a:pt x="5279" y="4883"/>
                    <a:pt x="5048" y="4808"/>
                    <a:pt x="4842" y="4658"/>
                  </a:cubicBezTo>
                  <a:cubicBezTo>
                    <a:pt x="4421" y="4354"/>
                    <a:pt x="4263" y="3855"/>
                    <a:pt x="4488" y="3544"/>
                  </a:cubicBezTo>
                  <a:cubicBezTo>
                    <a:pt x="4603" y="3385"/>
                    <a:pt x="4795" y="3305"/>
                    <a:pt x="5011" y="3305"/>
                  </a:cubicBezTo>
                  <a:close/>
                  <a:moveTo>
                    <a:pt x="3535" y="3844"/>
                  </a:moveTo>
                  <a:cubicBezTo>
                    <a:pt x="3540" y="3844"/>
                    <a:pt x="3545" y="3844"/>
                    <a:pt x="3550" y="3845"/>
                  </a:cubicBezTo>
                  <a:cubicBezTo>
                    <a:pt x="3937" y="3855"/>
                    <a:pt x="4242" y="4281"/>
                    <a:pt x="4230" y="4798"/>
                  </a:cubicBezTo>
                  <a:cubicBezTo>
                    <a:pt x="4221" y="5308"/>
                    <a:pt x="3908" y="5716"/>
                    <a:pt x="3529" y="5716"/>
                  </a:cubicBezTo>
                  <a:cubicBezTo>
                    <a:pt x="3524" y="5716"/>
                    <a:pt x="3518" y="5716"/>
                    <a:pt x="3513" y="5716"/>
                  </a:cubicBezTo>
                  <a:cubicBezTo>
                    <a:pt x="3127" y="5707"/>
                    <a:pt x="2823" y="5279"/>
                    <a:pt x="2833" y="4762"/>
                  </a:cubicBezTo>
                  <a:cubicBezTo>
                    <a:pt x="2845" y="4251"/>
                    <a:pt x="3155" y="3844"/>
                    <a:pt x="3535" y="3844"/>
                  </a:cubicBezTo>
                  <a:close/>
                  <a:moveTo>
                    <a:pt x="3614" y="1"/>
                  </a:moveTo>
                  <a:cubicBezTo>
                    <a:pt x="3594" y="1"/>
                    <a:pt x="3575" y="1"/>
                    <a:pt x="3555" y="1"/>
                  </a:cubicBezTo>
                  <a:cubicBezTo>
                    <a:pt x="1579" y="27"/>
                    <a:pt x="0" y="1401"/>
                    <a:pt x="33" y="3069"/>
                  </a:cubicBezTo>
                  <a:cubicBezTo>
                    <a:pt x="64" y="4721"/>
                    <a:pt x="1664" y="6042"/>
                    <a:pt x="3614" y="6042"/>
                  </a:cubicBezTo>
                  <a:cubicBezTo>
                    <a:pt x="3633" y="6042"/>
                    <a:pt x="3652" y="6042"/>
                    <a:pt x="3671" y="6042"/>
                  </a:cubicBezTo>
                  <a:cubicBezTo>
                    <a:pt x="5648" y="6015"/>
                    <a:pt x="7225" y="4641"/>
                    <a:pt x="7192" y="2973"/>
                  </a:cubicBezTo>
                  <a:cubicBezTo>
                    <a:pt x="7161" y="1322"/>
                    <a:pt x="5564" y="1"/>
                    <a:pt x="3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2854265" y="3350400"/>
              <a:ext cx="313276" cy="262024"/>
            </a:xfrm>
            <a:custGeom>
              <a:avLst/>
              <a:gdLst/>
              <a:ahLst/>
              <a:cxnLst/>
              <a:rect l="l" t="t" r="r" b="b"/>
              <a:pathLst>
                <a:path w="7225" h="6043" extrusionOk="0">
                  <a:moveTo>
                    <a:pt x="3620" y="288"/>
                  </a:moveTo>
                  <a:cubicBezTo>
                    <a:pt x="4005" y="288"/>
                    <a:pt x="4318" y="705"/>
                    <a:pt x="4324" y="1224"/>
                  </a:cubicBezTo>
                  <a:cubicBezTo>
                    <a:pt x="4327" y="1741"/>
                    <a:pt x="4016" y="2160"/>
                    <a:pt x="3631" y="2160"/>
                  </a:cubicBezTo>
                  <a:cubicBezTo>
                    <a:pt x="3245" y="2160"/>
                    <a:pt x="2930" y="1741"/>
                    <a:pt x="2927" y="1224"/>
                  </a:cubicBezTo>
                  <a:cubicBezTo>
                    <a:pt x="2923" y="707"/>
                    <a:pt x="3232" y="288"/>
                    <a:pt x="3618" y="288"/>
                  </a:cubicBezTo>
                  <a:cubicBezTo>
                    <a:pt x="3619" y="288"/>
                    <a:pt x="3620" y="288"/>
                    <a:pt x="3620" y="288"/>
                  </a:cubicBezTo>
                  <a:close/>
                  <a:moveTo>
                    <a:pt x="1610" y="1243"/>
                  </a:moveTo>
                  <a:cubicBezTo>
                    <a:pt x="1819" y="1243"/>
                    <a:pt x="2050" y="1317"/>
                    <a:pt x="2257" y="1467"/>
                  </a:cubicBezTo>
                  <a:cubicBezTo>
                    <a:pt x="2678" y="1771"/>
                    <a:pt x="2835" y="2270"/>
                    <a:pt x="2609" y="2582"/>
                  </a:cubicBezTo>
                  <a:cubicBezTo>
                    <a:pt x="2495" y="2740"/>
                    <a:pt x="2303" y="2820"/>
                    <a:pt x="2088" y="2820"/>
                  </a:cubicBezTo>
                  <a:cubicBezTo>
                    <a:pt x="1879" y="2820"/>
                    <a:pt x="1648" y="2746"/>
                    <a:pt x="1441" y="2597"/>
                  </a:cubicBezTo>
                  <a:cubicBezTo>
                    <a:pt x="1023" y="2292"/>
                    <a:pt x="863" y="1792"/>
                    <a:pt x="1089" y="1482"/>
                  </a:cubicBezTo>
                  <a:cubicBezTo>
                    <a:pt x="1203" y="1323"/>
                    <a:pt x="1395" y="1243"/>
                    <a:pt x="1610" y="1243"/>
                  </a:cubicBezTo>
                  <a:close/>
                  <a:moveTo>
                    <a:pt x="5612" y="1473"/>
                  </a:moveTo>
                  <a:cubicBezTo>
                    <a:pt x="5919" y="1473"/>
                    <a:pt x="6183" y="1607"/>
                    <a:pt x="6287" y="1847"/>
                  </a:cubicBezTo>
                  <a:cubicBezTo>
                    <a:pt x="6438" y="2200"/>
                    <a:pt x="6179" y="2654"/>
                    <a:pt x="5706" y="2856"/>
                  </a:cubicBezTo>
                  <a:cubicBezTo>
                    <a:pt x="5551" y="2922"/>
                    <a:pt x="5393" y="2953"/>
                    <a:pt x="5245" y="2953"/>
                  </a:cubicBezTo>
                  <a:cubicBezTo>
                    <a:pt x="4938" y="2953"/>
                    <a:pt x="4673" y="2819"/>
                    <a:pt x="4569" y="2580"/>
                  </a:cubicBezTo>
                  <a:cubicBezTo>
                    <a:pt x="4416" y="2225"/>
                    <a:pt x="4676" y="1774"/>
                    <a:pt x="5150" y="1570"/>
                  </a:cubicBezTo>
                  <a:cubicBezTo>
                    <a:pt x="5305" y="1505"/>
                    <a:pt x="5463" y="1473"/>
                    <a:pt x="5612" y="1473"/>
                  </a:cubicBezTo>
                  <a:close/>
                  <a:moveTo>
                    <a:pt x="1965" y="3251"/>
                  </a:moveTo>
                  <a:cubicBezTo>
                    <a:pt x="2272" y="3251"/>
                    <a:pt x="2536" y="3385"/>
                    <a:pt x="2641" y="3623"/>
                  </a:cubicBezTo>
                  <a:cubicBezTo>
                    <a:pt x="2792" y="3977"/>
                    <a:pt x="2530" y="4431"/>
                    <a:pt x="2057" y="4632"/>
                  </a:cubicBezTo>
                  <a:cubicBezTo>
                    <a:pt x="1902" y="4698"/>
                    <a:pt x="1744" y="4729"/>
                    <a:pt x="1595" y="4729"/>
                  </a:cubicBezTo>
                  <a:cubicBezTo>
                    <a:pt x="1288" y="4729"/>
                    <a:pt x="1023" y="4596"/>
                    <a:pt x="920" y="4358"/>
                  </a:cubicBezTo>
                  <a:cubicBezTo>
                    <a:pt x="768" y="4003"/>
                    <a:pt x="1027" y="3550"/>
                    <a:pt x="1504" y="3348"/>
                  </a:cubicBezTo>
                  <a:cubicBezTo>
                    <a:pt x="1658" y="3282"/>
                    <a:pt x="1817" y="3251"/>
                    <a:pt x="1965" y="3251"/>
                  </a:cubicBezTo>
                  <a:close/>
                  <a:moveTo>
                    <a:pt x="5010" y="3302"/>
                  </a:moveTo>
                  <a:cubicBezTo>
                    <a:pt x="5218" y="3302"/>
                    <a:pt x="5450" y="3377"/>
                    <a:pt x="5657" y="3527"/>
                  </a:cubicBezTo>
                  <a:cubicBezTo>
                    <a:pt x="6078" y="3831"/>
                    <a:pt x="6235" y="4330"/>
                    <a:pt x="6009" y="4641"/>
                  </a:cubicBezTo>
                  <a:cubicBezTo>
                    <a:pt x="5895" y="4800"/>
                    <a:pt x="5704" y="4880"/>
                    <a:pt x="5488" y="4880"/>
                  </a:cubicBezTo>
                  <a:cubicBezTo>
                    <a:pt x="5280" y="4880"/>
                    <a:pt x="5048" y="4805"/>
                    <a:pt x="4841" y="4655"/>
                  </a:cubicBezTo>
                  <a:cubicBezTo>
                    <a:pt x="4420" y="4352"/>
                    <a:pt x="4263" y="3852"/>
                    <a:pt x="4489" y="3542"/>
                  </a:cubicBezTo>
                  <a:cubicBezTo>
                    <a:pt x="4603" y="3382"/>
                    <a:pt x="4794" y="3302"/>
                    <a:pt x="5010" y="3302"/>
                  </a:cubicBezTo>
                  <a:close/>
                  <a:moveTo>
                    <a:pt x="3534" y="3843"/>
                  </a:moveTo>
                  <a:cubicBezTo>
                    <a:pt x="3539" y="3843"/>
                    <a:pt x="3544" y="3843"/>
                    <a:pt x="3550" y="3844"/>
                  </a:cubicBezTo>
                  <a:cubicBezTo>
                    <a:pt x="3936" y="3854"/>
                    <a:pt x="4240" y="4280"/>
                    <a:pt x="4230" y="4797"/>
                  </a:cubicBezTo>
                  <a:cubicBezTo>
                    <a:pt x="4218" y="5307"/>
                    <a:pt x="3906" y="5715"/>
                    <a:pt x="3527" y="5715"/>
                  </a:cubicBezTo>
                  <a:cubicBezTo>
                    <a:pt x="3521" y="5715"/>
                    <a:pt x="3516" y="5715"/>
                    <a:pt x="3511" y="5715"/>
                  </a:cubicBezTo>
                  <a:cubicBezTo>
                    <a:pt x="3127" y="5705"/>
                    <a:pt x="2822" y="5277"/>
                    <a:pt x="2831" y="4761"/>
                  </a:cubicBezTo>
                  <a:cubicBezTo>
                    <a:pt x="2842" y="4251"/>
                    <a:pt x="3154" y="3843"/>
                    <a:pt x="3534" y="3843"/>
                  </a:cubicBezTo>
                  <a:close/>
                  <a:moveTo>
                    <a:pt x="3613" y="1"/>
                  </a:moveTo>
                  <a:cubicBezTo>
                    <a:pt x="3594" y="1"/>
                    <a:pt x="3574" y="1"/>
                    <a:pt x="3554" y="1"/>
                  </a:cubicBezTo>
                  <a:cubicBezTo>
                    <a:pt x="1577" y="27"/>
                    <a:pt x="1" y="1401"/>
                    <a:pt x="32" y="3069"/>
                  </a:cubicBezTo>
                  <a:cubicBezTo>
                    <a:pt x="65" y="4723"/>
                    <a:pt x="1668" y="6043"/>
                    <a:pt x="3621" y="6043"/>
                  </a:cubicBezTo>
                  <a:cubicBezTo>
                    <a:pt x="3638" y="6043"/>
                    <a:pt x="3655" y="6043"/>
                    <a:pt x="3671" y="6042"/>
                  </a:cubicBezTo>
                  <a:cubicBezTo>
                    <a:pt x="5648" y="6015"/>
                    <a:pt x="7224" y="4641"/>
                    <a:pt x="7193" y="2973"/>
                  </a:cubicBezTo>
                  <a:cubicBezTo>
                    <a:pt x="7160" y="1322"/>
                    <a:pt x="5565" y="1"/>
                    <a:pt x="3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2855522" y="3355083"/>
              <a:ext cx="313276" cy="261938"/>
            </a:xfrm>
            <a:custGeom>
              <a:avLst/>
              <a:gdLst/>
              <a:ahLst/>
              <a:cxnLst/>
              <a:rect l="l" t="t" r="r" b="b"/>
              <a:pathLst>
                <a:path w="7225" h="6041" extrusionOk="0">
                  <a:moveTo>
                    <a:pt x="3618" y="288"/>
                  </a:moveTo>
                  <a:cubicBezTo>
                    <a:pt x="4003" y="288"/>
                    <a:pt x="4318" y="708"/>
                    <a:pt x="4324" y="1225"/>
                  </a:cubicBezTo>
                  <a:cubicBezTo>
                    <a:pt x="4327" y="1741"/>
                    <a:pt x="4017" y="2161"/>
                    <a:pt x="3631" y="2161"/>
                  </a:cubicBezTo>
                  <a:cubicBezTo>
                    <a:pt x="3244" y="2161"/>
                    <a:pt x="2929" y="1741"/>
                    <a:pt x="2927" y="1225"/>
                  </a:cubicBezTo>
                  <a:cubicBezTo>
                    <a:pt x="2922" y="708"/>
                    <a:pt x="3231" y="288"/>
                    <a:pt x="3618" y="288"/>
                  </a:cubicBezTo>
                  <a:close/>
                  <a:moveTo>
                    <a:pt x="1609" y="1244"/>
                  </a:moveTo>
                  <a:cubicBezTo>
                    <a:pt x="1817" y="1244"/>
                    <a:pt x="2049" y="1319"/>
                    <a:pt x="2257" y="1468"/>
                  </a:cubicBezTo>
                  <a:cubicBezTo>
                    <a:pt x="2677" y="1773"/>
                    <a:pt x="2835" y="2271"/>
                    <a:pt x="2609" y="2583"/>
                  </a:cubicBezTo>
                  <a:cubicBezTo>
                    <a:pt x="2495" y="2742"/>
                    <a:pt x="2304" y="2822"/>
                    <a:pt x="2089" y="2822"/>
                  </a:cubicBezTo>
                  <a:cubicBezTo>
                    <a:pt x="1880" y="2822"/>
                    <a:pt x="1648" y="2747"/>
                    <a:pt x="1441" y="2598"/>
                  </a:cubicBezTo>
                  <a:cubicBezTo>
                    <a:pt x="1023" y="2293"/>
                    <a:pt x="862" y="1794"/>
                    <a:pt x="1088" y="1482"/>
                  </a:cubicBezTo>
                  <a:cubicBezTo>
                    <a:pt x="1203" y="1323"/>
                    <a:pt x="1393" y="1244"/>
                    <a:pt x="1609" y="1244"/>
                  </a:cubicBezTo>
                  <a:close/>
                  <a:moveTo>
                    <a:pt x="5612" y="1475"/>
                  </a:moveTo>
                  <a:cubicBezTo>
                    <a:pt x="5919" y="1475"/>
                    <a:pt x="6184" y="1609"/>
                    <a:pt x="6286" y="1847"/>
                  </a:cubicBezTo>
                  <a:cubicBezTo>
                    <a:pt x="6438" y="2204"/>
                    <a:pt x="6179" y="2655"/>
                    <a:pt x="5705" y="2857"/>
                  </a:cubicBezTo>
                  <a:cubicBezTo>
                    <a:pt x="5551" y="2922"/>
                    <a:pt x="5392" y="2954"/>
                    <a:pt x="5244" y="2954"/>
                  </a:cubicBezTo>
                  <a:cubicBezTo>
                    <a:pt x="4936" y="2954"/>
                    <a:pt x="4671" y="2820"/>
                    <a:pt x="4569" y="2582"/>
                  </a:cubicBezTo>
                  <a:cubicBezTo>
                    <a:pt x="4415" y="2225"/>
                    <a:pt x="4676" y="1774"/>
                    <a:pt x="5150" y="1573"/>
                  </a:cubicBezTo>
                  <a:cubicBezTo>
                    <a:pt x="5305" y="1506"/>
                    <a:pt x="5463" y="1475"/>
                    <a:pt x="5612" y="1475"/>
                  </a:cubicBezTo>
                  <a:close/>
                  <a:moveTo>
                    <a:pt x="1965" y="3252"/>
                  </a:moveTo>
                  <a:cubicBezTo>
                    <a:pt x="2272" y="3252"/>
                    <a:pt x="2537" y="3386"/>
                    <a:pt x="2640" y="3624"/>
                  </a:cubicBezTo>
                  <a:cubicBezTo>
                    <a:pt x="2792" y="3979"/>
                    <a:pt x="2530" y="4431"/>
                    <a:pt x="2056" y="4633"/>
                  </a:cubicBezTo>
                  <a:cubicBezTo>
                    <a:pt x="1902" y="4699"/>
                    <a:pt x="1744" y="4731"/>
                    <a:pt x="1595" y="4731"/>
                  </a:cubicBezTo>
                  <a:cubicBezTo>
                    <a:pt x="1289" y="4731"/>
                    <a:pt x="1024" y="4597"/>
                    <a:pt x="920" y="4358"/>
                  </a:cubicBezTo>
                  <a:cubicBezTo>
                    <a:pt x="768" y="4003"/>
                    <a:pt x="1027" y="3551"/>
                    <a:pt x="1504" y="3349"/>
                  </a:cubicBezTo>
                  <a:cubicBezTo>
                    <a:pt x="1658" y="3283"/>
                    <a:pt x="1816" y="3252"/>
                    <a:pt x="1965" y="3252"/>
                  </a:cubicBezTo>
                  <a:close/>
                  <a:moveTo>
                    <a:pt x="5010" y="3303"/>
                  </a:moveTo>
                  <a:cubicBezTo>
                    <a:pt x="5219" y="3303"/>
                    <a:pt x="5451" y="3378"/>
                    <a:pt x="5657" y="3528"/>
                  </a:cubicBezTo>
                  <a:cubicBezTo>
                    <a:pt x="6077" y="3832"/>
                    <a:pt x="6235" y="4331"/>
                    <a:pt x="6009" y="4643"/>
                  </a:cubicBezTo>
                  <a:cubicBezTo>
                    <a:pt x="5894" y="4802"/>
                    <a:pt x="5703" y="4881"/>
                    <a:pt x="5488" y="4881"/>
                  </a:cubicBezTo>
                  <a:cubicBezTo>
                    <a:pt x="5279" y="4881"/>
                    <a:pt x="5048" y="4807"/>
                    <a:pt x="4841" y="4658"/>
                  </a:cubicBezTo>
                  <a:cubicBezTo>
                    <a:pt x="4420" y="4353"/>
                    <a:pt x="4262" y="3853"/>
                    <a:pt x="4488" y="3542"/>
                  </a:cubicBezTo>
                  <a:cubicBezTo>
                    <a:pt x="4603" y="3383"/>
                    <a:pt x="4794" y="3303"/>
                    <a:pt x="5010" y="3303"/>
                  </a:cubicBezTo>
                  <a:close/>
                  <a:moveTo>
                    <a:pt x="3534" y="3844"/>
                  </a:moveTo>
                  <a:cubicBezTo>
                    <a:pt x="3539" y="3844"/>
                    <a:pt x="3544" y="3844"/>
                    <a:pt x="3549" y="3844"/>
                  </a:cubicBezTo>
                  <a:cubicBezTo>
                    <a:pt x="3936" y="3853"/>
                    <a:pt x="4239" y="4281"/>
                    <a:pt x="4229" y="4798"/>
                  </a:cubicBezTo>
                  <a:cubicBezTo>
                    <a:pt x="4218" y="5310"/>
                    <a:pt x="3903" y="5717"/>
                    <a:pt x="3524" y="5717"/>
                  </a:cubicBezTo>
                  <a:cubicBezTo>
                    <a:pt x="3520" y="5717"/>
                    <a:pt x="3515" y="5717"/>
                    <a:pt x="3511" y="5717"/>
                  </a:cubicBezTo>
                  <a:cubicBezTo>
                    <a:pt x="3127" y="5705"/>
                    <a:pt x="2822" y="5277"/>
                    <a:pt x="2831" y="4762"/>
                  </a:cubicBezTo>
                  <a:cubicBezTo>
                    <a:pt x="2842" y="4252"/>
                    <a:pt x="3156" y="3844"/>
                    <a:pt x="3534" y="3844"/>
                  </a:cubicBezTo>
                  <a:close/>
                  <a:moveTo>
                    <a:pt x="3613" y="0"/>
                  </a:moveTo>
                  <a:cubicBezTo>
                    <a:pt x="3593" y="0"/>
                    <a:pt x="3573" y="0"/>
                    <a:pt x="3554" y="1"/>
                  </a:cubicBezTo>
                  <a:cubicBezTo>
                    <a:pt x="1577" y="28"/>
                    <a:pt x="1" y="1402"/>
                    <a:pt x="32" y="3070"/>
                  </a:cubicBezTo>
                  <a:cubicBezTo>
                    <a:pt x="65" y="4721"/>
                    <a:pt x="1660" y="6041"/>
                    <a:pt x="3611" y="6041"/>
                  </a:cubicBezTo>
                  <a:cubicBezTo>
                    <a:pt x="3631" y="6041"/>
                    <a:pt x="3651" y="6041"/>
                    <a:pt x="3671" y="6040"/>
                  </a:cubicBezTo>
                  <a:cubicBezTo>
                    <a:pt x="5648" y="6015"/>
                    <a:pt x="7224" y="4640"/>
                    <a:pt x="7193" y="2973"/>
                  </a:cubicBezTo>
                  <a:cubicBezTo>
                    <a:pt x="7160" y="1322"/>
                    <a:pt x="5565" y="0"/>
                    <a:pt x="36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2973462" y="3457065"/>
              <a:ext cx="62655" cy="51208"/>
            </a:xfrm>
            <a:custGeom>
              <a:avLst/>
              <a:gdLst/>
              <a:ahLst/>
              <a:cxnLst/>
              <a:rect l="l" t="t" r="r" b="b"/>
              <a:pathLst>
                <a:path w="1445" h="1181" extrusionOk="0">
                  <a:moveTo>
                    <a:pt x="755" y="1"/>
                  </a:moveTo>
                  <a:cubicBezTo>
                    <a:pt x="706" y="1"/>
                    <a:pt x="657" y="5"/>
                    <a:pt x="607" y="15"/>
                  </a:cubicBezTo>
                  <a:cubicBezTo>
                    <a:pt x="244" y="87"/>
                    <a:pt x="0" y="402"/>
                    <a:pt x="65" y="719"/>
                  </a:cubicBezTo>
                  <a:cubicBezTo>
                    <a:pt x="121" y="994"/>
                    <a:pt x="388" y="1181"/>
                    <a:pt x="695" y="1181"/>
                  </a:cubicBezTo>
                  <a:cubicBezTo>
                    <a:pt x="742" y="1181"/>
                    <a:pt x="790" y="1177"/>
                    <a:pt x="838" y="1167"/>
                  </a:cubicBezTo>
                  <a:cubicBezTo>
                    <a:pt x="1201" y="1096"/>
                    <a:pt x="1445" y="781"/>
                    <a:pt x="1380" y="462"/>
                  </a:cubicBezTo>
                  <a:cubicBezTo>
                    <a:pt x="1325" y="187"/>
                    <a:pt x="1059" y="1"/>
                    <a:pt x="75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2973895" y="3459060"/>
              <a:ext cx="62655" cy="51252"/>
            </a:xfrm>
            <a:custGeom>
              <a:avLst/>
              <a:gdLst/>
              <a:ahLst/>
              <a:cxnLst/>
              <a:rect l="l" t="t" r="r" b="b"/>
              <a:pathLst>
                <a:path w="1445" h="1182" extrusionOk="0">
                  <a:moveTo>
                    <a:pt x="755" y="0"/>
                  </a:moveTo>
                  <a:cubicBezTo>
                    <a:pt x="707" y="0"/>
                    <a:pt x="657" y="5"/>
                    <a:pt x="607" y="15"/>
                  </a:cubicBezTo>
                  <a:cubicBezTo>
                    <a:pt x="244" y="86"/>
                    <a:pt x="0" y="401"/>
                    <a:pt x="65" y="721"/>
                  </a:cubicBezTo>
                  <a:cubicBezTo>
                    <a:pt x="121" y="994"/>
                    <a:pt x="388" y="1181"/>
                    <a:pt x="693" y="1181"/>
                  </a:cubicBezTo>
                  <a:cubicBezTo>
                    <a:pt x="741" y="1181"/>
                    <a:pt x="789" y="1177"/>
                    <a:pt x="838" y="1167"/>
                  </a:cubicBezTo>
                  <a:cubicBezTo>
                    <a:pt x="1202" y="1096"/>
                    <a:pt x="1445" y="781"/>
                    <a:pt x="1380" y="463"/>
                  </a:cubicBezTo>
                  <a:cubicBezTo>
                    <a:pt x="1326" y="187"/>
                    <a:pt x="1061" y="0"/>
                    <a:pt x="75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2981830" y="3464523"/>
              <a:ext cx="47609" cy="39024"/>
            </a:xfrm>
            <a:custGeom>
              <a:avLst/>
              <a:gdLst/>
              <a:ahLst/>
              <a:cxnLst/>
              <a:rect l="l" t="t" r="r" b="b"/>
              <a:pathLst>
                <a:path w="1098" h="900" extrusionOk="0">
                  <a:moveTo>
                    <a:pt x="571" y="0"/>
                  </a:moveTo>
                  <a:cubicBezTo>
                    <a:pt x="534" y="0"/>
                    <a:pt x="497" y="3"/>
                    <a:pt x="460" y="11"/>
                  </a:cubicBezTo>
                  <a:cubicBezTo>
                    <a:pt x="185" y="65"/>
                    <a:pt x="1" y="305"/>
                    <a:pt x="49" y="547"/>
                  </a:cubicBezTo>
                  <a:cubicBezTo>
                    <a:pt x="90" y="757"/>
                    <a:pt x="293" y="899"/>
                    <a:pt x="525" y="899"/>
                  </a:cubicBezTo>
                  <a:cubicBezTo>
                    <a:pt x="562" y="899"/>
                    <a:pt x="600" y="896"/>
                    <a:pt x="638" y="888"/>
                  </a:cubicBezTo>
                  <a:cubicBezTo>
                    <a:pt x="913" y="832"/>
                    <a:pt x="1097" y="592"/>
                    <a:pt x="1049" y="351"/>
                  </a:cubicBezTo>
                  <a:cubicBezTo>
                    <a:pt x="1008" y="142"/>
                    <a:pt x="804" y="0"/>
                    <a:pt x="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2985689" y="3467732"/>
              <a:ext cx="39111" cy="23978"/>
            </a:xfrm>
            <a:custGeom>
              <a:avLst/>
              <a:gdLst/>
              <a:ahLst/>
              <a:cxnLst/>
              <a:rect l="l" t="t" r="r" b="b"/>
              <a:pathLst>
                <a:path w="902" h="553" extrusionOk="0">
                  <a:moveTo>
                    <a:pt x="477" y="1"/>
                  </a:moveTo>
                  <a:cubicBezTo>
                    <a:pt x="447" y="1"/>
                    <a:pt x="416" y="4"/>
                    <a:pt x="386" y="10"/>
                  </a:cubicBezTo>
                  <a:cubicBezTo>
                    <a:pt x="155" y="55"/>
                    <a:pt x="0" y="256"/>
                    <a:pt x="42" y="458"/>
                  </a:cubicBezTo>
                  <a:cubicBezTo>
                    <a:pt x="56" y="528"/>
                    <a:pt x="83" y="552"/>
                    <a:pt x="122" y="552"/>
                  </a:cubicBezTo>
                  <a:cubicBezTo>
                    <a:pt x="195" y="552"/>
                    <a:pt x="310" y="467"/>
                    <a:pt x="461" y="438"/>
                  </a:cubicBezTo>
                  <a:cubicBezTo>
                    <a:pt x="517" y="426"/>
                    <a:pt x="573" y="424"/>
                    <a:pt x="625" y="424"/>
                  </a:cubicBezTo>
                  <a:cubicBezTo>
                    <a:pt x="663" y="424"/>
                    <a:pt x="699" y="425"/>
                    <a:pt x="731" y="425"/>
                  </a:cubicBezTo>
                  <a:cubicBezTo>
                    <a:pt x="836" y="425"/>
                    <a:pt x="902" y="411"/>
                    <a:pt x="878" y="294"/>
                  </a:cubicBezTo>
                  <a:cubicBezTo>
                    <a:pt x="842" y="120"/>
                    <a:pt x="672" y="1"/>
                    <a:pt x="47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3360235" y="3487894"/>
              <a:ext cx="70677" cy="57799"/>
            </a:xfrm>
            <a:custGeom>
              <a:avLst/>
              <a:gdLst/>
              <a:ahLst/>
              <a:cxnLst/>
              <a:rect l="l" t="t" r="r" b="b"/>
              <a:pathLst>
                <a:path w="1630" h="1333" extrusionOk="0">
                  <a:moveTo>
                    <a:pt x="850" y="1"/>
                  </a:moveTo>
                  <a:cubicBezTo>
                    <a:pt x="796" y="1"/>
                    <a:pt x="740" y="6"/>
                    <a:pt x="685" y="17"/>
                  </a:cubicBezTo>
                  <a:cubicBezTo>
                    <a:pt x="274" y="99"/>
                    <a:pt x="0" y="452"/>
                    <a:pt x="73" y="811"/>
                  </a:cubicBezTo>
                  <a:cubicBezTo>
                    <a:pt x="135" y="1123"/>
                    <a:pt x="435" y="1333"/>
                    <a:pt x="779" y="1333"/>
                  </a:cubicBezTo>
                  <a:cubicBezTo>
                    <a:pt x="834" y="1333"/>
                    <a:pt x="889" y="1328"/>
                    <a:pt x="945" y="1317"/>
                  </a:cubicBezTo>
                  <a:cubicBezTo>
                    <a:pt x="1355" y="1237"/>
                    <a:pt x="1629" y="882"/>
                    <a:pt x="1558" y="522"/>
                  </a:cubicBezTo>
                  <a:cubicBezTo>
                    <a:pt x="1494" y="212"/>
                    <a:pt x="1194" y="1"/>
                    <a:pt x="85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3360842" y="3490279"/>
              <a:ext cx="70677" cy="57756"/>
            </a:xfrm>
            <a:custGeom>
              <a:avLst/>
              <a:gdLst/>
              <a:ahLst/>
              <a:cxnLst/>
              <a:rect l="l" t="t" r="r" b="b"/>
              <a:pathLst>
                <a:path w="1630" h="1332" extrusionOk="0">
                  <a:moveTo>
                    <a:pt x="851" y="0"/>
                  </a:moveTo>
                  <a:cubicBezTo>
                    <a:pt x="796" y="0"/>
                    <a:pt x="741" y="5"/>
                    <a:pt x="685" y="16"/>
                  </a:cubicBezTo>
                  <a:cubicBezTo>
                    <a:pt x="273" y="97"/>
                    <a:pt x="1" y="453"/>
                    <a:pt x="72" y="811"/>
                  </a:cubicBezTo>
                  <a:cubicBezTo>
                    <a:pt x="134" y="1120"/>
                    <a:pt x="434" y="1331"/>
                    <a:pt x="778" y="1331"/>
                  </a:cubicBezTo>
                  <a:cubicBezTo>
                    <a:pt x="833" y="1331"/>
                    <a:pt x="889" y="1326"/>
                    <a:pt x="945" y="1315"/>
                  </a:cubicBezTo>
                  <a:cubicBezTo>
                    <a:pt x="1355" y="1235"/>
                    <a:pt x="1630" y="881"/>
                    <a:pt x="1558" y="520"/>
                  </a:cubicBezTo>
                  <a:cubicBezTo>
                    <a:pt x="1494" y="210"/>
                    <a:pt x="1195" y="0"/>
                    <a:pt x="85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3369601" y="3496393"/>
              <a:ext cx="53853" cy="44010"/>
            </a:xfrm>
            <a:custGeom>
              <a:avLst/>
              <a:gdLst/>
              <a:ahLst/>
              <a:cxnLst/>
              <a:rect l="l" t="t" r="r" b="b"/>
              <a:pathLst>
                <a:path w="1242" h="1015" extrusionOk="0">
                  <a:moveTo>
                    <a:pt x="646" y="1"/>
                  </a:moveTo>
                  <a:cubicBezTo>
                    <a:pt x="605" y="1"/>
                    <a:pt x="563" y="5"/>
                    <a:pt x="522" y="13"/>
                  </a:cubicBezTo>
                  <a:cubicBezTo>
                    <a:pt x="211" y="74"/>
                    <a:pt x="0" y="343"/>
                    <a:pt x="56" y="618"/>
                  </a:cubicBezTo>
                  <a:cubicBezTo>
                    <a:pt x="104" y="854"/>
                    <a:pt x="332" y="1014"/>
                    <a:pt x="594" y="1014"/>
                  </a:cubicBezTo>
                  <a:cubicBezTo>
                    <a:pt x="635" y="1014"/>
                    <a:pt x="678" y="1010"/>
                    <a:pt x="721" y="1002"/>
                  </a:cubicBezTo>
                  <a:cubicBezTo>
                    <a:pt x="1031" y="942"/>
                    <a:pt x="1242" y="671"/>
                    <a:pt x="1186" y="398"/>
                  </a:cubicBezTo>
                  <a:cubicBezTo>
                    <a:pt x="1139" y="161"/>
                    <a:pt x="908" y="1"/>
                    <a:pt x="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3374110" y="3500078"/>
              <a:ext cx="44140" cy="26970"/>
            </a:xfrm>
            <a:custGeom>
              <a:avLst/>
              <a:gdLst/>
              <a:ahLst/>
              <a:cxnLst/>
              <a:rect l="l" t="t" r="r" b="b"/>
              <a:pathLst>
                <a:path w="1018" h="622" extrusionOk="0">
                  <a:moveTo>
                    <a:pt x="540" y="1"/>
                  </a:moveTo>
                  <a:cubicBezTo>
                    <a:pt x="506" y="1"/>
                    <a:pt x="471" y="4"/>
                    <a:pt x="436" y="11"/>
                  </a:cubicBezTo>
                  <a:cubicBezTo>
                    <a:pt x="176" y="61"/>
                    <a:pt x="1" y="287"/>
                    <a:pt x="47" y="515"/>
                  </a:cubicBezTo>
                  <a:cubicBezTo>
                    <a:pt x="63" y="594"/>
                    <a:pt x="93" y="621"/>
                    <a:pt x="137" y="621"/>
                  </a:cubicBezTo>
                  <a:cubicBezTo>
                    <a:pt x="219" y="621"/>
                    <a:pt x="349" y="525"/>
                    <a:pt x="519" y="492"/>
                  </a:cubicBezTo>
                  <a:cubicBezTo>
                    <a:pt x="582" y="479"/>
                    <a:pt x="645" y="477"/>
                    <a:pt x="703" y="477"/>
                  </a:cubicBezTo>
                  <a:cubicBezTo>
                    <a:pt x="746" y="477"/>
                    <a:pt x="786" y="478"/>
                    <a:pt x="822" y="478"/>
                  </a:cubicBezTo>
                  <a:cubicBezTo>
                    <a:pt x="942" y="478"/>
                    <a:pt x="1018" y="463"/>
                    <a:pt x="990" y="330"/>
                  </a:cubicBezTo>
                  <a:cubicBezTo>
                    <a:pt x="949" y="134"/>
                    <a:pt x="759" y="1"/>
                    <a:pt x="54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3293677" y="3723556"/>
              <a:ext cx="61311" cy="18211"/>
            </a:xfrm>
            <a:custGeom>
              <a:avLst/>
              <a:gdLst/>
              <a:ahLst/>
              <a:cxnLst/>
              <a:rect l="l" t="t" r="r" b="b"/>
              <a:pathLst>
                <a:path w="1414" h="420" extrusionOk="0">
                  <a:moveTo>
                    <a:pt x="29" y="0"/>
                  </a:moveTo>
                  <a:lnTo>
                    <a:pt x="1" y="135"/>
                  </a:lnTo>
                  <a:lnTo>
                    <a:pt x="1358" y="420"/>
                  </a:lnTo>
                  <a:lnTo>
                    <a:pt x="1414" y="9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3290338" y="3746450"/>
              <a:ext cx="59750" cy="22591"/>
            </a:xfrm>
            <a:custGeom>
              <a:avLst/>
              <a:gdLst/>
              <a:ahLst/>
              <a:cxnLst/>
              <a:rect l="l" t="t" r="r" b="b"/>
              <a:pathLst>
                <a:path w="1378" h="521" extrusionOk="0">
                  <a:moveTo>
                    <a:pt x="29" y="1"/>
                  </a:moveTo>
                  <a:lnTo>
                    <a:pt x="0" y="135"/>
                  </a:lnTo>
                  <a:lnTo>
                    <a:pt x="1323" y="520"/>
                  </a:lnTo>
                  <a:lnTo>
                    <a:pt x="1378" y="18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3283878" y="3772206"/>
              <a:ext cx="59403" cy="24932"/>
            </a:xfrm>
            <a:custGeom>
              <a:avLst/>
              <a:gdLst/>
              <a:ahLst/>
              <a:cxnLst/>
              <a:rect l="l" t="t" r="r" b="b"/>
              <a:pathLst>
                <a:path w="1370" h="575" extrusionOk="0">
                  <a:moveTo>
                    <a:pt x="29" y="1"/>
                  </a:moveTo>
                  <a:lnTo>
                    <a:pt x="1" y="135"/>
                  </a:lnTo>
                  <a:lnTo>
                    <a:pt x="1315" y="575"/>
                  </a:lnTo>
                  <a:lnTo>
                    <a:pt x="1369" y="245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3296365" y="3729149"/>
              <a:ext cx="61354" cy="18211"/>
            </a:xfrm>
            <a:custGeom>
              <a:avLst/>
              <a:gdLst/>
              <a:ahLst/>
              <a:cxnLst/>
              <a:rect l="l" t="t" r="r" b="b"/>
              <a:pathLst>
                <a:path w="1415" h="420" extrusionOk="0">
                  <a:moveTo>
                    <a:pt x="29" y="0"/>
                  </a:moveTo>
                  <a:lnTo>
                    <a:pt x="0" y="135"/>
                  </a:lnTo>
                  <a:lnTo>
                    <a:pt x="1359" y="420"/>
                  </a:lnTo>
                  <a:lnTo>
                    <a:pt x="1415" y="8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3293070" y="3752043"/>
              <a:ext cx="59750" cy="22460"/>
            </a:xfrm>
            <a:custGeom>
              <a:avLst/>
              <a:gdLst/>
              <a:ahLst/>
              <a:cxnLst/>
              <a:rect l="l" t="t" r="r" b="b"/>
              <a:pathLst>
                <a:path w="1378" h="518" extrusionOk="0">
                  <a:moveTo>
                    <a:pt x="26" y="0"/>
                  </a:moveTo>
                  <a:lnTo>
                    <a:pt x="0" y="135"/>
                  </a:lnTo>
                  <a:lnTo>
                    <a:pt x="1322" y="517"/>
                  </a:lnTo>
                  <a:lnTo>
                    <a:pt x="1378" y="18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3286609" y="3777799"/>
              <a:ext cx="59316" cy="24932"/>
            </a:xfrm>
            <a:custGeom>
              <a:avLst/>
              <a:gdLst/>
              <a:ahLst/>
              <a:cxnLst/>
              <a:rect l="l" t="t" r="r" b="b"/>
              <a:pathLst>
                <a:path w="1368" h="575" extrusionOk="0">
                  <a:moveTo>
                    <a:pt x="29" y="0"/>
                  </a:moveTo>
                  <a:lnTo>
                    <a:pt x="1" y="135"/>
                  </a:lnTo>
                  <a:lnTo>
                    <a:pt x="1313" y="575"/>
                  </a:lnTo>
                  <a:lnTo>
                    <a:pt x="1368" y="24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2918524" y="3865690"/>
              <a:ext cx="460917" cy="75750"/>
            </a:xfrm>
            <a:custGeom>
              <a:avLst/>
              <a:gdLst/>
              <a:ahLst/>
              <a:cxnLst/>
              <a:rect l="l" t="t" r="r" b="b"/>
              <a:pathLst>
                <a:path w="10630" h="1747" extrusionOk="0">
                  <a:moveTo>
                    <a:pt x="31" y="1"/>
                  </a:moveTo>
                  <a:lnTo>
                    <a:pt x="1" y="1005"/>
                  </a:lnTo>
                  <a:lnTo>
                    <a:pt x="10203" y="1747"/>
                  </a:lnTo>
                  <a:lnTo>
                    <a:pt x="10630" y="77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3229200" y="3454637"/>
              <a:ext cx="346143" cy="210209"/>
            </a:xfrm>
            <a:custGeom>
              <a:avLst/>
              <a:gdLst/>
              <a:ahLst/>
              <a:cxnLst/>
              <a:rect l="l" t="t" r="r" b="b"/>
              <a:pathLst>
                <a:path w="7983" h="4848" extrusionOk="0">
                  <a:moveTo>
                    <a:pt x="3890" y="2407"/>
                  </a:moveTo>
                  <a:cubicBezTo>
                    <a:pt x="3895" y="2407"/>
                    <a:pt x="3900" y="2407"/>
                    <a:pt x="3904" y="2407"/>
                  </a:cubicBezTo>
                  <a:cubicBezTo>
                    <a:pt x="4332" y="2419"/>
                    <a:pt x="4669" y="2891"/>
                    <a:pt x="4659" y="3465"/>
                  </a:cubicBezTo>
                  <a:cubicBezTo>
                    <a:pt x="4647" y="4031"/>
                    <a:pt x="4299" y="4483"/>
                    <a:pt x="3880" y="4483"/>
                  </a:cubicBezTo>
                  <a:cubicBezTo>
                    <a:pt x="3875" y="4483"/>
                    <a:pt x="3869" y="4483"/>
                    <a:pt x="3864" y="4483"/>
                  </a:cubicBezTo>
                  <a:cubicBezTo>
                    <a:pt x="3436" y="4473"/>
                    <a:pt x="3098" y="3998"/>
                    <a:pt x="3108" y="3425"/>
                  </a:cubicBezTo>
                  <a:cubicBezTo>
                    <a:pt x="3121" y="2859"/>
                    <a:pt x="3470" y="2407"/>
                    <a:pt x="3890" y="2407"/>
                  </a:cubicBezTo>
                  <a:close/>
                  <a:moveTo>
                    <a:pt x="7532" y="1"/>
                  </a:moveTo>
                  <a:cubicBezTo>
                    <a:pt x="7348" y="297"/>
                    <a:pt x="7129" y="572"/>
                    <a:pt x="6876" y="818"/>
                  </a:cubicBezTo>
                  <a:cubicBezTo>
                    <a:pt x="6760" y="1020"/>
                    <a:pt x="6557" y="1202"/>
                    <a:pt x="6295" y="1312"/>
                  </a:cubicBezTo>
                  <a:cubicBezTo>
                    <a:pt x="6286" y="1316"/>
                    <a:pt x="6278" y="1318"/>
                    <a:pt x="6270" y="1321"/>
                  </a:cubicBezTo>
                  <a:cubicBezTo>
                    <a:pt x="5984" y="1520"/>
                    <a:pt x="5669" y="1690"/>
                    <a:pt x="5334" y="1828"/>
                  </a:cubicBezTo>
                  <a:cubicBezTo>
                    <a:pt x="5394" y="1815"/>
                    <a:pt x="5457" y="1808"/>
                    <a:pt x="5523" y="1808"/>
                  </a:cubicBezTo>
                  <a:cubicBezTo>
                    <a:pt x="5755" y="1808"/>
                    <a:pt x="6013" y="1890"/>
                    <a:pt x="6243" y="2057"/>
                  </a:cubicBezTo>
                  <a:cubicBezTo>
                    <a:pt x="6710" y="2394"/>
                    <a:pt x="6886" y="2950"/>
                    <a:pt x="6636" y="3295"/>
                  </a:cubicBezTo>
                  <a:cubicBezTo>
                    <a:pt x="6508" y="3472"/>
                    <a:pt x="6296" y="3560"/>
                    <a:pt x="6056" y="3560"/>
                  </a:cubicBezTo>
                  <a:cubicBezTo>
                    <a:pt x="5824" y="3560"/>
                    <a:pt x="5567" y="3477"/>
                    <a:pt x="5337" y="3311"/>
                  </a:cubicBezTo>
                  <a:cubicBezTo>
                    <a:pt x="4870" y="2973"/>
                    <a:pt x="4696" y="2419"/>
                    <a:pt x="4946" y="2072"/>
                  </a:cubicBezTo>
                  <a:cubicBezTo>
                    <a:pt x="4995" y="2006"/>
                    <a:pt x="5055" y="1951"/>
                    <a:pt x="5127" y="1911"/>
                  </a:cubicBezTo>
                  <a:lnTo>
                    <a:pt x="5127" y="1911"/>
                  </a:lnTo>
                  <a:cubicBezTo>
                    <a:pt x="4554" y="2118"/>
                    <a:pt x="3929" y="2231"/>
                    <a:pt x="3275" y="2231"/>
                  </a:cubicBezTo>
                  <a:cubicBezTo>
                    <a:pt x="3155" y="2231"/>
                    <a:pt x="3035" y="2228"/>
                    <a:pt x="2914" y="2220"/>
                  </a:cubicBezTo>
                  <a:lnTo>
                    <a:pt x="2914" y="2220"/>
                  </a:lnTo>
                  <a:cubicBezTo>
                    <a:pt x="3037" y="2605"/>
                    <a:pt x="2750" y="3070"/>
                    <a:pt x="2248" y="3285"/>
                  </a:cubicBezTo>
                  <a:cubicBezTo>
                    <a:pt x="2076" y="3358"/>
                    <a:pt x="1900" y="3393"/>
                    <a:pt x="1736" y="3393"/>
                  </a:cubicBezTo>
                  <a:cubicBezTo>
                    <a:pt x="1395" y="3393"/>
                    <a:pt x="1101" y="3244"/>
                    <a:pt x="987" y="2979"/>
                  </a:cubicBezTo>
                  <a:cubicBezTo>
                    <a:pt x="834" y="2626"/>
                    <a:pt x="1053" y="2185"/>
                    <a:pt x="1481" y="1936"/>
                  </a:cubicBezTo>
                  <a:cubicBezTo>
                    <a:pt x="944" y="1755"/>
                    <a:pt x="451" y="1495"/>
                    <a:pt x="19" y="1175"/>
                  </a:cubicBezTo>
                  <a:cubicBezTo>
                    <a:pt x="5" y="1298"/>
                    <a:pt x="0" y="1421"/>
                    <a:pt x="2" y="1548"/>
                  </a:cubicBezTo>
                  <a:cubicBezTo>
                    <a:pt x="36" y="3382"/>
                    <a:pt x="1810" y="4847"/>
                    <a:pt x="3976" y="4847"/>
                  </a:cubicBezTo>
                  <a:cubicBezTo>
                    <a:pt x="3997" y="4847"/>
                    <a:pt x="4018" y="4847"/>
                    <a:pt x="4039" y="4847"/>
                  </a:cubicBezTo>
                  <a:cubicBezTo>
                    <a:pt x="6232" y="4817"/>
                    <a:pt x="7983" y="3293"/>
                    <a:pt x="7947" y="1441"/>
                  </a:cubicBezTo>
                  <a:cubicBezTo>
                    <a:pt x="7938" y="924"/>
                    <a:pt x="7789" y="436"/>
                    <a:pt x="753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3228333" y="3400611"/>
              <a:ext cx="144432" cy="262155"/>
            </a:xfrm>
            <a:custGeom>
              <a:avLst/>
              <a:gdLst/>
              <a:ahLst/>
              <a:cxnLst/>
              <a:rect l="l" t="t" r="r" b="b"/>
              <a:pathLst>
                <a:path w="3331" h="6046" extrusionOk="0">
                  <a:moveTo>
                    <a:pt x="1708" y="0"/>
                  </a:moveTo>
                  <a:cubicBezTo>
                    <a:pt x="670" y="617"/>
                    <a:pt x="0" y="1642"/>
                    <a:pt x="23" y="2794"/>
                  </a:cubicBezTo>
                  <a:cubicBezTo>
                    <a:pt x="56" y="4435"/>
                    <a:pt x="1481" y="5781"/>
                    <a:pt x="3330" y="6045"/>
                  </a:cubicBezTo>
                  <a:lnTo>
                    <a:pt x="2809" y="4106"/>
                  </a:lnTo>
                  <a:cubicBezTo>
                    <a:pt x="2687" y="4280"/>
                    <a:pt x="2501" y="4434"/>
                    <a:pt x="2269" y="4532"/>
                  </a:cubicBezTo>
                  <a:cubicBezTo>
                    <a:pt x="2098" y="4606"/>
                    <a:pt x="1922" y="4640"/>
                    <a:pt x="1757" y="4640"/>
                  </a:cubicBezTo>
                  <a:cubicBezTo>
                    <a:pt x="1416" y="4640"/>
                    <a:pt x="1122" y="4491"/>
                    <a:pt x="1008" y="4226"/>
                  </a:cubicBezTo>
                  <a:cubicBezTo>
                    <a:pt x="838" y="3832"/>
                    <a:pt x="1127" y="3330"/>
                    <a:pt x="1654" y="3106"/>
                  </a:cubicBezTo>
                  <a:cubicBezTo>
                    <a:pt x="1825" y="3033"/>
                    <a:pt x="2000" y="2999"/>
                    <a:pt x="2163" y="2999"/>
                  </a:cubicBezTo>
                  <a:cubicBezTo>
                    <a:pt x="2295" y="2999"/>
                    <a:pt x="2419" y="3021"/>
                    <a:pt x="2528" y="3064"/>
                  </a:cubicBezTo>
                  <a:lnTo>
                    <a:pt x="2382" y="2515"/>
                  </a:lnTo>
                  <a:cubicBezTo>
                    <a:pt x="2357" y="2517"/>
                    <a:pt x="2332" y="2518"/>
                    <a:pt x="2306" y="2518"/>
                  </a:cubicBezTo>
                  <a:cubicBezTo>
                    <a:pt x="2075" y="2518"/>
                    <a:pt x="1819" y="2437"/>
                    <a:pt x="1588" y="2270"/>
                  </a:cubicBezTo>
                  <a:cubicBezTo>
                    <a:pt x="1120" y="1933"/>
                    <a:pt x="945" y="1377"/>
                    <a:pt x="1196" y="1032"/>
                  </a:cubicBezTo>
                  <a:cubicBezTo>
                    <a:pt x="1322" y="858"/>
                    <a:pt x="1534" y="770"/>
                    <a:pt x="1773" y="770"/>
                  </a:cubicBezTo>
                  <a:cubicBezTo>
                    <a:pt x="1820" y="770"/>
                    <a:pt x="1868" y="773"/>
                    <a:pt x="1917" y="780"/>
                  </a:cubicBezTo>
                  <a:lnTo>
                    <a:pt x="170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3395487" y="3373988"/>
              <a:ext cx="179294" cy="267618"/>
            </a:xfrm>
            <a:custGeom>
              <a:avLst/>
              <a:gdLst/>
              <a:ahLst/>
              <a:cxnLst/>
              <a:rect l="l" t="t" r="r" b="b"/>
              <a:pathLst>
                <a:path w="4135" h="6172" extrusionOk="0">
                  <a:moveTo>
                    <a:pt x="2357" y="1638"/>
                  </a:moveTo>
                  <a:cubicBezTo>
                    <a:pt x="2698" y="1638"/>
                    <a:pt x="2992" y="1787"/>
                    <a:pt x="3107" y="2053"/>
                  </a:cubicBezTo>
                  <a:cubicBezTo>
                    <a:pt x="3276" y="2446"/>
                    <a:pt x="2987" y="2947"/>
                    <a:pt x="2460" y="3172"/>
                  </a:cubicBezTo>
                  <a:cubicBezTo>
                    <a:pt x="2289" y="3246"/>
                    <a:pt x="2113" y="3281"/>
                    <a:pt x="1949" y="3281"/>
                  </a:cubicBezTo>
                  <a:cubicBezTo>
                    <a:pt x="1608" y="3281"/>
                    <a:pt x="1313" y="3131"/>
                    <a:pt x="1199" y="2866"/>
                  </a:cubicBezTo>
                  <a:cubicBezTo>
                    <a:pt x="1028" y="2472"/>
                    <a:pt x="1319" y="1970"/>
                    <a:pt x="1844" y="1746"/>
                  </a:cubicBezTo>
                  <a:cubicBezTo>
                    <a:pt x="2016" y="1673"/>
                    <a:pt x="2192" y="1638"/>
                    <a:pt x="2357" y="1638"/>
                  </a:cubicBezTo>
                  <a:close/>
                  <a:moveTo>
                    <a:pt x="138" y="1"/>
                  </a:moveTo>
                  <a:cubicBezTo>
                    <a:pt x="117" y="1"/>
                    <a:pt x="96" y="1"/>
                    <a:pt x="75" y="1"/>
                  </a:cubicBezTo>
                  <a:cubicBezTo>
                    <a:pt x="51" y="3"/>
                    <a:pt x="25" y="6"/>
                    <a:pt x="0" y="6"/>
                  </a:cubicBezTo>
                  <a:lnTo>
                    <a:pt x="118" y="323"/>
                  </a:lnTo>
                  <a:cubicBezTo>
                    <a:pt x="126" y="323"/>
                    <a:pt x="136" y="322"/>
                    <a:pt x="145" y="322"/>
                  </a:cubicBezTo>
                  <a:cubicBezTo>
                    <a:pt x="573" y="322"/>
                    <a:pt x="924" y="787"/>
                    <a:pt x="927" y="1360"/>
                  </a:cubicBezTo>
                  <a:cubicBezTo>
                    <a:pt x="928" y="1613"/>
                    <a:pt x="862" y="1845"/>
                    <a:pt x="752" y="2026"/>
                  </a:cubicBezTo>
                  <a:lnTo>
                    <a:pt x="1383" y="3725"/>
                  </a:lnTo>
                  <a:cubicBezTo>
                    <a:pt x="1477" y="3687"/>
                    <a:pt x="1582" y="3669"/>
                    <a:pt x="1692" y="3669"/>
                  </a:cubicBezTo>
                  <a:cubicBezTo>
                    <a:pt x="1923" y="3669"/>
                    <a:pt x="2180" y="3751"/>
                    <a:pt x="2408" y="3917"/>
                  </a:cubicBezTo>
                  <a:cubicBezTo>
                    <a:pt x="2875" y="4254"/>
                    <a:pt x="3051" y="4810"/>
                    <a:pt x="2801" y="5155"/>
                  </a:cubicBezTo>
                  <a:cubicBezTo>
                    <a:pt x="2673" y="5331"/>
                    <a:pt x="2461" y="5418"/>
                    <a:pt x="2222" y="5418"/>
                  </a:cubicBezTo>
                  <a:cubicBezTo>
                    <a:pt x="2151" y="5418"/>
                    <a:pt x="2078" y="5411"/>
                    <a:pt x="2005" y="5395"/>
                  </a:cubicBezTo>
                  <a:lnTo>
                    <a:pt x="2005" y="5395"/>
                  </a:lnTo>
                  <a:lnTo>
                    <a:pt x="2292" y="6171"/>
                  </a:lnTo>
                  <a:cubicBezTo>
                    <a:pt x="3405" y="5563"/>
                    <a:pt x="4135" y="4501"/>
                    <a:pt x="4112" y="3300"/>
                  </a:cubicBezTo>
                  <a:cubicBezTo>
                    <a:pt x="4076" y="1466"/>
                    <a:pt x="2304" y="1"/>
                    <a:pt x="13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3295412" y="3400611"/>
              <a:ext cx="16087" cy="33864"/>
            </a:xfrm>
            <a:custGeom>
              <a:avLst/>
              <a:gdLst/>
              <a:ahLst/>
              <a:cxnLst/>
              <a:rect l="l" t="t" r="r" b="b"/>
              <a:pathLst>
                <a:path w="371" h="781" extrusionOk="0">
                  <a:moveTo>
                    <a:pt x="161" y="0"/>
                  </a:moveTo>
                  <a:cubicBezTo>
                    <a:pt x="107" y="32"/>
                    <a:pt x="54" y="66"/>
                    <a:pt x="1" y="100"/>
                  </a:cubicBezTo>
                  <a:lnTo>
                    <a:pt x="130" y="775"/>
                  </a:lnTo>
                  <a:cubicBezTo>
                    <a:pt x="163" y="771"/>
                    <a:pt x="196" y="770"/>
                    <a:pt x="230" y="770"/>
                  </a:cubicBezTo>
                  <a:cubicBezTo>
                    <a:pt x="276" y="770"/>
                    <a:pt x="323" y="773"/>
                    <a:pt x="370" y="780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3315184" y="3507796"/>
              <a:ext cx="22807" cy="25539"/>
            </a:xfrm>
            <a:custGeom>
              <a:avLst/>
              <a:gdLst/>
              <a:ahLst/>
              <a:cxnLst/>
              <a:rect l="l" t="t" r="r" b="b"/>
              <a:pathLst>
                <a:path w="526" h="589" extrusionOk="0">
                  <a:moveTo>
                    <a:pt x="0" y="0"/>
                  </a:moveTo>
                  <a:lnTo>
                    <a:pt x="100" y="527"/>
                  </a:lnTo>
                  <a:cubicBezTo>
                    <a:pt x="119" y="526"/>
                    <a:pt x="139" y="526"/>
                    <a:pt x="158" y="526"/>
                  </a:cubicBezTo>
                  <a:cubicBezTo>
                    <a:pt x="290" y="526"/>
                    <a:pt x="415" y="547"/>
                    <a:pt x="525" y="589"/>
                  </a:cubicBezTo>
                  <a:lnTo>
                    <a:pt x="379" y="42"/>
                  </a:lnTo>
                  <a:cubicBezTo>
                    <a:pt x="356" y="44"/>
                    <a:pt x="332" y="44"/>
                    <a:pt x="307" y="44"/>
                  </a:cubicBezTo>
                  <a:cubicBezTo>
                    <a:pt x="208" y="44"/>
                    <a:pt x="103" y="30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9"/>
            <p:cNvSpPr/>
            <p:nvPr/>
          </p:nvSpPr>
          <p:spPr>
            <a:xfrm>
              <a:off x="3331878" y="3578560"/>
              <a:ext cx="40802" cy="84118"/>
            </a:xfrm>
            <a:custGeom>
              <a:avLst/>
              <a:gdLst/>
              <a:ahLst/>
              <a:cxnLst/>
              <a:rect l="l" t="t" r="r" b="b"/>
              <a:pathLst>
                <a:path w="941" h="1940" extrusionOk="0">
                  <a:moveTo>
                    <a:pt x="420" y="0"/>
                  </a:moveTo>
                  <a:cubicBezTo>
                    <a:pt x="322" y="143"/>
                    <a:pt x="176" y="272"/>
                    <a:pt x="0" y="370"/>
                  </a:cubicBezTo>
                  <a:lnTo>
                    <a:pt x="274" y="1794"/>
                  </a:lnTo>
                  <a:cubicBezTo>
                    <a:pt x="488" y="1857"/>
                    <a:pt x="712" y="1908"/>
                    <a:pt x="941" y="1940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9"/>
            <p:cNvSpPr/>
            <p:nvPr/>
          </p:nvSpPr>
          <p:spPr>
            <a:xfrm>
              <a:off x="2857126" y="3410020"/>
              <a:ext cx="311715" cy="207001"/>
            </a:xfrm>
            <a:custGeom>
              <a:avLst/>
              <a:gdLst/>
              <a:ahLst/>
              <a:cxnLst/>
              <a:rect l="l" t="t" r="r" b="b"/>
              <a:pathLst>
                <a:path w="7189" h="4774" extrusionOk="0">
                  <a:moveTo>
                    <a:pt x="3498" y="2577"/>
                  </a:moveTo>
                  <a:cubicBezTo>
                    <a:pt x="3503" y="2577"/>
                    <a:pt x="3508" y="2577"/>
                    <a:pt x="3512" y="2577"/>
                  </a:cubicBezTo>
                  <a:cubicBezTo>
                    <a:pt x="3899" y="2586"/>
                    <a:pt x="4202" y="3014"/>
                    <a:pt x="4192" y="3531"/>
                  </a:cubicBezTo>
                  <a:cubicBezTo>
                    <a:pt x="4181" y="4043"/>
                    <a:pt x="3866" y="4450"/>
                    <a:pt x="3487" y="4450"/>
                  </a:cubicBezTo>
                  <a:cubicBezTo>
                    <a:pt x="3483" y="4450"/>
                    <a:pt x="3478" y="4450"/>
                    <a:pt x="3474" y="4450"/>
                  </a:cubicBezTo>
                  <a:cubicBezTo>
                    <a:pt x="3087" y="4438"/>
                    <a:pt x="2784" y="4013"/>
                    <a:pt x="2794" y="3495"/>
                  </a:cubicBezTo>
                  <a:cubicBezTo>
                    <a:pt x="2805" y="2984"/>
                    <a:pt x="3120" y="2577"/>
                    <a:pt x="3498" y="2577"/>
                  </a:cubicBezTo>
                  <a:close/>
                  <a:moveTo>
                    <a:pt x="6491" y="1"/>
                  </a:moveTo>
                  <a:cubicBezTo>
                    <a:pt x="6451" y="237"/>
                    <a:pt x="6383" y="463"/>
                    <a:pt x="6279" y="675"/>
                  </a:cubicBezTo>
                  <a:cubicBezTo>
                    <a:pt x="6355" y="1011"/>
                    <a:pt x="6103" y="1405"/>
                    <a:pt x="5668" y="1590"/>
                  </a:cubicBezTo>
                  <a:cubicBezTo>
                    <a:pt x="5621" y="1610"/>
                    <a:pt x="5577" y="1624"/>
                    <a:pt x="5531" y="1638"/>
                  </a:cubicBezTo>
                  <a:cubicBezTo>
                    <a:pt x="5360" y="1784"/>
                    <a:pt x="5170" y="1919"/>
                    <a:pt x="4967" y="2038"/>
                  </a:cubicBezTo>
                  <a:cubicBezTo>
                    <a:pt x="4971" y="2038"/>
                    <a:pt x="4974" y="2038"/>
                    <a:pt x="4978" y="2038"/>
                  </a:cubicBezTo>
                  <a:cubicBezTo>
                    <a:pt x="5184" y="2038"/>
                    <a:pt x="5414" y="2112"/>
                    <a:pt x="5620" y="2261"/>
                  </a:cubicBezTo>
                  <a:cubicBezTo>
                    <a:pt x="6040" y="2565"/>
                    <a:pt x="6198" y="3064"/>
                    <a:pt x="5972" y="3376"/>
                  </a:cubicBezTo>
                  <a:cubicBezTo>
                    <a:pt x="5857" y="3535"/>
                    <a:pt x="5666" y="3614"/>
                    <a:pt x="5451" y="3614"/>
                  </a:cubicBezTo>
                  <a:cubicBezTo>
                    <a:pt x="5242" y="3614"/>
                    <a:pt x="5011" y="3540"/>
                    <a:pt x="4804" y="3391"/>
                  </a:cubicBezTo>
                  <a:cubicBezTo>
                    <a:pt x="4390" y="3091"/>
                    <a:pt x="4232" y="2605"/>
                    <a:pt x="4440" y="2291"/>
                  </a:cubicBezTo>
                  <a:lnTo>
                    <a:pt x="4440" y="2291"/>
                  </a:lnTo>
                  <a:cubicBezTo>
                    <a:pt x="3902" y="2507"/>
                    <a:pt x="3290" y="2629"/>
                    <a:pt x="2642" y="2629"/>
                  </a:cubicBezTo>
                  <a:cubicBezTo>
                    <a:pt x="2615" y="2917"/>
                    <a:pt x="2379" y="3213"/>
                    <a:pt x="2019" y="3366"/>
                  </a:cubicBezTo>
                  <a:cubicBezTo>
                    <a:pt x="1865" y="3432"/>
                    <a:pt x="1707" y="3464"/>
                    <a:pt x="1558" y="3464"/>
                  </a:cubicBezTo>
                  <a:cubicBezTo>
                    <a:pt x="1252" y="3464"/>
                    <a:pt x="987" y="3330"/>
                    <a:pt x="883" y="3091"/>
                  </a:cubicBezTo>
                  <a:cubicBezTo>
                    <a:pt x="785" y="2864"/>
                    <a:pt x="858" y="2597"/>
                    <a:pt x="1047" y="2381"/>
                  </a:cubicBezTo>
                  <a:cubicBezTo>
                    <a:pt x="666" y="2257"/>
                    <a:pt x="316" y="2092"/>
                    <a:pt x="1" y="1892"/>
                  </a:cubicBezTo>
                  <a:lnTo>
                    <a:pt x="1" y="1892"/>
                  </a:lnTo>
                  <a:cubicBezTo>
                    <a:pt x="90" y="3501"/>
                    <a:pt x="1664" y="4774"/>
                    <a:pt x="3581" y="4774"/>
                  </a:cubicBezTo>
                  <a:cubicBezTo>
                    <a:pt x="3599" y="4774"/>
                    <a:pt x="3617" y="4774"/>
                    <a:pt x="3635" y="4773"/>
                  </a:cubicBezTo>
                  <a:cubicBezTo>
                    <a:pt x="5612" y="4748"/>
                    <a:pt x="7188" y="3373"/>
                    <a:pt x="7157" y="1706"/>
                  </a:cubicBezTo>
                  <a:cubicBezTo>
                    <a:pt x="7144" y="1069"/>
                    <a:pt x="6899" y="482"/>
                    <a:pt x="64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9"/>
            <p:cNvSpPr/>
            <p:nvPr/>
          </p:nvSpPr>
          <p:spPr>
            <a:xfrm>
              <a:off x="3005722" y="3354996"/>
              <a:ext cx="162513" cy="232280"/>
            </a:xfrm>
            <a:custGeom>
              <a:avLst/>
              <a:gdLst/>
              <a:ahLst/>
              <a:cxnLst/>
              <a:rect l="l" t="t" r="r" b="b"/>
              <a:pathLst>
                <a:path w="3748" h="5357" extrusionOk="0">
                  <a:moveTo>
                    <a:pt x="153" y="1"/>
                  </a:moveTo>
                  <a:cubicBezTo>
                    <a:pt x="134" y="1"/>
                    <a:pt x="114" y="1"/>
                    <a:pt x="94" y="1"/>
                  </a:cubicBezTo>
                  <a:cubicBezTo>
                    <a:pt x="61" y="1"/>
                    <a:pt x="31" y="3"/>
                    <a:pt x="1" y="4"/>
                  </a:cubicBezTo>
                  <a:lnTo>
                    <a:pt x="130" y="290"/>
                  </a:lnTo>
                  <a:cubicBezTo>
                    <a:pt x="137" y="290"/>
                    <a:pt x="145" y="289"/>
                    <a:pt x="154" y="289"/>
                  </a:cubicBezTo>
                  <a:cubicBezTo>
                    <a:pt x="541" y="289"/>
                    <a:pt x="855" y="708"/>
                    <a:pt x="860" y="1225"/>
                  </a:cubicBezTo>
                  <a:cubicBezTo>
                    <a:pt x="861" y="1397"/>
                    <a:pt x="825" y="1557"/>
                    <a:pt x="767" y="1698"/>
                  </a:cubicBezTo>
                  <a:lnTo>
                    <a:pt x="1062" y="2350"/>
                  </a:lnTo>
                  <a:cubicBezTo>
                    <a:pt x="1070" y="2050"/>
                    <a:pt x="1311" y="1733"/>
                    <a:pt x="1686" y="1575"/>
                  </a:cubicBezTo>
                  <a:cubicBezTo>
                    <a:pt x="1841" y="1508"/>
                    <a:pt x="1999" y="1477"/>
                    <a:pt x="2148" y="1477"/>
                  </a:cubicBezTo>
                  <a:cubicBezTo>
                    <a:pt x="2455" y="1477"/>
                    <a:pt x="2720" y="1611"/>
                    <a:pt x="2822" y="1849"/>
                  </a:cubicBezTo>
                  <a:cubicBezTo>
                    <a:pt x="2977" y="2206"/>
                    <a:pt x="2715" y="2657"/>
                    <a:pt x="2241" y="2859"/>
                  </a:cubicBezTo>
                  <a:cubicBezTo>
                    <a:pt x="2088" y="2924"/>
                    <a:pt x="1930" y="2955"/>
                    <a:pt x="1782" y="2955"/>
                  </a:cubicBezTo>
                  <a:cubicBezTo>
                    <a:pt x="1577" y="2955"/>
                    <a:pt x="1391" y="2895"/>
                    <a:pt x="1259" y="2786"/>
                  </a:cubicBezTo>
                  <a:lnTo>
                    <a:pt x="1259" y="2786"/>
                  </a:lnTo>
                  <a:lnTo>
                    <a:pt x="1495" y="3308"/>
                  </a:lnTo>
                  <a:cubicBezTo>
                    <a:pt x="1512" y="3307"/>
                    <a:pt x="1529" y="3307"/>
                    <a:pt x="1546" y="3307"/>
                  </a:cubicBezTo>
                  <a:cubicBezTo>
                    <a:pt x="1755" y="3307"/>
                    <a:pt x="1986" y="3379"/>
                    <a:pt x="2193" y="3530"/>
                  </a:cubicBezTo>
                  <a:cubicBezTo>
                    <a:pt x="2613" y="3834"/>
                    <a:pt x="2771" y="4333"/>
                    <a:pt x="2545" y="4645"/>
                  </a:cubicBezTo>
                  <a:cubicBezTo>
                    <a:pt x="2463" y="4757"/>
                    <a:pt x="2340" y="4830"/>
                    <a:pt x="2198" y="4863"/>
                  </a:cubicBezTo>
                  <a:lnTo>
                    <a:pt x="2422" y="5357"/>
                  </a:lnTo>
                  <a:cubicBezTo>
                    <a:pt x="3236" y="4793"/>
                    <a:pt x="3747" y="3932"/>
                    <a:pt x="3731" y="2973"/>
                  </a:cubicBezTo>
                  <a:cubicBezTo>
                    <a:pt x="3700" y="1322"/>
                    <a:pt x="2103" y="1"/>
                    <a:pt x="153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9"/>
            <p:cNvSpPr/>
            <p:nvPr/>
          </p:nvSpPr>
          <p:spPr>
            <a:xfrm>
              <a:off x="2855956" y="3374334"/>
              <a:ext cx="146297" cy="242512"/>
            </a:xfrm>
            <a:custGeom>
              <a:avLst/>
              <a:gdLst/>
              <a:ahLst/>
              <a:cxnLst/>
              <a:rect l="l" t="t" r="r" b="b"/>
              <a:pathLst>
                <a:path w="3374" h="5593" extrusionOk="0">
                  <a:moveTo>
                    <a:pt x="1955" y="2808"/>
                  </a:moveTo>
                  <a:cubicBezTo>
                    <a:pt x="2262" y="2808"/>
                    <a:pt x="2527" y="2942"/>
                    <a:pt x="2630" y="3180"/>
                  </a:cubicBezTo>
                  <a:cubicBezTo>
                    <a:pt x="2782" y="3535"/>
                    <a:pt x="2520" y="3987"/>
                    <a:pt x="2046" y="4189"/>
                  </a:cubicBezTo>
                  <a:cubicBezTo>
                    <a:pt x="1892" y="4255"/>
                    <a:pt x="1734" y="4287"/>
                    <a:pt x="1585" y="4287"/>
                  </a:cubicBezTo>
                  <a:cubicBezTo>
                    <a:pt x="1279" y="4287"/>
                    <a:pt x="1014" y="4153"/>
                    <a:pt x="910" y="3914"/>
                  </a:cubicBezTo>
                  <a:cubicBezTo>
                    <a:pt x="758" y="3559"/>
                    <a:pt x="1017" y="3107"/>
                    <a:pt x="1494" y="2905"/>
                  </a:cubicBezTo>
                  <a:cubicBezTo>
                    <a:pt x="1648" y="2839"/>
                    <a:pt x="1806" y="2808"/>
                    <a:pt x="1955" y="2808"/>
                  </a:cubicBezTo>
                  <a:close/>
                  <a:moveTo>
                    <a:pt x="1733" y="1"/>
                  </a:moveTo>
                  <a:cubicBezTo>
                    <a:pt x="691" y="542"/>
                    <a:pt x="1" y="1518"/>
                    <a:pt x="21" y="2627"/>
                  </a:cubicBezTo>
                  <a:cubicBezTo>
                    <a:pt x="51" y="4215"/>
                    <a:pt x="1528" y="5496"/>
                    <a:pt x="3373" y="5592"/>
                  </a:cubicBezTo>
                  <a:lnTo>
                    <a:pt x="3262" y="5210"/>
                  </a:lnTo>
                  <a:cubicBezTo>
                    <a:pt x="2997" y="5072"/>
                    <a:pt x="2811" y="4723"/>
                    <a:pt x="2819" y="4318"/>
                  </a:cubicBezTo>
                  <a:cubicBezTo>
                    <a:pt x="2824" y="4182"/>
                    <a:pt x="2848" y="4053"/>
                    <a:pt x="2889" y="3937"/>
                  </a:cubicBezTo>
                  <a:lnTo>
                    <a:pt x="2407" y="2300"/>
                  </a:lnTo>
                  <a:cubicBezTo>
                    <a:pt x="2311" y="2350"/>
                    <a:pt x="2197" y="2375"/>
                    <a:pt x="2076" y="2375"/>
                  </a:cubicBezTo>
                  <a:cubicBezTo>
                    <a:pt x="1868" y="2375"/>
                    <a:pt x="1638" y="2301"/>
                    <a:pt x="1431" y="2152"/>
                  </a:cubicBezTo>
                  <a:cubicBezTo>
                    <a:pt x="1013" y="1847"/>
                    <a:pt x="852" y="1348"/>
                    <a:pt x="1078" y="1037"/>
                  </a:cubicBezTo>
                  <a:cubicBezTo>
                    <a:pt x="1193" y="879"/>
                    <a:pt x="1385" y="799"/>
                    <a:pt x="1601" y="799"/>
                  </a:cubicBezTo>
                  <a:cubicBezTo>
                    <a:pt x="1727" y="799"/>
                    <a:pt x="1861" y="826"/>
                    <a:pt x="1993" y="881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9"/>
            <p:cNvSpPr/>
            <p:nvPr/>
          </p:nvSpPr>
          <p:spPr>
            <a:xfrm>
              <a:off x="2939771" y="3474019"/>
              <a:ext cx="62655" cy="142828"/>
            </a:xfrm>
            <a:custGeom>
              <a:avLst/>
              <a:gdLst/>
              <a:ahLst/>
              <a:cxnLst/>
              <a:rect l="l" t="t" r="r" b="b"/>
              <a:pathLst>
                <a:path w="1445" h="3294" extrusionOk="0">
                  <a:moveTo>
                    <a:pt x="478" y="1"/>
                  </a:moveTo>
                  <a:cubicBezTo>
                    <a:pt x="382" y="52"/>
                    <a:pt x="269" y="77"/>
                    <a:pt x="148" y="77"/>
                  </a:cubicBezTo>
                  <a:cubicBezTo>
                    <a:pt x="99" y="77"/>
                    <a:pt x="50" y="73"/>
                    <a:pt x="0" y="65"/>
                  </a:cubicBezTo>
                  <a:lnTo>
                    <a:pt x="0" y="65"/>
                  </a:lnTo>
                  <a:lnTo>
                    <a:pt x="100" y="513"/>
                  </a:lnTo>
                  <a:cubicBezTo>
                    <a:pt x="372" y="535"/>
                    <a:pt x="601" y="665"/>
                    <a:pt x="697" y="884"/>
                  </a:cubicBezTo>
                  <a:cubicBezTo>
                    <a:pt x="819" y="1164"/>
                    <a:pt x="677" y="1508"/>
                    <a:pt x="377" y="1738"/>
                  </a:cubicBezTo>
                  <a:lnTo>
                    <a:pt x="702" y="3186"/>
                  </a:lnTo>
                  <a:cubicBezTo>
                    <a:pt x="941" y="3243"/>
                    <a:pt x="1188" y="3282"/>
                    <a:pt x="1445" y="3293"/>
                  </a:cubicBezTo>
                  <a:lnTo>
                    <a:pt x="1331" y="2911"/>
                  </a:lnTo>
                  <a:cubicBezTo>
                    <a:pt x="1067" y="2773"/>
                    <a:pt x="880" y="2424"/>
                    <a:pt x="891" y="2019"/>
                  </a:cubicBezTo>
                  <a:cubicBezTo>
                    <a:pt x="893" y="1883"/>
                    <a:pt x="919" y="1754"/>
                    <a:pt x="959" y="1638"/>
                  </a:cubicBezTo>
                  <a:lnTo>
                    <a:pt x="478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9"/>
            <p:cNvSpPr/>
            <p:nvPr/>
          </p:nvSpPr>
          <p:spPr>
            <a:xfrm>
              <a:off x="2918351" y="3374291"/>
              <a:ext cx="24065" cy="38200"/>
            </a:xfrm>
            <a:custGeom>
              <a:avLst/>
              <a:gdLst/>
              <a:ahLst/>
              <a:cxnLst/>
              <a:rect l="l" t="t" r="r" b="b"/>
              <a:pathLst>
                <a:path w="555" h="881" extrusionOk="0">
                  <a:moveTo>
                    <a:pt x="294" y="0"/>
                  </a:moveTo>
                  <a:cubicBezTo>
                    <a:pt x="193" y="53"/>
                    <a:pt x="96" y="110"/>
                    <a:pt x="0" y="172"/>
                  </a:cubicBezTo>
                  <a:lnTo>
                    <a:pt x="142" y="802"/>
                  </a:lnTo>
                  <a:cubicBezTo>
                    <a:pt x="146" y="802"/>
                    <a:pt x="149" y="802"/>
                    <a:pt x="153" y="802"/>
                  </a:cubicBezTo>
                  <a:cubicBezTo>
                    <a:pt x="283" y="802"/>
                    <a:pt x="419" y="826"/>
                    <a:pt x="554" y="880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9"/>
            <p:cNvSpPr/>
            <p:nvPr/>
          </p:nvSpPr>
          <p:spPr>
            <a:xfrm>
              <a:off x="2988421" y="3475146"/>
              <a:ext cx="9669" cy="10016"/>
            </a:xfrm>
            <a:custGeom>
              <a:avLst/>
              <a:gdLst/>
              <a:ahLst/>
              <a:cxnLst/>
              <a:rect l="l" t="t" r="r" b="b"/>
              <a:pathLst>
                <a:path w="223" h="231" extrusionOk="0">
                  <a:moveTo>
                    <a:pt x="144" y="1"/>
                  </a:moveTo>
                  <a:cubicBezTo>
                    <a:pt x="107" y="1"/>
                    <a:pt x="66" y="25"/>
                    <a:pt x="38" y="68"/>
                  </a:cubicBezTo>
                  <a:cubicBezTo>
                    <a:pt x="0" y="125"/>
                    <a:pt x="2" y="194"/>
                    <a:pt x="43" y="221"/>
                  </a:cubicBezTo>
                  <a:cubicBezTo>
                    <a:pt x="54" y="227"/>
                    <a:pt x="66" y="230"/>
                    <a:pt x="79" y="230"/>
                  </a:cubicBezTo>
                  <a:cubicBezTo>
                    <a:pt x="115" y="230"/>
                    <a:pt x="158" y="206"/>
                    <a:pt x="185" y="164"/>
                  </a:cubicBezTo>
                  <a:cubicBezTo>
                    <a:pt x="222" y="106"/>
                    <a:pt x="221" y="38"/>
                    <a:pt x="179" y="10"/>
                  </a:cubicBezTo>
                  <a:cubicBezTo>
                    <a:pt x="169" y="4"/>
                    <a:pt x="156" y="1"/>
                    <a:pt x="14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9"/>
            <p:cNvSpPr/>
            <p:nvPr/>
          </p:nvSpPr>
          <p:spPr>
            <a:xfrm>
              <a:off x="3377059" y="3508707"/>
              <a:ext cx="11967" cy="12314"/>
            </a:xfrm>
            <a:custGeom>
              <a:avLst/>
              <a:gdLst/>
              <a:ahLst/>
              <a:cxnLst/>
              <a:rect l="l" t="t" r="r" b="b"/>
              <a:pathLst>
                <a:path w="276" h="284" extrusionOk="0">
                  <a:moveTo>
                    <a:pt x="177" y="1"/>
                  </a:moveTo>
                  <a:cubicBezTo>
                    <a:pt x="132" y="1"/>
                    <a:pt x="81" y="32"/>
                    <a:pt x="48" y="84"/>
                  </a:cubicBezTo>
                  <a:cubicBezTo>
                    <a:pt x="0" y="155"/>
                    <a:pt x="5" y="238"/>
                    <a:pt x="55" y="271"/>
                  </a:cubicBezTo>
                  <a:cubicBezTo>
                    <a:pt x="68" y="280"/>
                    <a:pt x="83" y="284"/>
                    <a:pt x="99" y="284"/>
                  </a:cubicBezTo>
                  <a:cubicBezTo>
                    <a:pt x="143" y="284"/>
                    <a:pt x="194" y="254"/>
                    <a:pt x="228" y="201"/>
                  </a:cubicBezTo>
                  <a:cubicBezTo>
                    <a:pt x="275" y="130"/>
                    <a:pt x="272" y="45"/>
                    <a:pt x="222" y="14"/>
                  </a:cubicBezTo>
                  <a:cubicBezTo>
                    <a:pt x="209" y="5"/>
                    <a:pt x="193" y="1"/>
                    <a:pt x="17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9"/>
            <p:cNvSpPr/>
            <p:nvPr/>
          </p:nvSpPr>
          <p:spPr>
            <a:xfrm>
              <a:off x="2937083" y="3695285"/>
              <a:ext cx="180248" cy="215326"/>
            </a:xfrm>
            <a:custGeom>
              <a:avLst/>
              <a:gdLst/>
              <a:ahLst/>
              <a:cxnLst/>
              <a:rect l="l" t="t" r="r" b="b"/>
              <a:pathLst>
                <a:path w="4157" h="4966" extrusionOk="0">
                  <a:moveTo>
                    <a:pt x="159" y="1"/>
                  </a:moveTo>
                  <a:lnTo>
                    <a:pt x="1" y="4842"/>
                  </a:lnTo>
                  <a:lnTo>
                    <a:pt x="3870" y="4966"/>
                  </a:lnTo>
                  <a:lnTo>
                    <a:pt x="4156" y="46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3025407" y="3825408"/>
              <a:ext cx="45875" cy="64216"/>
            </a:xfrm>
            <a:custGeom>
              <a:avLst/>
              <a:gdLst/>
              <a:ahLst/>
              <a:cxnLst/>
              <a:rect l="l" t="t" r="r" b="b"/>
              <a:pathLst>
                <a:path w="1058" h="1481" extrusionOk="0">
                  <a:moveTo>
                    <a:pt x="575" y="1"/>
                  </a:moveTo>
                  <a:cubicBezTo>
                    <a:pt x="326" y="1"/>
                    <a:pt x="95" y="292"/>
                    <a:pt x="49" y="679"/>
                  </a:cubicBezTo>
                  <a:cubicBezTo>
                    <a:pt x="1" y="1086"/>
                    <a:pt x="177" y="1443"/>
                    <a:pt x="440" y="1478"/>
                  </a:cubicBezTo>
                  <a:cubicBezTo>
                    <a:pt x="454" y="1480"/>
                    <a:pt x="467" y="1480"/>
                    <a:pt x="481" y="1480"/>
                  </a:cubicBezTo>
                  <a:cubicBezTo>
                    <a:pt x="731" y="1480"/>
                    <a:pt x="961" y="1186"/>
                    <a:pt x="1007" y="801"/>
                  </a:cubicBezTo>
                  <a:cubicBezTo>
                    <a:pt x="1057" y="393"/>
                    <a:pt x="881" y="38"/>
                    <a:pt x="616" y="3"/>
                  </a:cubicBezTo>
                  <a:cubicBezTo>
                    <a:pt x="602" y="2"/>
                    <a:pt x="589" y="1"/>
                    <a:pt x="57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9"/>
            <p:cNvSpPr/>
            <p:nvPr/>
          </p:nvSpPr>
          <p:spPr>
            <a:xfrm>
              <a:off x="3023716" y="3864953"/>
              <a:ext cx="18948" cy="12401"/>
            </a:xfrm>
            <a:custGeom>
              <a:avLst/>
              <a:gdLst/>
              <a:ahLst/>
              <a:cxnLst/>
              <a:rect l="l" t="t" r="r" b="b"/>
              <a:pathLst>
                <a:path w="437" h="286" extrusionOk="0">
                  <a:moveTo>
                    <a:pt x="204" y="0"/>
                  </a:moveTo>
                  <a:lnTo>
                    <a:pt x="1" y="285"/>
                  </a:lnTo>
                  <a:lnTo>
                    <a:pt x="1" y="285"/>
                  </a:lnTo>
                  <a:lnTo>
                    <a:pt x="436" y="24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9"/>
            <p:cNvSpPr/>
            <p:nvPr/>
          </p:nvSpPr>
          <p:spPr>
            <a:xfrm>
              <a:off x="3030004" y="3826969"/>
              <a:ext cx="36726" cy="42536"/>
            </a:xfrm>
            <a:custGeom>
              <a:avLst/>
              <a:gdLst/>
              <a:ahLst/>
              <a:cxnLst/>
              <a:rect l="l" t="t" r="r" b="b"/>
              <a:pathLst>
                <a:path w="847" h="981" extrusionOk="0">
                  <a:moveTo>
                    <a:pt x="440" y="0"/>
                  </a:moveTo>
                  <a:cubicBezTo>
                    <a:pt x="241" y="0"/>
                    <a:pt x="63" y="188"/>
                    <a:pt x="33" y="441"/>
                  </a:cubicBezTo>
                  <a:cubicBezTo>
                    <a:pt x="1" y="712"/>
                    <a:pt x="149" y="951"/>
                    <a:pt x="366" y="978"/>
                  </a:cubicBezTo>
                  <a:cubicBezTo>
                    <a:pt x="380" y="980"/>
                    <a:pt x="394" y="981"/>
                    <a:pt x="408" y="981"/>
                  </a:cubicBezTo>
                  <a:cubicBezTo>
                    <a:pt x="607" y="981"/>
                    <a:pt x="784" y="793"/>
                    <a:pt x="815" y="540"/>
                  </a:cubicBezTo>
                  <a:cubicBezTo>
                    <a:pt x="847" y="271"/>
                    <a:pt x="699" y="30"/>
                    <a:pt x="482" y="3"/>
                  </a:cubicBezTo>
                  <a:cubicBezTo>
                    <a:pt x="468" y="1"/>
                    <a:pt x="454" y="0"/>
                    <a:pt x="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3022242" y="3858102"/>
              <a:ext cx="20726" cy="19685"/>
            </a:xfrm>
            <a:custGeom>
              <a:avLst/>
              <a:gdLst/>
              <a:ahLst/>
              <a:cxnLst/>
              <a:rect l="l" t="t" r="r" b="b"/>
              <a:pathLst>
                <a:path w="478" h="454" extrusionOk="0">
                  <a:moveTo>
                    <a:pt x="260" y="1"/>
                  </a:moveTo>
                  <a:lnTo>
                    <a:pt x="1" y="453"/>
                  </a:lnTo>
                  <a:lnTo>
                    <a:pt x="477" y="23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9"/>
            <p:cNvSpPr/>
            <p:nvPr/>
          </p:nvSpPr>
          <p:spPr>
            <a:xfrm>
              <a:off x="3034123" y="3831609"/>
              <a:ext cx="26016" cy="30092"/>
            </a:xfrm>
            <a:custGeom>
              <a:avLst/>
              <a:gdLst/>
              <a:ahLst/>
              <a:cxnLst/>
              <a:rect l="l" t="t" r="r" b="b"/>
              <a:pathLst>
                <a:path w="600" h="694" extrusionOk="0">
                  <a:moveTo>
                    <a:pt x="314" y="0"/>
                  </a:moveTo>
                  <a:cubicBezTo>
                    <a:pt x="172" y="0"/>
                    <a:pt x="46" y="133"/>
                    <a:pt x="24" y="313"/>
                  </a:cubicBezTo>
                  <a:cubicBezTo>
                    <a:pt x="0" y="503"/>
                    <a:pt x="106" y="672"/>
                    <a:pt x="258" y="692"/>
                  </a:cubicBezTo>
                  <a:cubicBezTo>
                    <a:pt x="267" y="693"/>
                    <a:pt x="276" y="694"/>
                    <a:pt x="286" y="694"/>
                  </a:cubicBezTo>
                  <a:cubicBezTo>
                    <a:pt x="429" y="694"/>
                    <a:pt x="555" y="560"/>
                    <a:pt x="577" y="381"/>
                  </a:cubicBezTo>
                  <a:cubicBezTo>
                    <a:pt x="600" y="191"/>
                    <a:pt x="494" y="21"/>
                    <a:pt x="342" y="2"/>
                  </a:cubicBezTo>
                  <a:cubicBezTo>
                    <a:pt x="333" y="1"/>
                    <a:pt x="324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9"/>
            <p:cNvSpPr/>
            <p:nvPr/>
          </p:nvSpPr>
          <p:spPr>
            <a:xfrm>
              <a:off x="3034210" y="3836075"/>
              <a:ext cx="25929" cy="30135"/>
            </a:xfrm>
            <a:custGeom>
              <a:avLst/>
              <a:gdLst/>
              <a:ahLst/>
              <a:cxnLst/>
              <a:rect l="l" t="t" r="r" b="b"/>
              <a:pathLst>
                <a:path w="598" h="695" extrusionOk="0">
                  <a:moveTo>
                    <a:pt x="315" y="1"/>
                  </a:moveTo>
                  <a:cubicBezTo>
                    <a:pt x="173" y="1"/>
                    <a:pt x="45" y="133"/>
                    <a:pt x="24" y="314"/>
                  </a:cubicBezTo>
                  <a:cubicBezTo>
                    <a:pt x="1" y="505"/>
                    <a:pt x="105" y="675"/>
                    <a:pt x="259" y="694"/>
                  </a:cubicBezTo>
                  <a:cubicBezTo>
                    <a:pt x="267" y="695"/>
                    <a:pt x="276" y="695"/>
                    <a:pt x="284" y="695"/>
                  </a:cubicBezTo>
                  <a:cubicBezTo>
                    <a:pt x="426" y="695"/>
                    <a:pt x="552" y="562"/>
                    <a:pt x="575" y="381"/>
                  </a:cubicBezTo>
                  <a:cubicBezTo>
                    <a:pt x="598" y="193"/>
                    <a:pt x="492" y="22"/>
                    <a:pt x="340" y="2"/>
                  </a:cubicBezTo>
                  <a:cubicBezTo>
                    <a:pt x="332" y="1"/>
                    <a:pt x="323" y="1"/>
                    <a:pt x="3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9"/>
            <p:cNvSpPr/>
            <p:nvPr/>
          </p:nvSpPr>
          <p:spPr>
            <a:xfrm>
              <a:off x="3302393" y="3875446"/>
              <a:ext cx="26883" cy="26016"/>
            </a:xfrm>
            <a:custGeom>
              <a:avLst/>
              <a:gdLst/>
              <a:ahLst/>
              <a:cxnLst/>
              <a:rect l="l" t="t" r="r" b="b"/>
              <a:pathLst>
                <a:path w="620" h="600" extrusionOk="0">
                  <a:moveTo>
                    <a:pt x="310" y="1"/>
                  </a:moveTo>
                  <a:cubicBezTo>
                    <a:pt x="154" y="1"/>
                    <a:pt x="23" y="122"/>
                    <a:pt x="12" y="279"/>
                  </a:cubicBezTo>
                  <a:cubicBezTo>
                    <a:pt x="0" y="444"/>
                    <a:pt x="125" y="587"/>
                    <a:pt x="291" y="599"/>
                  </a:cubicBezTo>
                  <a:cubicBezTo>
                    <a:pt x="298" y="599"/>
                    <a:pt x="305" y="599"/>
                    <a:pt x="312" y="599"/>
                  </a:cubicBezTo>
                  <a:cubicBezTo>
                    <a:pt x="467" y="599"/>
                    <a:pt x="599" y="479"/>
                    <a:pt x="610" y="322"/>
                  </a:cubicBezTo>
                  <a:cubicBezTo>
                    <a:pt x="620" y="158"/>
                    <a:pt x="495" y="15"/>
                    <a:pt x="331" y="2"/>
                  </a:cubicBezTo>
                  <a:cubicBezTo>
                    <a:pt x="324" y="1"/>
                    <a:pt x="317" y="1"/>
                    <a:pt x="310" y="1"/>
                  </a:cubicBezTo>
                  <a:close/>
                </a:path>
              </a:pathLst>
            </a:custGeom>
            <a:solidFill>
              <a:srgbClr val="823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9"/>
            <p:cNvSpPr/>
            <p:nvPr/>
          </p:nvSpPr>
          <p:spPr>
            <a:xfrm>
              <a:off x="3305341" y="3878351"/>
              <a:ext cx="20986" cy="20249"/>
            </a:xfrm>
            <a:custGeom>
              <a:avLst/>
              <a:gdLst/>
              <a:ahLst/>
              <a:cxnLst/>
              <a:rect l="l" t="t" r="r" b="b"/>
              <a:pathLst>
                <a:path w="484" h="467" extrusionOk="0">
                  <a:moveTo>
                    <a:pt x="241" y="0"/>
                  </a:moveTo>
                  <a:cubicBezTo>
                    <a:pt x="119" y="0"/>
                    <a:pt x="18" y="93"/>
                    <a:pt x="8" y="217"/>
                  </a:cubicBezTo>
                  <a:cubicBezTo>
                    <a:pt x="1" y="344"/>
                    <a:pt x="98" y="457"/>
                    <a:pt x="226" y="466"/>
                  </a:cubicBezTo>
                  <a:cubicBezTo>
                    <a:pt x="233" y="466"/>
                    <a:pt x="239" y="467"/>
                    <a:pt x="246" y="467"/>
                  </a:cubicBezTo>
                  <a:cubicBezTo>
                    <a:pt x="366" y="467"/>
                    <a:pt x="465" y="373"/>
                    <a:pt x="473" y="251"/>
                  </a:cubicBezTo>
                  <a:cubicBezTo>
                    <a:pt x="483" y="122"/>
                    <a:pt x="386" y="9"/>
                    <a:pt x="257" y="1"/>
                  </a:cubicBezTo>
                  <a:cubicBezTo>
                    <a:pt x="252" y="0"/>
                    <a:pt x="246" y="0"/>
                    <a:pt x="241" y="0"/>
                  </a:cubicBezTo>
                  <a:close/>
                </a:path>
              </a:pathLst>
            </a:custGeom>
            <a:solidFill>
              <a:srgbClr val="E5A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9"/>
            <p:cNvSpPr/>
            <p:nvPr/>
          </p:nvSpPr>
          <p:spPr>
            <a:xfrm>
              <a:off x="2943023" y="3695285"/>
              <a:ext cx="174307" cy="215326"/>
            </a:xfrm>
            <a:custGeom>
              <a:avLst/>
              <a:gdLst/>
              <a:ahLst/>
              <a:cxnLst/>
              <a:rect l="l" t="t" r="r" b="b"/>
              <a:pathLst>
                <a:path w="4020" h="4966" extrusionOk="0">
                  <a:moveTo>
                    <a:pt x="22" y="1"/>
                  </a:moveTo>
                  <a:lnTo>
                    <a:pt x="1" y="397"/>
                  </a:lnTo>
                  <a:lnTo>
                    <a:pt x="3664" y="874"/>
                  </a:lnTo>
                  <a:lnTo>
                    <a:pt x="3537" y="4943"/>
                  </a:lnTo>
                  <a:lnTo>
                    <a:pt x="3733" y="4966"/>
                  </a:lnTo>
                  <a:lnTo>
                    <a:pt x="4019" y="469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9"/>
            <p:cNvSpPr/>
            <p:nvPr/>
          </p:nvSpPr>
          <p:spPr>
            <a:xfrm>
              <a:off x="2940291" y="3694808"/>
              <a:ext cx="13051" cy="109354"/>
            </a:xfrm>
            <a:custGeom>
              <a:avLst/>
              <a:gdLst/>
              <a:ahLst/>
              <a:cxnLst/>
              <a:rect l="l" t="t" r="r" b="b"/>
              <a:pathLst>
                <a:path w="301" h="2522" extrusionOk="0">
                  <a:moveTo>
                    <a:pt x="64" y="1"/>
                  </a:moveTo>
                  <a:lnTo>
                    <a:pt x="1" y="2521"/>
                  </a:lnTo>
                  <a:lnTo>
                    <a:pt x="201" y="2496"/>
                  </a:lnTo>
                  <a:lnTo>
                    <a:pt x="300" y="41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9"/>
            <p:cNvSpPr/>
            <p:nvPr/>
          </p:nvSpPr>
          <p:spPr>
            <a:xfrm>
              <a:off x="2924855" y="3691599"/>
              <a:ext cx="477003" cy="174307"/>
            </a:xfrm>
            <a:custGeom>
              <a:avLst/>
              <a:gdLst/>
              <a:ahLst/>
              <a:cxnLst/>
              <a:rect l="l" t="t" r="r" b="b"/>
              <a:pathLst>
                <a:path w="11001" h="4020" extrusionOk="0">
                  <a:moveTo>
                    <a:pt x="1" y="0"/>
                  </a:moveTo>
                  <a:lnTo>
                    <a:pt x="18" y="347"/>
                  </a:lnTo>
                  <a:lnTo>
                    <a:pt x="4212" y="823"/>
                  </a:lnTo>
                  <a:lnTo>
                    <a:pt x="4152" y="2488"/>
                  </a:lnTo>
                  <a:lnTo>
                    <a:pt x="10833" y="4020"/>
                  </a:lnTo>
                  <a:lnTo>
                    <a:pt x="11000" y="3675"/>
                  </a:lnTo>
                  <a:lnTo>
                    <a:pt x="4405" y="2268"/>
                  </a:lnTo>
                  <a:lnTo>
                    <a:pt x="4423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9"/>
            <p:cNvSpPr/>
            <p:nvPr/>
          </p:nvSpPr>
          <p:spPr>
            <a:xfrm>
              <a:off x="2924118" y="3686006"/>
              <a:ext cx="485068" cy="174134"/>
            </a:xfrm>
            <a:custGeom>
              <a:avLst/>
              <a:gdLst/>
              <a:ahLst/>
              <a:cxnLst/>
              <a:rect l="l" t="t" r="r" b="b"/>
              <a:pathLst>
                <a:path w="11187" h="4016" extrusionOk="0">
                  <a:moveTo>
                    <a:pt x="0" y="0"/>
                  </a:moveTo>
                  <a:lnTo>
                    <a:pt x="18" y="328"/>
                  </a:lnTo>
                  <a:lnTo>
                    <a:pt x="4397" y="821"/>
                  </a:lnTo>
                  <a:lnTo>
                    <a:pt x="4338" y="2483"/>
                  </a:lnTo>
                  <a:lnTo>
                    <a:pt x="11017" y="4016"/>
                  </a:lnTo>
                  <a:lnTo>
                    <a:pt x="11186" y="3671"/>
                  </a:lnTo>
                  <a:lnTo>
                    <a:pt x="4494" y="2336"/>
                  </a:lnTo>
                  <a:lnTo>
                    <a:pt x="4520" y="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9"/>
            <p:cNvSpPr/>
            <p:nvPr/>
          </p:nvSpPr>
          <p:spPr>
            <a:xfrm>
              <a:off x="2981657" y="3694201"/>
              <a:ext cx="39891" cy="9973"/>
            </a:xfrm>
            <a:custGeom>
              <a:avLst/>
              <a:gdLst/>
              <a:ahLst/>
              <a:cxnLst/>
              <a:rect l="l" t="t" r="r" b="b"/>
              <a:pathLst>
                <a:path w="920" h="230" extrusionOk="0">
                  <a:moveTo>
                    <a:pt x="39" y="0"/>
                  </a:moveTo>
                  <a:lnTo>
                    <a:pt x="0" y="155"/>
                  </a:lnTo>
                  <a:lnTo>
                    <a:pt x="816" y="229"/>
                  </a:lnTo>
                  <a:lnTo>
                    <a:pt x="919" y="9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9"/>
            <p:cNvSpPr/>
            <p:nvPr/>
          </p:nvSpPr>
          <p:spPr>
            <a:xfrm>
              <a:off x="2777257" y="3709507"/>
              <a:ext cx="100595" cy="78308"/>
            </a:xfrm>
            <a:custGeom>
              <a:avLst/>
              <a:gdLst/>
              <a:ahLst/>
              <a:cxnLst/>
              <a:rect l="l" t="t" r="r" b="b"/>
              <a:pathLst>
                <a:path w="2320" h="1806" extrusionOk="0">
                  <a:moveTo>
                    <a:pt x="0" y="1"/>
                  </a:moveTo>
                  <a:lnTo>
                    <a:pt x="65" y="1806"/>
                  </a:lnTo>
                  <a:lnTo>
                    <a:pt x="2244" y="907"/>
                  </a:lnTo>
                  <a:lnTo>
                    <a:pt x="231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9"/>
            <p:cNvSpPr/>
            <p:nvPr/>
          </p:nvSpPr>
          <p:spPr>
            <a:xfrm>
              <a:off x="2867273" y="3683751"/>
              <a:ext cx="20249" cy="106362"/>
            </a:xfrm>
            <a:custGeom>
              <a:avLst/>
              <a:gdLst/>
              <a:ahLst/>
              <a:cxnLst/>
              <a:rect l="l" t="t" r="r" b="b"/>
              <a:pathLst>
                <a:path w="467" h="2453" extrusionOk="0">
                  <a:moveTo>
                    <a:pt x="467" y="1"/>
                  </a:moveTo>
                  <a:lnTo>
                    <a:pt x="160" y="16"/>
                  </a:lnTo>
                  <a:lnTo>
                    <a:pt x="0" y="2427"/>
                  </a:lnTo>
                  <a:lnTo>
                    <a:pt x="329" y="2453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9"/>
            <p:cNvSpPr/>
            <p:nvPr/>
          </p:nvSpPr>
          <p:spPr>
            <a:xfrm>
              <a:off x="2762471" y="3581075"/>
              <a:ext cx="24498" cy="271737"/>
            </a:xfrm>
            <a:custGeom>
              <a:avLst/>
              <a:gdLst/>
              <a:ahLst/>
              <a:cxnLst/>
              <a:rect l="l" t="t" r="r" b="b"/>
              <a:pathLst>
                <a:path w="565" h="6267" extrusionOk="0">
                  <a:moveTo>
                    <a:pt x="1" y="1"/>
                  </a:moveTo>
                  <a:lnTo>
                    <a:pt x="234" y="6228"/>
                  </a:lnTo>
                  <a:lnTo>
                    <a:pt x="565" y="6267"/>
                  </a:lnTo>
                  <a:lnTo>
                    <a:pt x="509" y="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9"/>
            <p:cNvSpPr/>
            <p:nvPr/>
          </p:nvSpPr>
          <p:spPr>
            <a:xfrm>
              <a:off x="2762558" y="3580338"/>
              <a:ext cx="15870" cy="156703"/>
            </a:xfrm>
            <a:custGeom>
              <a:avLst/>
              <a:gdLst/>
              <a:ahLst/>
              <a:cxnLst/>
              <a:rect l="l" t="t" r="r" b="b"/>
              <a:pathLst>
                <a:path w="366" h="3614" extrusionOk="0">
                  <a:moveTo>
                    <a:pt x="0" y="1"/>
                  </a:moveTo>
                  <a:lnTo>
                    <a:pt x="133" y="3588"/>
                  </a:lnTo>
                  <a:lnTo>
                    <a:pt x="347" y="3614"/>
                  </a:lnTo>
                  <a:lnTo>
                    <a:pt x="365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9"/>
            <p:cNvSpPr/>
            <p:nvPr/>
          </p:nvSpPr>
          <p:spPr>
            <a:xfrm>
              <a:off x="3132117" y="3834947"/>
              <a:ext cx="259206" cy="106492"/>
            </a:xfrm>
            <a:custGeom>
              <a:avLst/>
              <a:gdLst/>
              <a:ahLst/>
              <a:cxnLst/>
              <a:rect l="l" t="t" r="r" b="b"/>
              <a:pathLst>
                <a:path w="5978" h="2456" extrusionOk="0">
                  <a:moveTo>
                    <a:pt x="222" y="1"/>
                  </a:moveTo>
                  <a:lnTo>
                    <a:pt x="0" y="2059"/>
                  </a:lnTo>
                  <a:lnTo>
                    <a:pt x="3591" y="2334"/>
                  </a:lnTo>
                  <a:lnTo>
                    <a:pt x="4961" y="2433"/>
                  </a:lnTo>
                  <a:lnTo>
                    <a:pt x="5277" y="2456"/>
                  </a:lnTo>
                  <a:lnTo>
                    <a:pt x="5977" y="86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38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9"/>
            <p:cNvSpPr/>
            <p:nvPr/>
          </p:nvSpPr>
          <p:spPr>
            <a:xfrm>
              <a:off x="2868573" y="3717919"/>
              <a:ext cx="17517" cy="37897"/>
            </a:xfrm>
            <a:custGeom>
              <a:avLst/>
              <a:gdLst/>
              <a:ahLst/>
              <a:cxnLst/>
              <a:rect l="l" t="t" r="r" b="b"/>
              <a:pathLst>
                <a:path w="404" h="874" extrusionOk="0">
                  <a:moveTo>
                    <a:pt x="100" y="0"/>
                  </a:moveTo>
                  <a:lnTo>
                    <a:pt x="0" y="856"/>
                  </a:lnTo>
                  <a:lnTo>
                    <a:pt x="331" y="873"/>
                  </a:lnTo>
                  <a:lnTo>
                    <a:pt x="404" y="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9"/>
            <p:cNvSpPr/>
            <p:nvPr/>
          </p:nvSpPr>
          <p:spPr>
            <a:xfrm>
              <a:off x="3117071" y="3837029"/>
              <a:ext cx="43967" cy="61311"/>
            </a:xfrm>
            <a:custGeom>
              <a:avLst/>
              <a:gdLst/>
              <a:ahLst/>
              <a:cxnLst/>
              <a:rect l="l" t="t" r="r" b="b"/>
              <a:pathLst>
                <a:path w="1014" h="1414" extrusionOk="0">
                  <a:moveTo>
                    <a:pt x="553" y="1"/>
                  </a:moveTo>
                  <a:cubicBezTo>
                    <a:pt x="314" y="1"/>
                    <a:pt x="92" y="280"/>
                    <a:pt x="47" y="650"/>
                  </a:cubicBezTo>
                  <a:cubicBezTo>
                    <a:pt x="1" y="1038"/>
                    <a:pt x="168" y="1380"/>
                    <a:pt x="423" y="1412"/>
                  </a:cubicBezTo>
                  <a:cubicBezTo>
                    <a:pt x="436" y="1413"/>
                    <a:pt x="449" y="1414"/>
                    <a:pt x="461" y="1414"/>
                  </a:cubicBezTo>
                  <a:cubicBezTo>
                    <a:pt x="701" y="1414"/>
                    <a:pt x="922" y="1135"/>
                    <a:pt x="967" y="766"/>
                  </a:cubicBezTo>
                  <a:cubicBezTo>
                    <a:pt x="1013" y="375"/>
                    <a:pt x="846" y="36"/>
                    <a:pt x="591" y="3"/>
                  </a:cubicBezTo>
                  <a:cubicBezTo>
                    <a:pt x="578" y="1"/>
                    <a:pt x="565" y="1"/>
                    <a:pt x="553" y="1"/>
                  </a:cubicBezTo>
                  <a:close/>
                </a:path>
              </a:pathLst>
            </a:custGeom>
            <a:solidFill>
              <a:srgbClr val="823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9"/>
            <p:cNvSpPr/>
            <p:nvPr/>
          </p:nvSpPr>
          <p:spPr>
            <a:xfrm>
              <a:off x="3117418" y="3840541"/>
              <a:ext cx="12488" cy="17994"/>
            </a:xfrm>
            <a:custGeom>
              <a:avLst/>
              <a:gdLst/>
              <a:ahLst/>
              <a:cxnLst/>
              <a:rect l="l" t="t" r="r" b="b"/>
              <a:pathLst>
                <a:path w="288" h="415" extrusionOk="0">
                  <a:moveTo>
                    <a:pt x="0" y="1"/>
                  </a:moveTo>
                  <a:lnTo>
                    <a:pt x="72" y="414"/>
                  </a:lnTo>
                  <a:lnTo>
                    <a:pt x="288" y="1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23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9"/>
            <p:cNvSpPr/>
            <p:nvPr/>
          </p:nvSpPr>
          <p:spPr>
            <a:xfrm>
              <a:off x="3121450" y="3838546"/>
              <a:ext cx="35295" cy="40888"/>
            </a:xfrm>
            <a:custGeom>
              <a:avLst/>
              <a:gdLst/>
              <a:ahLst/>
              <a:cxnLst/>
              <a:rect l="l" t="t" r="r" b="b"/>
              <a:pathLst>
                <a:path w="814" h="943" extrusionOk="0">
                  <a:moveTo>
                    <a:pt x="426" y="0"/>
                  </a:moveTo>
                  <a:cubicBezTo>
                    <a:pt x="233" y="0"/>
                    <a:pt x="60" y="181"/>
                    <a:pt x="32" y="425"/>
                  </a:cubicBezTo>
                  <a:cubicBezTo>
                    <a:pt x="0" y="684"/>
                    <a:pt x="143" y="916"/>
                    <a:pt x="351" y="940"/>
                  </a:cubicBezTo>
                  <a:cubicBezTo>
                    <a:pt x="364" y="942"/>
                    <a:pt x="376" y="942"/>
                    <a:pt x="389" y="942"/>
                  </a:cubicBezTo>
                  <a:cubicBezTo>
                    <a:pt x="582" y="942"/>
                    <a:pt x="754" y="761"/>
                    <a:pt x="782" y="518"/>
                  </a:cubicBezTo>
                  <a:cubicBezTo>
                    <a:pt x="813" y="260"/>
                    <a:pt x="670" y="30"/>
                    <a:pt x="463" y="2"/>
                  </a:cubicBezTo>
                  <a:cubicBezTo>
                    <a:pt x="450" y="1"/>
                    <a:pt x="438" y="0"/>
                    <a:pt x="426" y="0"/>
                  </a:cubicBezTo>
                  <a:close/>
                </a:path>
              </a:pathLst>
            </a:custGeom>
            <a:solidFill>
              <a:srgbClr val="E5A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9"/>
            <p:cNvSpPr/>
            <p:nvPr/>
          </p:nvSpPr>
          <p:spPr>
            <a:xfrm>
              <a:off x="3125526" y="3843533"/>
              <a:ext cx="24932" cy="28964"/>
            </a:xfrm>
            <a:custGeom>
              <a:avLst/>
              <a:gdLst/>
              <a:ahLst/>
              <a:cxnLst/>
              <a:rect l="l" t="t" r="r" b="b"/>
              <a:pathLst>
                <a:path w="575" h="668" extrusionOk="0">
                  <a:moveTo>
                    <a:pt x="303" y="0"/>
                  </a:moveTo>
                  <a:cubicBezTo>
                    <a:pt x="166" y="0"/>
                    <a:pt x="44" y="129"/>
                    <a:pt x="24" y="301"/>
                  </a:cubicBezTo>
                  <a:cubicBezTo>
                    <a:pt x="1" y="483"/>
                    <a:pt x="102" y="646"/>
                    <a:pt x="247" y="666"/>
                  </a:cubicBezTo>
                  <a:cubicBezTo>
                    <a:pt x="256" y="667"/>
                    <a:pt x="264" y="668"/>
                    <a:pt x="273" y="668"/>
                  </a:cubicBezTo>
                  <a:cubicBezTo>
                    <a:pt x="410" y="668"/>
                    <a:pt x="533" y="539"/>
                    <a:pt x="553" y="367"/>
                  </a:cubicBezTo>
                  <a:cubicBezTo>
                    <a:pt x="575" y="185"/>
                    <a:pt x="475" y="21"/>
                    <a:pt x="329" y="2"/>
                  </a:cubicBezTo>
                  <a:cubicBezTo>
                    <a:pt x="320" y="1"/>
                    <a:pt x="311" y="0"/>
                    <a:pt x="303" y="0"/>
                  </a:cubicBezTo>
                  <a:close/>
                </a:path>
              </a:pathLst>
            </a:custGeom>
            <a:solidFill>
              <a:srgbClr val="FFF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9"/>
            <p:cNvSpPr/>
            <p:nvPr/>
          </p:nvSpPr>
          <p:spPr>
            <a:xfrm>
              <a:off x="3125266" y="3847479"/>
              <a:ext cx="24932" cy="28964"/>
            </a:xfrm>
            <a:custGeom>
              <a:avLst/>
              <a:gdLst/>
              <a:ahLst/>
              <a:cxnLst/>
              <a:rect l="l" t="t" r="r" b="b"/>
              <a:pathLst>
                <a:path w="575" h="668" extrusionOk="0">
                  <a:moveTo>
                    <a:pt x="300" y="1"/>
                  </a:moveTo>
                  <a:cubicBezTo>
                    <a:pt x="165" y="1"/>
                    <a:pt x="43" y="130"/>
                    <a:pt x="22" y="302"/>
                  </a:cubicBezTo>
                  <a:cubicBezTo>
                    <a:pt x="1" y="485"/>
                    <a:pt x="101" y="648"/>
                    <a:pt x="246" y="665"/>
                  </a:cubicBezTo>
                  <a:cubicBezTo>
                    <a:pt x="255" y="666"/>
                    <a:pt x="264" y="667"/>
                    <a:pt x="273" y="667"/>
                  </a:cubicBezTo>
                  <a:cubicBezTo>
                    <a:pt x="410" y="667"/>
                    <a:pt x="532" y="538"/>
                    <a:pt x="552" y="368"/>
                  </a:cubicBezTo>
                  <a:cubicBezTo>
                    <a:pt x="575" y="183"/>
                    <a:pt x="473" y="20"/>
                    <a:pt x="327" y="3"/>
                  </a:cubicBezTo>
                  <a:cubicBezTo>
                    <a:pt x="318" y="1"/>
                    <a:pt x="309" y="1"/>
                    <a:pt x="300" y="1"/>
                  </a:cubicBezTo>
                  <a:close/>
                </a:path>
              </a:pathLst>
            </a:custGeom>
            <a:solidFill>
              <a:srgbClr val="C164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9"/>
            <p:cNvSpPr/>
            <p:nvPr/>
          </p:nvSpPr>
          <p:spPr>
            <a:xfrm>
              <a:off x="3116767" y="3839240"/>
              <a:ext cx="13485" cy="15263"/>
            </a:xfrm>
            <a:custGeom>
              <a:avLst/>
              <a:gdLst/>
              <a:ahLst/>
              <a:cxnLst/>
              <a:rect l="l" t="t" r="r" b="b"/>
              <a:pathLst>
                <a:path w="311" h="352" extrusionOk="0">
                  <a:moveTo>
                    <a:pt x="1" y="1"/>
                  </a:moveTo>
                  <a:lnTo>
                    <a:pt x="184" y="351"/>
                  </a:lnTo>
                  <a:lnTo>
                    <a:pt x="310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5A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9"/>
            <p:cNvSpPr/>
            <p:nvPr/>
          </p:nvSpPr>
          <p:spPr>
            <a:xfrm>
              <a:off x="3099900" y="4000713"/>
              <a:ext cx="519063" cy="324983"/>
            </a:xfrm>
            <a:custGeom>
              <a:avLst/>
              <a:gdLst/>
              <a:ahLst/>
              <a:cxnLst/>
              <a:rect l="l" t="t" r="r" b="b"/>
              <a:pathLst>
                <a:path w="11971" h="7495" extrusionOk="0">
                  <a:moveTo>
                    <a:pt x="8853" y="0"/>
                  </a:moveTo>
                  <a:lnTo>
                    <a:pt x="8853" y="0"/>
                  </a:lnTo>
                  <a:cubicBezTo>
                    <a:pt x="8853" y="1"/>
                    <a:pt x="9999" y="5354"/>
                    <a:pt x="1087" y="5859"/>
                  </a:cubicBezTo>
                  <a:lnTo>
                    <a:pt x="0" y="7494"/>
                  </a:lnTo>
                  <a:cubicBezTo>
                    <a:pt x="0" y="7494"/>
                    <a:pt x="11971" y="7050"/>
                    <a:pt x="9605" y="1752"/>
                  </a:cubicBezTo>
                  <a:lnTo>
                    <a:pt x="8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9"/>
            <p:cNvSpPr/>
            <p:nvPr/>
          </p:nvSpPr>
          <p:spPr>
            <a:xfrm>
              <a:off x="3123662" y="4054002"/>
              <a:ext cx="398782" cy="252876"/>
            </a:xfrm>
            <a:custGeom>
              <a:avLst/>
              <a:gdLst/>
              <a:ahLst/>
              <a:cxnLst/>
              <a:rect l="l" t="t" r="r" b="b"/>
              <a:pathLst>
                <a:path w="9197" h="5832" extrusionOk="0">
                  <a:moveTo>
                    <a:pt x="8567" y="1"/>
                  </a:moveTo>
                  <a:cubicBezTo>
                    <a:pt x="7653" y="4793"/>
                    <a:pt x="1023" y="4868"/>
                    <a:pt x="608" y="4868"/>
                  </a:cubicBezTo>
                  <a:cubicBezTo>
                    <a:pt x="595" y="4868"/>
                    <a:pt x="588" y="4868"/>
                    <a:pt x="588" y="4868"/>
                  </a:cubicBezTo>
                  <a:lnTo>
                    <a:pt x="1" y="5831"/>
                  </a:lnTo>
                  <a:cubicBezTo>
                    <a:pt x="9044" y="5693"/>
                    <a:pt x="9197" y="1418"/>
                    <a:pt x="9197" y="1418"/>
                  </a:cubicBezTo>
                  <a:lnTo>
                    <a:pt x="85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9"/>
            <p:cNvSpPr/>
            <p:nvPr/>
          </p:nvSpPr>
          <p:spPr>
            <a:xfrm>
              <a:off x="3472928" y="4095498"/>
              <a:ext cx="31306" cy="95305"/>
            </a:xfrm>
            <a:custGeom>
              <a:avLst/>
              <a:gdLst/>
              <a:ahLst/>
              <a:cxnLst/>
              <a:rect l="l" t="t" r="r" b="b"/>
              <a:pathLst>
                <a:path w="722" h="2198" extrusionOk="0">
                  <a:moveTo>
                    <a:pt x="87" y="0"/>
                  </a:moveTo>
                  <a:lnTo>
                    <a:pt x="1" y="238"/>
                  </a:lnTo>
                  <a:lnTo>
                    <a:pt x="612" y="2197"/>
                  </a:lnTo>
                  <a:lnTo>
                    <a:pt x="721" y="2047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9"/>
            <p:cNvSpPr/>
            <p:nvPr/>
          </p:nvSpPr>
          <p:spPr>
            <a:xfrm>
              <a:off x="3438110" y="4149654"/>
              <a:ext cx="32650" cy="71934"/>
            </a:xfrm>
            <a:custGeom>
              <a:avLst/>
              <a:gdLst/>
              <a:ahLst/>
              <a:cxnLst/>
              <a:rect l="l" t="t" r="r" b="b"/>
              <a:pathLst>
                <a:path w="753" h="1659" extrusionOk="0">
                  <a:moveTo>
                    <a:pt x="177" y="1"/>
                  </a:moveTo>
                  <a:lnTo>
                    <a:pt x="1" y="180"/>
                  </a:lnTo>
                  <a:lnTo>
                    <a:pt x="628" y="1658"/>
                  </a:lnTo>
                  <a:lnTo>
                    <a:pt x="752" y="1583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9"/>
            <p:cNvSpPr/>
            <p:nvPr/>
          </p:nvSpPr>
          <p:spPr>
            <a:xfrm>
              <a:off x="3398479" y="4186554"/>
              <a:ext cx="26580" cy="64129"/>
            </a:xfrm>
            <a:custGeom>
              <a:avLst/>
              <a:gdLst/>
              <a:ahLst/>
              <a:cxnLst/>
              <a:rect l="l" t="t" r="r" b="b"/>
              <a:pathLst>
                <a:path w="613" h="1479" extrusionOk="0">
                  <a:moveTo>
                    <a:pt x="208" y="0"/>
                  </a:moveTo>
                  <a:lnTo>
                    <a:pt x="0" y="113"/>
                  </a:lnTo>
                  <a:lnTo>
                    <a:pt x="514" y="1479"/>
                  </a:lnTo>
                  <a:lnTo>
                    <a:pt x="613" y="142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9"/>
            <p:cNvSpPr/>
            <p:nvPr/>
          </p:nvSpPr>
          <p:spPr>
            <a:xfrm>
              <a:off x="3351606" y="4214044"/>
              <a:ext cx="23805" cy="59186"/>
            </a:xfrm>
            <a:custGeom>
              <a:avLst/>
              <a:gdLst/>
              <a:ahLst/>
              <a:cxnLst/>
              <a:rect l="l" t="t" r="r" b="b"/>
              <a:pathLst>
                <a:path w="549" h="1365" extrusionOk="0">
                  <a:moveTo>
                    <a:pt x="155" y="0"/>
                  </a:moveTo>
                  <a:lnTo>
                    <a:pt x="0" y="90"/>
                  </a:lnTo>
                  <a:lnTo>
                    <a:pt x="394" y="1365"/>
                  </a:lnTo>
                  <a:lnTo>
                    <a:pt x="549" y="127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9"/>
            <p:cNvSpPr/>
            <p:nvPr/>
          </p:nvSpPr>
          <p:spPr>
            <a:xfrm>
              <a:off x="3301525" y="4235941"/>
              <a:ext cx="18645" cy="54980"/>
            </a:xfrm>
            <a:custGeom>
              <a:avLst/>
              <a:gdLst/>
              <a:ahLst/>
              <a:cxnLst/>
              <a:rect l="l" t="t" r="r" b="b"/>
              <a:pathLst>
                <a:path w="430" h="1268" extrusionOk="0">
                  <a:moveTo>
                    <a:pt x="195" y="1"/>
                  </a:moveTo>
                  <a:lnTo>
                    <a:pt x="0" y="22"/>
                  </a:lnTo>
                  <a:lnTo>
                    <a:pt x="236" y="1267"/>
                  </a:lnTo>
                  <a:lnTo>
                    <a:pt x="430" y="1164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9"/>
            <p:cNvSpPr/>
            <p:nvPr/>
          </p:nvSpPr>
          <p:spPr>
            <a:xfrm>
              <a:off x="3252181" y="4249556"/>
              <a:ext cx="12791" cy="53116"/>
            </a:xfrm>
            <a:custGeom>
              <a:avLst/>
              <a:gdLst/>
              <a:ahLst/>
              <a:cxnLst/>
              <a:rect l="l" t="t" r="r" b="b"/>
              <a:pathLst>
                <a:path w="295" h="1225" extrusionOk="0">
                  <a:moveTo>
                    <a:pt x="150" y="0"/>
                  </a:moveTo>
                  <a:lnTo>
                    <a:pt x="0" y="33"/>
                  </a:lnTo>
                  <a:lnTo>
                    <a:pt x="72" y="1224"/>
                  </a:lnTo>
                  <a:lnTo>
                    <a:pt x="295" y="118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9"/>
            <p:cNvSpPr/>
            <p:nvPr/>
          </p:nvSpPr>
          <p:spPr>
            <a:xfrm>
              <a:off x="3200756" y="4256667"/>
              <a:ext cx="11230" cy="49040"/>
            </a:xfrm>
            <a:custGeom>
              <a:avLst/>
              <a:gdLst/>
              <a:ahLst/>
              <a:cxnLst/>
              <a:rect l="l" t="t" r="r" b="b"/>
              <a:pathLst>
                <a:path w="259" h="1131" extrusionOk="0">
                  <a:moveTo>
                    <a:pt x="1" y="1"/>
                  </a:moveTo>
                  <a:lnTo>
                    <a:pt x="101" y="1130"/>
                  </a:lnTo>
                  <a:lnTo>
                    <a:pt x="258" y="1074"/>
                  </a:lnTo>
                  <a:lnTo>
                    <a:pt x="200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9"/>
            <p:cNvSpPr/>
            <p:nvPr/>
          </p:nvSpPr>
          <p:spPr>
            <a:xfrm>
              <a:off x="3058144" y="4253892"/>
              <a:ext cx="18645" cy="58579"/>
            </a:xfrm>
            <a:custGeom>
              <a:avLst/>
              <a:gdLst/>
              <a:ahLst/>
              <a:cxnLst/>
              <a:rect l="l" t="t" r="r" b="b"/>
              <a:pathLst>
                <a:path w="430" h="1351" extrusionOk="0">
                  <a:moveTo>
                    <a:pt x="0" y="0"/>
                  </a:moveTo>
                  <a:lnTo>
                    <a:pt x="143" y="1350"/>
                  </a:lnTo>
                  <a:lnTo>
                    <a:pt x="429" y="1345"/>
                  </a:lnTo>
                  <a:lnTo>
                    <a:pt x="223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9"/>
            <p:cNvSpPr/>
            <p:nvPr/>
          </p:nvSpPr>
          <p:spPr>
            <a:xfrm>
              <a:off x="3440495" y="4000713"/>
              <a:ext cx="111565" cy="247239"/>
            </a:xfrm>
            <a:custGeom>
              <a:avLst/>
              <a:gdLst/>
              <a:ahLst/>
              <a:cxnLst/>
              <a:rect l="l" t="t" r="r" b="b"/>
              <a:pathLst>
                <a:path w="2573" h="5702" extrusionOk="0">
                  <a:moveTo>
                    <a:pt x="1000" y="0"/>
                  </a:moveTo>
                  <a:cubicBezTo>
                    <a:pt x="998" y="0"/>
                    <a:pt x="1377" y="1775"/>
                    <a:pt x="0" y="3377"/>
                  </a:cubicBezTo>
                  <a:lnTo>
                    <a:pt x="128" y="5702"/>
                  </a:lnTo>
                  <a:cubicBezTo>
                    <a:pt x="1664" y="4849"/>
                    <a:pt x="2573" y="3593"/>
                    <a:pt x="1751" y="1752"/>
                  </a:cubicBezTo>
                  <a:lnTo>
                    <a:pt x="100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9"/>
            <p:cNvSpPr/>
            <p:nvPr/>
          </p:nvSpPr>
          <p:spPr>
            <a:xfrm>
              <a:off x="3178599" y="3767002"/>
              <a:ext cx="46916" cy="37290"/>
            </a:xfrm>
            <a:custGeom>
              <a:avLst/>
              <a:gdLst/>
              <a:ahLst/>
              <a:cxnLst/>
              <a:rect l="l" t="t" r="r" b="b"/>
              <a:pathLst>
                <a:path w="1082" h="860" extrusionOk="0">
                  <a:moveTo>
                    <a:pt x="877" y="1"/>
                  </a:moveTo>
                  <a:cubicBezTo>
                    <a:pt x="791" y="1"/>
                    <a:pt x="679" y="108"/>
                    <a:pt x="526" y="126"/>
                  </a:cubicBezTo>
                  <a:cubicBezTo>
                    <a:pt x="253" y="158"/>
                    <a:pt x="1" y="92"/>
                    <a:pt x="56" y="540"/>
                  </a:cubicBezTo>
                  <a:cubicBezTo>
                    <a:pt x="78" y="727"/>
                    <a:pt x="277" y="860"/>
                    <a:pt x="517" y="860"/>
                  </a:cubicBezTo>
                  <a:cubicBezTo>
                    <a:pt x="543" y="860"/>
                    <a:pt x="569" y="858"/>
                    <a:pt x="596" y="855"/>
                  </a:cubicBezTo>
                  <a:cubicBezTo>
                    <a:pt x="868" y="822"/>
                    <a:pt x="1081" y="490"/>
                    <a:pt x="1040" y="285"/>
                  </a:cubicBezTo>
                  <a:cubicBezTo>
                    <a:pt x="996" y="65"/>
                    <a:pt x="944" y="1"/>
                    <a:pt x="8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9"/>
            <p:cNvSpPr/>
            <p:nvPr/>
          </p:nvSpPr>
          <p:spPr>
            <a:xfrm>
              <a:off x="3284832" y="3796487"/>
              <a:ext cx="52422" cy="42406"/>
            </a:xfrm>
            <a:custGeom>
              <a:avLst/>
              <a:gdLst/>
              <a:ahLst/>
              <a:cxnLst/>
              <a:rect l="l" t="t" r="r" b="b"/>
              <a:pathLst>
                <a:path w="1209" h="978" extrusionOk="0">
                  <a:moveTo>
                    <a:pt x="494" y="1"/>
                  </a:moveTo>
                  <a:cubicBezTo>
                    <a:pt x="440" y="1"/>
                    <a:pt x="372" y="13"/>
                    <a:pt x="288" y="42"/>
                  </a:cubicBezTo>
                  <a:cubicBezTo>
                    <a:pt x="92" y="108"/>
                    <a:pt x="0" y="373"/>
                    <a:pt x="87" y="635"/>
                  </a:cubicBezTo>
                  <a:cubicBezTo>
                    <a:pt x="159" y="845"/>
                    <a:pt x="415" y="978"/>
                    <a:pt x="611" y="978"/>
                  </a:cubicBezTo>
                  <a:cubicBezTo>
                    <a:pt x="657" y="978"/>
                    <a:pt x="700" y="970"/>
                    <a:pt x="736" y="955"/>
                  </a:cubicBezTo>
                  <a:cubicBezTo>
                    <a:pt x="1208" y="755"/>
                    <a:pt x="875" y="679"/>
                    <a:pt x="787" y="420"/>
                  </a:cubicBezTo>
                  <a:cubicBezTo>
                    <a:pt x="717" y="210"/>
                    <a:pt x="714" y="1"/>
                    <a:pt x="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9"/>
            <p:cNvSpPr/>
            <p:nvPr/>
          </p:nvSpPr>
          <p:spPr>
            <a:xfrm>
              <a:off x="3326588" y="3838373"/>
              <a:ext cx="43013" cy="25929"/>
            </a:xfrm>
            <a:custGeom>
              <a:avLst/>
              <a:gdLst/>
              <a:ahLst/>
              <a:cxnLst/>
              <a:rect l="l" t="t" r="r" b="b"/>
              <a:pathLst>
                <a:path w="992" h="598" extrusionOk="0">
                  <a:moveTo>
                    <a:pt x="237" y="0"/>
                  </a:moveTo>
                  <a:cubicBezTo>
                    <a:pt x="155" y="0"/>
                    <a:pt x="88" y="46"/>
                    <a:pt x="43" y="194"/>
                  </a:cubicBezTo>
                  <a:cubicBezTo>
                    <a:pt x="0" y="336"/>
                    <a:pt x="152" y="507"/>
                    <a:pt x="383" y="579"/>
                  </a:cubicBezTo>
                  <a:cubicBezTo>
                    <a:pt x="425" y="592"/>
                    <a:pt x="468" y="598"/>
                    <a:pt x="511" y="598"/>
                  </a:cubicBezTo>
                  <a:cubicBezTo>
                    <a:pt x="705" y="598"/>
                    <a:pt x="893" y="482"/>
                    <a:pt x="918" y="364"/>
                  </a:cubicBezTo>
                  <a:cubicBezTo>
                    <a:pt x="991" y="6"/>
                    <a:pt x="782" y="158"/>
                    <a:pt x="552" y="89"/>
                  </a:cubicBezTo>
                  <a:cubicBezTo>
                    <a:pt x="432" y="52"/>
                    <a:pt x="325" y="0"/>
                    <a:pt x="2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9"/>
            <p:cNvSpPr/>
            <p:nvPr/>
          </p:nvSpPr>
          <p:spPr>
            <a:xfrm>
              <a:off x="3240127" y="3772986"/>
              <a:ext cx="57322" cy="53983"/>
            </a:xfrm>
            <a:custGeom>
              <a:avLst/>
              <a:gdLst/>
              <a:ahLst/>
              <a:cxnLst/>
              <a:rect l="l" t="t" r="r" b="b"/>
              <a:pathLst>
                <a:path w="1322" h="1245" extrusionOk="0">
                  <a:moveTo>
                    <a:pt x="607" y="1"/>
                  </a:moveTo>
                  <a:cubicBezTo>
                    <a:pt x="575" y="1"/>
                    <a:pt x="540" y="4"/>
                    <a:pt x="501" y="11"/>
                  </a:cubicBezTo>
                  <a:cubicBezTo>
                    <a:pt x="0" y="103"/>
                    <a:pt x="141" y="219"/>
                    <a:pt x="178" y="577"/>
                  </a:cubicBezTo>
                  <a:cubicBezTo>
                    <a:pt x="213" y="913"/>
                    <a:pt x="538" y="1245"/>
                    <a:pt x="754" y="1245"/>
                  </a:cubicBezTo>
                  <a:cubicBezTo>
                    <a:pt x="767" y="1245"/>
                    <a:pt x="780" y="1244"/>
                    <a:pt x="792" y="1241"/>
                  </a:cubicBezTo>
                  <a:cubicBezTo>
                    <a:pt x="1322" y="1131"/>
                    <a:pt x="1017" y="905"/>
                    <a:pt x="979" y="548"/>
                  </a:cubicBezTo>
                  <a:cubicBezTo>
                    <a:pt x="946" y="230"/>
                    <a:pt x="875" y="1"/>
                    <a:pt x="6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9"/>
            <p:cNvSpPr/>
            <p:nvPr/>
          </p:nvSpPr>
          <p:spPr>
            <a:xfrm>
              <a:off x="3241992" y="3760498"/>
              <a:ext cx="21680" cy="16780"/>
            </a:xfrm>
            <a:custGeom>
              <a:avLst/>
              <a:gdLst/>
              <a:ahLst/>
              <a:cxnLst/>
              <a:rect l="l" t="t" r="r" b="b"/>
              <a:pathLst>
                <a:path w="500" h="387" extrusionOk="0">
                  <a:moveTo>
                    <a:pt x="375" y="1"/>
                  </a:moveTo>
                  <a:cubicBezTo>
                    <a:pt x="333" y="1"/>
                    <a:pt x="297" y="67"/>
                    <a:pt x="226" y="100"/>
                  </a:cubicBezTo>
                  <a:cubicBezTo>
                    <a:pt x="115" y="152"/>
                    <a:pt x="0" y="163"/>
                    <a:pt x="72" y="319"/>
                  </a:cubicBezTo>
                  <a:cubicBezTo>
                    <a:pt x="93" y="363"/>
                    <a:pt x="144" y="386"/>
                    <a:pt x="206" y="386"/>
                  </a:cubicBezTo>
                  <a:cubicBezTo>
                    <a:pt x="246" y="386"/>
                    <a:pt x="290" y="377"/>
                    <a:pt x="334" y="357"/>
                  </a:cubicBezTo>
                  <a:cubicBezTo>
                    <a:pt x="445" y="306"/>
                    <a:pt x="500" y="155"/>
                    <a:pt x="460" y="85"/>
                  </a:cubicBezTo>
                  <a:cubicBezTo>
                    <a:pt x="424" y="23"/>
                    <a:pt x="398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9"/>
            <p:cNvSpPr/>
            <p:nvPr/>
          </p:nvSpPr>
          <p:spPr>
            <a:xfrm>
              <a:off x="3275726" y="3794232"/>
              <a:ext cx="21723" cy="16737"/>
            </a:xfrm>
            <a:custGeom>
              <a:avLst/>
              <a:gdLst/>
              <a:ahLst/>
              <a:cxnLst/>
              <a:rect l="l" t="t" r="r" b="b"/>
              <a:pathLst>
                <a:path w="501" h="386" extrusionOk="0">
                  <a:moveTo>
                    <a:pt x="375" y="0"/>
                  </a:moveTo>
                  <a:cubicBezTo>
                    <a:pt x="333" y="0"/>
                    <a:pt x="298" y="67"/>
                    <a:pt x="226" y="100"/>
                  </a:cubicBezTo>
                  <a:cubicBezTo>
                    <a:pt x="116" y="151"/>
                    <a:pt x="1" y="163"/>
                    <a:pt x="73" y="317"/>
                  </a:cubicBezTo>
                  <a:cubicBezTo>
                    <a:pt x="94" y="361"/>
                    <a:pt x="146" y="385"/>
                    <a:pt x="209" y="385"/>
                  </a:cubicBezTo>
                  <a:cubicBezTo>
                    <a:pt x="248" y="385"/>
                    <a:pt x="292" y="376"/>
                    <a:pt x="336" y="356"/>
                  </a:cubicBezTo>
                  <a:cubicBezTo>
                    <a:pt x="448" y="306"/>
                    <a:pt x="501" y="151"/>
                    <a:pt x="461" y="84"/>
                  </a:cubicBezTo>
                  <a:cubicBezTo>
                    <a:pt x="425" y="22"/>
                    <a:pt x="399" y="0"/>
                    <a:pt x="3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9"/>
            <p:cNvSpPr/>
            <p:nvPr/>
          </p:nvSpPr>
          <p:spPr>
            <a:xfrm>
              <a:off x="3268962" y="3776281"/>
              <a:ext cx="21723" cy="16737"/>
            </a:xfrm>
            <a:custGeom>
              <a:avLst/>
              <a:gdLst/>
              <a:ahLst/>
              <a:cxnLst/>
              <a:rect l="l" t="t" r="r" b="b"/>
              <a:pathLst>
                <a:path w="501" h="386" extrusionOk="0">
                  <a:moveTo>
                    <a:pt x="376" y="1"/>
                  </a:moveTo>
                  <a:cubicBezTo>
                    <a:pt x="334" y="1"/>
                    <a:pt x="298" y="67"/>
                    <a:pt x="227" y="100"/>
                  </a:cubicBezTo>
                  <a:cubicBezTo>
                    <a:pt x="115" y="151"/>
                    <a:pt x="1" y="163"/>
                    <a:pt x="73" y="319"/>
                  </a:cubicBezTo>
                  <a:cubicBezTo>
                    <a:pt x="93" y="363"/>
                    <a:pt x="145" y="386"/>
                    <a:pt x="207" y="386"/>
                  </a:cubicBezTo>
                  <a:cubicBezTo>
                    <a:pt x="247" y="386"/>
                    <a:pt x="291" y="376"/>
                    <a:pt x="335" y="356"/>
                  </a:cubicBezTo>
                  <a:cubicBezTo>
                    <a:pt x="446" y="305"/>
                    <a:pt x="501" y="151"/>
                    <a:pt x="460" y="84"/>
                  </a:cubicBezTo>
                  <a:cubicBezTo>
                    <a:pt x="425" y="22"/>
                    <a:pt x="399" y="1"/>
                    <a:pt x="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9"/>
            <p:cNvSpPr/>
            <p:nvPr/>
          </p:nvSpPr>
          <p:spPr>
            <a:xfrm>
              <a:off x="3221439" y="3780878"/>
              <a:ext cx="21723" cy="16694"/>
            </a:xfrm>
            <a:custGeom>
              <a:avLst/>
              <a:gdLst/>
              <a:ahLst/>
              <a:cxnLst/>
              <a:rect l="l" t="t" r="r" b="b"/>
              <a:pathLst>
                <a:path w="501" h="385" extrusionOk="0">
                  <a:moveTo>
                    <a:pt x="374" y="1"/>
                  </a:moveTo>
                  <a:cubicBezTo>
                    <a:pt x="333" y="1"/>
                    <a:pt x="297" y="67"/>
                    <a:pt x="225" y="100"/>
                  </a:cubicBezTo>
                  <a:cubicBezTo>
                    <a:pt x="115" y="151"/>
                    <a:pt x="0" y="161"/>
                    <a:pt x="72" y="317"/>
                  </a:cubicBezTo>
                  <a:cubicBezTo>
                    <a:pt x="93" y="361"/>
                    <a:pt x="145" y="384"/>
                    <a:pt x="207" y="384"/>
                  </a:cubicBezTo>
                  <a:cubicBezTo>
                    <a:pt x="246" y="384"/>
                    <a:pt x="290" y="375"/>
                    <a:pt x="333" y="356"/>
                  </a:cubicBezTo>
                  <a:cubicBezTo>
                    <a:pt x="446" y="303"/>
                    <a:pt x="500" y="151"/>
                    <a:pt x="460" y="84"/>
                  </a:cubicBezTo>
                  <a:cubicBezTo>
                    <a:pt x="424" y="22"/>
                    <a:pt x="398" y="1"/>
                    <a:pt x="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9"/>
            <p:cNvSpPr/>
            <p:nvPr/>
          </p:nvSpPr>
          <p:spPr>
            <a:xfrm>
              <a:off x="3321558" y="3828270"/>
              <a:ext cx="21723" cy="16737"/>
            </a:xfrm>
            <a:custGeom>
              <a:avLst/>
              <a:gdLst/>
              <a:ahLst/>
              <a:cxnLst/>
              <a:rect l="l" t="t" r="r" b="b"/>
              <a:pathLst>
                <a:path w="501" h="386" extrusionOk="0">
                  <a:moveTo>
                    <a:pt x="376" y="0"/>
                  </a:moveTo>
                  <a:cubicBezTo>
                    <a:pt x="333" y="0"/>
                    <a:pt x="298" y="67"/>
                    <a:pt x="227" y="101"/>
                  </a:cubicBezTo>
                  <a:cubicBezTo>
                    <a:pt x="115" y="152"/>
                    <a:pt x="0" y="162"/>
                    <a:pt x="72" y="318"/>
                  </a:cubicBezTo>
                  <a:cubicBezTo>
                    <a:pt x="93" y="362"/>
                    <a:pt x="144" y="386"/>
                    <a:pt x="207" y="386"/>
                  </a:cubicBezTo>
                  <a:cubicBezTo>
                    <a:pt x="246" y="386"/>
                    <a:pt x="290" y="376"/>
                    <a:pt x="334" y="355"/>
                  </a:cubicBezTo>
                  <a:cubicBezTo>
                    <a:pt x="447" y="305"/>
                    <a:pt x="500" y="152"/>
                    <a:pt x="461" y="83"/>
                  </a:cubicBezTo>
                  <a:cubicBezTo>
                    <a:pt x="426" y="22"/>
                    <a:pt x="400" y="0"/>
                    <a:pt x="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9"/>
            <p:cNvSpPr/>
            <p:nvPr/>
          </p:nvSpPr>
          <p:spPr>
            <a:xfrm>
              <a:off x="3164594" y="3780314"/>
              <a:ext cx="33908" cy="23024"/>
            </a:xfrm>
            <a:custGeom>
              <a:avLst/>
              <a:gdLst/>
              <a:ahLst/>
              <a:cxnLst/>
              <a:rect l="l" t="t" r="r" b="b"/>
              <a:pathLst>
                <a:path w="782" h="531" extrusionOk="0">
                  <a:moveTo>
                    <a:pt x="615" y="1"/>
                  </a:moveTo>
                  <a:cubicBezTo>
                    <a:pt x="550" y="1"/>
                    <a:pt x="482" y="91"/>
                    <a:pt x="365" y="136"/>
                  </a:cubicBezTo>
                  <a:cubicBezTo>
                    <a:pt x="180" y="206"/>
                    <a:pt x="0" y="222"/>
                    <a:pt x="82" y="436"/>
                  </a:cubicBezTo>
                  <a:cubicBezTo>
                    <a:pt x="105" y="498"/>
                    <a:pt x="181" y="530"/>
                    <a:pt x="280" y="530"/>
                  </a:cubicBezTo>
                  <a:cubicBezTo>
                    <a:pt x="342" y="530"/>
                    <a:pt x="413" y="517"/>
                    <a:pt x="484" y="491"/>
                  </a:cubicBezTo>
                  <a:cubicBezTo>
                    <a:pt x="667" y="419"/>
                    <a:pt x="782" y="209"/>
                    <a:pt x="733" y="116"/>
                  </a:cubicBezTo>
                  <a:cubicBezTo>
                    <a:pt x="689" y="31"/>
                    <a:pt x="653" y="1"/>
                    <a:pt x="6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9"/>
            <p:cNvSpPr/>
            <p:nvPr/>
          </p:nvSpPr>
          <p:spPr>
            <a:xfrm>
              <a:off x="2942719" y="3789550"/>
              <a:ext cx="468808" cy="343281"/>
            </a:xfrm>
            <a:custGeom>
              <a:avLst/>
              <a:gdLst/>
              <a:ahLst/>
              <a:cxnLst/>
              <a:rect l="l" t="t" r="r" b="b"/>
              <a:pathLst>
                <a:path w="10812" h="7917" extrusionOk="0">
                  <a:moveTo>
                    <a:pt x="6435" y="1"/>
                  </a:moveTo>
                  <a:cubicBezTo>
                    <a:pt x="5978" y="1"/>
                    <a:pt x="5504" y="104"/>
                    <a:pt x="5026" y="335"/>
                  </a:cubicBezTo>
                  <a:cubicBezTo>
                    <a:pt x="2971" y="1327"/>
                    <a:pt x="1" y="5318"/>
                    <a:pt x="874" y="7125"/>
                  </a:cubicBezTo>
                  <a:cubicBezTo>
                    <a:pt x="1151" y="7698"/>
                    <a:pt x="1621" y="7916"/>
                    <a:pt x="2199" y="7916"/>
                  </a:cubicBezTo>
                  <a:cubicBezTo>
                    <a:pt x="3444" y="7916"/>
                    <a:pt x="5191" y="6901"/>
                    <a:pt x="6594" y="6223"/>
                  </a:cubicBezTo>
                  <a:cubicBezTo>
                    <a:pt x="8650" y="5228"/>
                    <a:pt x="10812" y="4318"/>
                    <a:pt x="9939" y="2512"/>
                  </a:cubicBezTo>
                  <a:cubicBezTo>
                    <a:pt x="9268" y="1127"/>
                    <a:pt x="7944" y="1"/>
                    <a:pt x="6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9"/>
            <p:cNvSpPr/>
            <p:nvPr/>
          </p:nvSpPr>
          <p:spPr>
            <a:xfrm>
              <a:off x="3134892" y="3780531"/>
              <a:ext cx="16130" cy="11317"/>
            </a:xfrm>
            <a:custGeom>
              <a:avLst/>
              <a:gdLst/>
              <a:ahLst/>
              <a:cxnLst/>
              <a:rect l="l" t="t" r="r" b="b"/>
              <a:pathLst>
                <a:path w="372" h="261" extrusionOk="0">
                  <a:moveTo>
                    <a:pt x="176" y="1"/>
                  </a:moveTo>
                  <a:cubicBezTo>
                    <a:pt x="82" y="1"/>
                    <a:pt x="88" y="139"/>
                    <a:pt x="1" y="261"/>
                  </a:cubicBezTo>
                  <a:cubicBezTo>
                    <a:pt x="134" y="237"/>
                    <a:pt x="256" y="222"/>
                    <a:pt x="372" y="217"/>
                  </a:cubicBezTo>
                  <a:cubicBezTo>
                    <a:pt x="367" y="136"/>
                    <a:pt x="342" y="68"/>
                    <a:pt x="296" y="43"/>
                  </a:cubicBezTo>
                  <a:cubicBezTo>
                    <a:pt x="243" y="13"/>
                    <a:pt x="205" y="1"/>
                    <a:pt x="176" y="1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9"/>
            <p:cNvSpPr/>
            <p:nvPr/>
          </p:nvSpPr>
          <p:spPr>
            <a:xfrm>
              <a:off x="2972725" y="3760498"/>
              <a:ext cx="438803" cy="372246"/>
            </a:xfrm>
            <a:custGeom>
              <a:avLst/>
              <a:gdLst/>
              <a:ahLst/>
              <a:cxnLst/>
              <a:rect l="l" t="t" r="r" b="b"/>
              <a:pathLst>
                <a:path w="10120" h="8585" extrusionOk="0">
                  <a:moveTo>
                    <a:pt x="6584" y="1"/>
                  </a:moveTo>
                  <a:cubicBezTo>
                    <a:pt x="6542" y="1"/>
                    <a:pt x="6506" y="67"/>
                    <a:pt x="6435" y="100"/>
                  </a:cubicBezTo>
                  <a:cubicBezTo>
                    <a:pt x="6325" y="152"/>
                    <a:pt x="6210" y="163"/>
                    <a:pt x="6282" y="319"/>
                  </a:cubicBezTo>
                  <a:cubicBezTo>
                    <a:pt x="6298" y="355"/>
                    <a:pt x="6338" y="378"/>
                    <a:pt x="6385" y="384"/>
                  </a:cubicBezTo>
                  <a:cubicBezTo>
                    <a:pt x="6266" y="455"/>
                    <a:pt x="6292" y="556"/>
                    <a:pt x="6323" y="724"/>
                  </a:cubicBezTo>
                  <a:cubicBezTo>
                    <a:pt x="6276" y="716"/>
                    <a:pt x="6230" y="707"/>
                    <a:pt x="6183" y="702"/>
                  </a:cubicBezTo>
                  <a:cubicBezTo>
                    <a:pt x="6209" y="646"/>
                    <a:pt x="6213" y="587"/>
                    <a:pt x="6194" y="551"/>
                  </a:cubicBezTo>
                  <a:cubicBezTo>
                    <a:pt x="6159" y="489"/>
                    <a:pt x="6133" y="468"/>
                    <a:pt x="6109" y="468"/>
                  </a:cubicBezTo>
                  <a:cubicBezTo>
                    <a:pt x="6067" y="468"/>
                    <a:pt x="6032" y="534"/>
                    <a:pt x="5960" y="567"/>
                  </a:cubicBezTo>
                  <a:cubicBezTo>
                    <a:pt x="5887" y="601"/>
                    <a:pt x="5812" y="620"/>
                    <a:pt x="5791" y="670"/>
                  </a:cubicBezTo>
                  <a:lnTo>
                    <a:pt x="5745" y="670"/>
                  </a:lnTo>
                  <a:cubicBezTo>
                    <a:pt x="5782" y="587"/>
                    <a:pt x="5798" y="503"/>
                    <a:pt x="5787" y="434"/>
                  </a:cubicBezTo>
                  <a:cubicBezTo>
                    <a:pt x="5741" y="213"/>
                    <a:pt x="5690" y="149"/>
                    <a:pt x="5623" y="149"/>
                  </a:cubicBezTo>
                  <a:cubicBezTo>
                    <a:pt x="5537" y="149"/>
                    <a:pt x="5426" y="256"/>
                    <a:pt x="5273" y="273"/>
                  </a:cubicBezTo>
                  <a:cubicBezTo>
                    <a:pt x="5022" y="305"/>
                    <a:pt x="4789" y="251"/>
                    <a:pt x="4794" y="587"/>
                  </a:cubicBezTo>
                  <a:cubicBezTo>
                    <a:pt x="4793" y="588"/>
                    <a:pt x="4792" y="588"/>
                    <a:pt x="4787" y="591"/>
                  </a:cubicBezTo>
                  <a:cubicBezTo>
                    <a:pt x="4679" y="631"/>
                    <a:pt x="4573" y="656"/>
                    <a:pt x="4520" y="710"/>
                  </a:cubicBezTo>
                  <a:cubicBezTo>
                    <a:pt x="4696" y="753"/>
                    <a:pt x="4843" y="830"/>
                    <a:pt x="4950" y="952"/>
                  </a:cubicBezTo>
                  <a:cubicBezTo>
                    <a:pt x="5575" y="1662"/>
                    <a:pt x="4644" y="3500"/>
                    <a:pt x="2873" y="5059"/>
                  </a:cubicBezTo>
                  <a:cubicBezTo>
                    <a:pt x="1897" y="5917"/>
                    <a:pt x="873" y="6506"/>
                    <a:pt x="43" y="6748"/>
                  </a:cubicBezTo>
                  <a:cubicBezTo>
                    <a:pt x="0" y="7141"/>
                    <a:pt x="36" y="7496"/>
                    <a:pt x="182" y="7793"/>
                  </a:cubicBezTo>
                  <a:cubicBezTo>
                    <a:pt x="459" y="8366"/>
                    <a:pt x="929" y="8584"/>
                    <a:pt x="1507" y="8584"/>
                  </a:cubicBezTo>
                  <a:cubicBezTo>
                    <a:pt x="2751" y="8584"/>
                    <a:pt x="4499" y="7570"/>
                    <a:pt x="5902" y="6891"/>
                  </a:cubicBezTo>
                  <a:cubicBezTo>
                    <a:pt x="7957" y="5898"/>
                    <a:pt x="10120" y="4986"/>
                    <a:pt x="9247" y="3179"/>
                  </a:cubicBezTo>
                  <a:cubicBezTo>
                    <a:pt x="9112" y="2900"/>
                    <a:pt x="8950" y="2633"/>
                    <a:pt x="8766" y="2381"/>
                  </a:cubicBezTo>
                  <a:cubicBezTo>
                    <a:pt x="8923" y="2352"/>
                    <a:pt x="9058" y="2255"/>
                    <a:pt x="9076" y="2159"/>
                  </a:cubicBezTo>
                  <a:cubicBezTo>
                    <a:pt x="9152" y="1802"/>
                    <a:pt x="8943" y="1954"/>
                    <a:pt x="8713" y="1883"/>
                  </a:cubicBezTo>
                  <a:cubicBezTo>
                    <a:pt x="8631" y="1858"/>
                    <a:pt x="8557" y="1825"/>
                    <a:pt x="8488" y="1810"/>
                  </a:cubicBezTo>
                  <a:cubicBezTo>
                    <a:pt x="8518" y="1751"/>
                    <a:pt x="8529" y="1686"/>
                    <a:pt x="8506" y="1646"/>
                  </a:cubicBezTo>
                  <a:cubicBezTo>
                    <a:pt x="8471" y="1584"/>
                    <a:pt x="8444" y="1563"/>
                    <a:pt x="8420" y="1563"/>
                  </a:cubicBezTo>
                  <a:cubicBezTo>
                    <a:pt x="8378" y="1563"/>
                    <a:pt x="8343" y="1629"/>
                    <a:pt x="8272" y="1662"/>
                  </a:cubicBezTo>
                  <a:cubicBezTo>
                    <a:pt x="8234" y="1681"/>
                    <a:pt x="8199" y="1694"/>
                    <a:pt x="8167" y="1708"/>
                  </a:cubicBezTo>
                  <a:cubicBezTo>
                    <a:pt x="8156" y="1695"/>
                    <a:pt x="8143" y="1684"/>
                    <a:pt x="8131" y="1674"/>
                  </a:cubicBezTo>
                  <a:cubicBezTo>
                    <a:pt x="8279" y="1545"/>
                    <a:pt x="8057" y="1455"/>
                    <a:pt x="7987" y="1247"/>
                  </a:cubicBezTo>
                  <a:cubicBezTo>
                    <a:pt x="7917" y="1038"/>
                    <a:pt x="7913" y="829"/>
                    <a:pt x="7694" y="829"/>
                  </a:cubicBezTo>
                  <a:cubicBezTo>
                    <a:pt x="7640" y="829"/>
                    <a:pt x="7572" y="841"/>
                    <a:pt x="7487" y="870"/>
                  </a:cubicBezTo>
                  <a:cubicBezTo>
                    <a:pt x="7477" y="873"/>
                    <a:pt x="7466" y="880"/>
                    <a:pt x="7456" y="886"/>
                  </a:cubicBezTo>
                  <a:cubicBezTo>
                    <a:pt x="7454" y="878"/>
                    <a:pt x="7454" y="868"/>
                    <a:pt x="7450" y="860"/>
                  </a:cubicBezTo>
                  <a:cubicBezTo>
                    <a:pt x="7414" y="799"/>
                    <a:pt x="7388" y="778"/>
                    <a:pt x="7364" y="778"/>
                  </a:cubicBezTo>
                  <a:cubicBezTo>
                    <a:pt x="7323" y="778"/>
                    <a:pt x="7287" y="844"/>
                    <a:pt x="7215" y="878"/>
                  </a:cubicBezTo>
                  <a:cubicBezTo>
                    <a:pt x="7197" y="886"/>
                    <a:pt x="7177" y="895"/>
                    <a:pt x="7156" y="902"/>
                  </a:cubicBezTo>
                  <a:cubicBezTo>
                    <a:pt x="7154" y="880"/>
                    <a:pt x="7149" y="859"/>
                    <a:pt x="7146" y="836"/>
                  </a:cubicBezTo>
                  <a:cubicBezTo>
                    <a:pt x="7142" y="799"/>
                    <a:pt x="7136" y="765"/>
                    <a:pt x="7132" y="730"/>
                  </a:cubicBezTo>
                  <a:cubicBezTo>
                    <a:pt x="7144" y="727"/>
                    <a:pt x="7155" y="724"/>
                    <a:pt x="7165" y="720"/>
                  </a:cubicBezTo>
                  <a:cubicBezTo>
                    <a:pt x="7277" y="667"/>
                    <a:pt x="7330" y="515"/>
                    <a:pt x="7291" y="448"/>
                  </a:cubicBezTo>
                  <a:cubicBezTo>
                    <a:pt x="7255" y="386"/>
                    <a:pt x="7229" y="365"/>
                    <a:pt x="7205" y="365"/>
                  </a:cubicBezTo>
                  <a:cubicBezTo>
                    <a:pt x="7164" y="365"/>
                    <a:pt x="7128" y="431"/>
                    <a:pt x="7056" y="464"/>
                  </a:cubicBezTo>
                  <a:lnTo>
                    <a:pt x="7055" y="464"/>
                  </a:lnTo>
                  <a:cubicBezTo>
                    <a:pt x="6999" y="355"/>
                    <a:pt x="6914" y="289"/>
                    <a:pt x="6772" y="289"/>
                  </a:cubicBezTo>
                  <a:cubicBezTo>
                    <a:pt x="6740" y="289"/>
                    <a:pt x="6706" y="292"/>
                    <a:pt x="6668" y="299"/>
                  </a:cubicBezTo>
                  <a:cubicBezTo>
                    <a:pt x="6645" y="302"/>
                    <a:pt x="6624" y="308"/>
                    <a:pt x="6604" y="312"/>
                  </a:cubicBezTo>
                  <a:cubicBezTo>
                    <a:pt x="6671" y="243"/>
                    <a:pt x="6700" y="137"/>
                    <a:pt x="6670" y="85"/>
                  </a:cubicBezTo>
                  <a:cubicBezTo>
                    <a:pt x="6634" y="23"/>
                    <a:pt x="6608" y="1"/>
                    <a:pt x="658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9"/>
            <p:cNvSpPr/>
            <p:nvPr/>
          </p:nvSpPr>
          <p:spPr>
            <a:xfrm>
              <a:off x="3454197" y="3640044"/>
              <a:ext cx="43794" cy="38937"/>
            </a:xfrm>
            <a:custGeom>
              <a:avLst/>
              <a:gdLst/>
              <a:ahLst/>
              <a:cxnLst/>
              <a:rect l="l" t="t" r="r" b="b"/>
              <a:pathLst>
                <a:path w="1010" h="898" extrusionOk="0">
                  <a:moveTo>
                    <a:pt x="726" y="0"/>
                  </a:moveTo>
                  <a:cubicBezTo>
                    <a:pt x="616" y="0"/>
                    <a:pt x="577" y="177"/>
                    <a:pt x="432" y="309"/>
                  </a:cubicBezTo>
                  <a:cubicBezTo>
                    <a:pt x="228" y="493"/>
                    <a:pt x="1" y="605"/>
                    <a:pt x="215" y="843"/>
                  </a:cubicBezTo>
                  <a:cubicBezTo>
                    <a:pt x="248" y="880"/>
                    <a:pt x="299" y="897"/>
                    <a:pt x="359" y="897"/>
                  </a:cubicBezTo>
                  <a:cubicBezTo>
                    <a:pt x="476" y="897"/>
                    <a:pt x="629" y="830"/>
                    <a:pt x="764" y="708"/>
                  </a:cubicBezTo>
                  <a:cubicBezTo>
                    <a:pt x="967" y="523"/>
                    <a:pt x="1010" y="194"/>
                    <a:pt x="901" y="97"/>
                  </a:cubicBezTo>
                  <a:cubicBezTo>
                    <a:pt x="824" y="28"/>
                    <a:pt x="769" y="0"/>
                    <a:pt x="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9"/>
            <p:cNvSpPr/>
            <p:nvPr/>
          </p:nvSpPr>
          <p:spPr>
            <a:xfrm>
              <a:off x="3457362" y="3645551"/>
              <a:ext cx="21723" cy="16824"/>
            </a:xfrm>
            <a:custGeom>
              <a:avLst/>
              <a:gdLst/>
              <a:ahLst/>
              <a:cxnLst/>
              <a:rect l="l" t="t" r="r" b="b"/>
              <a:pathLst>
                <a:path w="501" h="388" extrusionOk="0">
                  <a:moveTo>
                    <a:pt x="375" y="1"/>
                  </a:moveTo>
                  <a:cubicBezTo>
                    <a:pt x="333" y="1"/>
                    <a:pt x="297" y="67"/>
                    <a:pt x="225" y="100"/>
                  </a:cubicBezTo>
                  <a:cubicBezTo>
                    <a:pt x="115" y="152"/>
                    <a:pt x="1" y="163"/>
                    <a:pt x="72" y="321"/>
                  </a:cubicBezTo>
                  <a:cubicBezTo>
                    <a:pt x="93" y="364"/>
                    <a:pt x="144" y="388"/>
                    <a:pt x="206" y="388"/>
                  </a:cubicBezTo>
                  <a:cubicBezTo>
                    <a:pt x="246" y="388"/>
                    <a:pt x="290" y="378"/>
                    <a:pt x="333" y="358"/>
                  </a:cubicBezTo>
                  <a:cubicBezTo>
                    <a:pt x="446" y="306"/>
                    <a:pt x="500" y="152"/>
                    <a:pt x="460" y="84"/>
                  </a:cubicBezTo>
                  <a:cubicBezTo>
                    <a:pt x="425" y="22"/>
                    <a:pt x="399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9"/>
            <p:cNvSpPr/>
            <p:nvPr/>
          </p:nvSpPr>
          <p:spPr>
            <a:xfrm>
              <a:off x="3475920" y="3650494"/>
              <a:ext cx="17040" cy="18298"/>
            </a:xfrm>
            <a:custGeom>
              <a:avLst/>
              <a:gdLst/>
              <a:ahLst/>
              <a:cxnLst/>
              <a:rect l="l" t="t" r="r" b="b"/>
              <a:pathLst>
                <a:path w="393" h="422" extrusionOk="0">
                  <a:moveTo>
                    <a:pt x="142" y="0"/>
                  </a:moveTo>
                  <a:cubicBezTo>
                    <a:pt x="25" y="0"/>
                    <a:pt x="100" y="86"/>
                    <a:pt x="81" y="181"/>
                  </a:cubicBezTo>
                  <a:cubicBezTo>
                    <a:pt x="59" y="290"/>
                    <a:pt x="1" y="378"/>
                    <a:pt x="181" y="418"/>
                  </a:cubicBezTo>
                  <a:cubicBezTo>
                    <a:pt x="190" y="420"/>
                    <a:pt x="199" y="421"/>
                    <a:pt x="208" y="421"/>
                  </a:cubicBezTo>
                  <a:cubicBezTo>
                    <a:pt x="282" y="421"/>
                    <a:pt x="351" y="352"/>
                    <a:pt x="373" y="254"/>
                  </a:cubicBezTo>
                  <a:cubicBezTo>
                    <a:pt x="393" y="145"/>
                    <a:pt x="293" y="18"/>
                    <a:pt x="208" y="6"/>
                  </a:cubicBezTo>
                  <a:cubicBezTo>
                    <a:pt x="181" y="2"/>
                    <a:pt x="160" y="0"/>
                    <a:pt x="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9"/>
            <p:cNvSpPr/>
            <p:nvPr/>
          </p:nvSpPr>
          <p:spPr>
            <a:xfrm>
              <a:off x="3469113" y="3660380"/>
              <a:ext cx="22070" cy="14612"/>
            </a:xfrm>
            <a:custGeom>
              <a:avLst/>
              <a:gdLst/>
              <a:ahLst/>
              <a:cxnLst/>
              <a:rect l="l" t="t" r="r" b="b"/>
              <a:pathLst>
                <a:path w="509" h="337" extrusionOk="0">
                  <a:moveTo>
                    <a:pt x="433" y="1"/>
                  </a:moveTo>
                  <a:cubicBezTo>
                    <a:pt x="391" y="1"/>
                    <a:pt x="332" y="36"/>
                    <a:pt x="258" y="36"/>
                  </a:cubicBezTo>
                  <a:cubicBezTo>
                    <a:pt x="217" y="36"/>
                    <a:pt x="177" y="32"/>
                    <a:pt x="142" y="32"/>
                  </a:cubicBezTo>
                  <a:cubicBezTo>
                    <a:pt x="60" y="32"/>
                    <a:pt x="1" y="52"/>
                    <a:pt x="0" y="180"/>
                  </a:cubicBezTo>
                  <a:cubicBezTo>
                    <a:pt x="0" y="266"/>
                    <a:pt x="109" y="336"/>
                    <a:pt x="246" y="336"/>
                  </a:cubicBezTo>
                  <a:cubicBezTo>
                    <a:pt x="382" y="336"/>
                    <a:pt x="508" y="209"/>
                    <a:pt x="501" y="125"/>
                  </a:cubicBezTo>
                  <a:cubicBezTo>
                    <a:pt x="493" y="27"/>
                    <a:pt x="469" y="1"/>
                    <a:pt x="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9"/>
            <p:cNvSpPr/>
            <p:nvPr/>
          </p:nvSpPr>
          <p:spPr>
            <a:xfrm>
              <a:off x="3051467" y="3757680"/>
              <a:ext cx="43837" cy="38894"/>
            </a:xfrm>
            <a:custGeom>
              <a:avLst/>
              <a:gdLst/>
              <a:ahLst/>
              <a:cxnLst/>
              <a:rect l="l" t="t" r="r" b="b"/>
              <a:pathLst>
                <a:path w="1011" h="897" extrusionOk="0">
                  <a:moveTo>
                    <a:pt x="726" y="0"/>
                  </a:moveTo>
                  <a:cubicBezTo>
                    <a:pt x="616" y="0"/>
                    <a:pt x="579" y="177"/>
                    <a:pt x="433" y="308"/>
                  </a:cubicBezTo>
                  <a:cubicBezTo>
                    <a:pt x="228" y="493"/>
                    <a:pt x="1" y="605"/>
                    <a:pt x="216" y="842"/>
                  </a:cubicBezTo>
                  <a:cubicBezTo>
                    <a:pt x="249" y="879"/>
                    <a:pt x="300" y="897"/>
                    <a:pt x="360" y="897"/>
                  </a:cubicBezTo>
                  <a:cubicBezTo>
                    <a:pt x="477" y="897"/>
                    <a:pt x="631" y="830"/>
                    <a:pt x="765" y="708"/>
                  </a:cubicBezTo>
                  <a:cubicBezTo>
                    <a:pt x="970" y="526"/>
                    <a:pt x="1010" y="194"/>
                    <a:pt x="901" y="97"/>
                  </a:cubicBezTo>
                  <a:cubicBezTo>
                    <a:pt x="824" y="28"/>
                    <a:pt x="770" y="0"/>
                    <a:pt x="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9"/>
            <p:cNvSpPr/>
            <p:nvPr/>
          </p:nvSpPr>
          <p:spPr>
            <a:xfrm>
              <a:off x="3054719" y="3763187"/>
              <a:ext cx="21637" cy="16824"/>
            </a:xfrm>
            <a:custGeom>
              <a:avLst/>
              <a:gdLst/>
              <a:ahLst/>
              <a:cxnLst/>
              <a:rect l="l" t="t" r="r" b="b"/>
              <a:pathLst>
                <a:path w="499" h="388" extrusionOk="0">
                  <a:moveTo>
                    <a:pt x="374" y="1"/>
                  </a:moveTo>
                  <a:cubicBezTo>
                    <a:pt x="332" y="1"/>
                    <a:pt x="296" y="67"/>
                    <a:pt x="225" y="100"/>
                  </a:cubicBezTo>
                  <a:cubicBezTo>
                    <a:pt x="115" y="151"/>
                    <a:pt x="0" y="163"/>
                    <a:pt x="72" y="320"/>
                  </a:cubicBezTo>
                  <a:cubicBezTo>
                    <a:pt x="92" y="364"/>
                    <a:pt x="143" y="387"/>
                    <a:pt x="205" y="387"/>
                  </a:cubicBezTo>
                  <a:cubicBezTo>
                    <a:pt x="245" y="387"/>
                    <a:pt x="289" y="378"/>
                    <a:pt x="332" y="358"/>
                  </a:cubicBezTo>
                  <a:cubicBezTo>
                    <a:pt x="446" y="306"/>
                    <a:pt x="498" y="153"/>
                    <a:pt x="460" y="84"/>
                  </a:cubicBezTo>
                  <a:cubicBezTo>
                    <a:pt x="424" y="22"/>
                    <a:pt x="398" y="1"/>
                    <a:pt x="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9"/>
            <p:cNvSpPr/>
            <p:nvPr/>
          </p:nvSpPr>
          <p:spPr>
            <a:xfrm>
              <a:off x="3073147" y="3768086"/>
              <a:ext cx="17171" cy="18341"/>
            </a:xfrm>
            <a:custGeom>
              <a:avLst/>
              <a:gdLst/>
              <a:ahLst/>
              <a:cxnLst/>
              <a:rect l="l" t="t" r="r" b="b"/>
              <a:pathLst>
                <a:path w="396" h="423" extrusionOk="0">
                  <a:moveTo>
                    <a:pt x="143" y="1"/>
                  </a:moveTo>
                  <a:cubicBezTo>
                    <a:pt x="27" y="1"/>
                    <a:pt x="102" y="87"/>
                    <a:pt x="83" y="182"/>
                  </a:cubicBezTo>
                  <a:cubicBezTo>
                    <a:pt x="59" y="290"/>
                    <a:pt x="0" y="379"/>
                    <a:pt x="181" y="419"/>
                  </a:cubicBezTo>
                  <a:cubicBezTo>
                    <a:pt x="190" y="421"/>
                    <a:pt x="199" y="422"/>
                    <a:pt x="207" y="422"/>
                  </a:cubicBezTo>
                  <a:cubicBezTo>
                    <a:pt x="282" y="422"/>
                    <a:pt x="352" y="353"/>
                    <a:pt x="373" y="255"/>
                  </a:cubicBezTo>
                  <a:cubicBezTo>
                    <a:pt x="396" y="146"/>
                    <a:pt x="294" y="18"/>
                    <a:pt x="209" y="7"/>
                  </a:cubicBezTo>
                  <a:cubicBezTo>
                    <a:pt x="183" y="3"/>
                    <a:pt x="161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9"/>
            <p:cNvSpPr/>
            <p:nvPr/>
          </p:nvSpPr>
          <p:spPr>
            <a:xfrm>
              <a:off x="3066383" y="3778016"/>
              <a:ext cx="22070" cy="14612"/>
            </a:xfrm>
            <a:custGeom>
              <a:avLst/>
              <a:gdLst/>
              <a:ahLst/>
              <a:cxnLst/>
              <a:rect l="l" t="t" r="r" b="b"/>
              <a:pathLst>
                <a:path w="509" h="337" extrusionOk="0">
                  <a:moveTo>
                    <a:pt x="434" y="1"/>
                  </a:moveTo>
                  <a:cubicBezTo>
                    <a:pt x="392" y="1"/>
                    <a:pt x="333" y="36"/>
                    <a:pt x="258" y="36"/>
                  </a:cubicBezTo>
                  <a:cubicBezTo>
                    <a:pt x="217" y="36"/>
                    <a:pt x="177" y="32"/>
                    <a:pt x="142" y="32"/>
                  </a:cubicBezTo>
                  <a:cubicBezTo>
                    <a:pt x="61" y="32"/>
                    <a:pt x="2" y="51"/>
                    <a:pt x="0" y="180"/>
                  </a:cubicBezTo>
                  <a:cubicBezTo>
                    <a:pt x="0" y="266"/>
                    <a:pt x="111" y="336"/>
                    <a:pt x="248" y="336"/>
                  </a:cubicBezTo>
                  <a:cubicBezTo>
                    <a:pt x="384" y="336"/>
                    <a:pt x="509" y="209"/>
                    <a:pt x="501" y="124"/>
                  </a:cubicBezTo>
                  <a:cubicBezTo>
                    <a:pt x="494" y="27"/>
                    <a:pt x="470" y="1"/>
                    <a:pt x="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9"/>
            <p:cNvSpPr/>
            <p:nvPr/>
          </p:nvSpPr>
          <p:spPr>
            <a:xfrm>
              <a:off x="3036421" y="3864779"/>
              <a:ext cx="43837" cy="38937"/>
            </a:xfrm>
            <a:custGeom>
              <a:avLst/>
              <a:gdLst/>
              <a:ahLst/>
              <a:cxnLst/>
              <a:rect l="l" t="t" r="r" b="b"/>
              <a:pathLst>
                <a:path w="1011" h="898" extrusionOk="0">
                  <a:moveTo>
                    <a:pt x="724" y="1"/>
                  </a:moveTo>
                  <a:cubicBezTo>
                    <a:pt x="614" y="1"/>
                    <a:pt x="577" y="178"/>
                    <a:pt x="431" y="311"/>
                  </a:cubicBezTo>
                  <a:cubicBezTo>
                    <a:pt x="226" y="494"/>
                    <a:pt x="0" y="606"/>
                    <a:pt x="215" y="843"/>
                  </a:cubicBezTo>
                  <a:cubicBezTo>
                    <a:pt x="248" y="880"/>
                    <a:pt x="298" y="898"/>
                    <a:pt x="358" y="898"/>
                  </a:cubicBezTo>
                  <a:cubicBezTo>
                    <a:pt x="475" y="898"/>
                    <a:pt x="629" y="831"/>
                    <a:pt x="763" y="709"/>
                  </a:cubicBezTo>
                  <a:cubicBezTo>
                    <a:pt x="968" y="525"/>
                    <a:pt x="1011" y="196"/>
                    <a:pt x="899" y="97"/>
                  </a:cubicBezTo>
                  <a:cubicBezTo>
                    <a:pt x="822" y="29"/>
                    <a:pt x="767" y="1"/>
                    <a:pt x="7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3159174" y="3879478"/>
              <a:ext cx="47219" cy="32867"/>
            </a:xfrm>
            <a:custGeom>
              <a:avLst/>
              <a:gdLst/>
              <a:ahLst/>
              <a:cxnLst/>
              <a:rect l="l" t="t" r="r" b="b"/>
              <a:pathLst>
                <a:path w="1089" h="758" extrusionOk="0">
                  <a:moveTo>
                    <a:pt x="851" y="1"/>
                  </a:moveTo>
                  <a:cubicBezTo>
                    <a:pt x="758" y="1"/>
                    <a:pt x="667" y="134"/>
                    <a:pt x="504" y="204"/>
                  </a:cubicBezTo>
                  <a:cubicBezTo>
                    <a:pt x="251" y="311"/>
                    <a:pt x="1" y="344"/>
                    <a:pt x="128" y="639"/>
                  </a:cubicBezTo>
                  <a:cubicBezTo>
                    <a:pt x="161" y="717"/>
                    <a:pt x="258" y="758"/>
                    <a:pt x="383" y="758"/>
                  </a:cubicBezTo>
                  <a:cubicBezTo>
                    <a:pt x="475" y="758"/>
                    <a:pt x="583" y="735"/>
                    <a:pt x="691" y="689"/>
                  </a:cubicBezTo>
                  <a:cubicBezTo>
                    <a:pt x="943" y="580"/>
                    <a:pt x="1089" y="282"/>
                    <a:pt x="1016" y="153"/>
                  </a:cubicBezTo>
                  <a:cubicBezTo>
                    <a:pt x="952" y="41"/>
                    <a:pt x="901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9"/>
            <p:cNvSpPr/>
            <p:nvPr/>
          </p:nvSpPr>
          <p:spPr>
            <a:xfrm>
              <a:off x="2999261" y="3907055"/>
              <a:ext cx="39978" cy="35902"/>
            </a:xfrm>
            <a:custGeom>
              <a:avLst/>
              <a:gdLst/>
              <a:ahLst/>
              <a:cxnLst/>
              <a:rect l="l" t="t" r="r" b="b"/>
              <a:pathLst>
                <a:path w="922" h="828" extrusionOk="0">
                  <a:moveTo>
                    <a:pt x="636" y="0"/>
                  </a:moveTo>
                  <a:cubicBezTo>
                    <a:pt x="539" y="0"/>
                    <a:pt x="513" y="162"/>
                    <a:pt x="386" y="276"/>
                  </a:cubicBezTo>
                  <a:cubicBezTo>
                    <a:pt x="207" y="438"/>
                    <a:pt x="1" y="528"/>
                    <a:pt x="216" y="767"/>
                  </a:cubicBezTo>
                  <a:cubicBezTo>
                    <a:pt x="253" y="808"/>
                    <a:pt x="308" y="828"/>
                    <a:pt x="373" y="828"/>
                  </a:cubicBezTo>
                  <a:cubicBezTo>
                    <a:pt x="479" y="828"/>
                    <a:pt x="609" y="774"/>
                    <a:pt x="721" y="674"/>
                  </a:cubicBezTo>
                  <a:cubicBezTo>
                    <a:pt x="901" y="511"/>
                    <a:pt x="921" y="203"/>
                    <a:pt x="811" y="103"/>
                  </a:cubicBezTo>
                  <a:cubicBezTo>
                    <a:pt x="732" y="29"/>
                    <a:pt x="678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9"/>
            <p:cNvSpPr/>
            <p:nvPr/>
          </p:nvSpPr>
          <p:spPr>
            <a:xfrm>
              <a:off x="3011879" y="3896779"/>
              <a:ext cx="43013" cy="25973"/>
            </a:xfrm>
            <a:custGeom>
              <a:avLst/>
              <a:gdLst/>
              <a:ahLst/>
              <a:cxnLst/>
              <a:rect l="l" t="t" r="r" b="b"/>
              <a:pathLst>
                <a:path w="992" h="599" extrusionOk="0">
                  <a:moveTo>
                    <a:pt x="238" y="1"/>
                  </a:moveTo>
                  <a:cubicBezTo>
                    <a:pt x="155" y="1"/>
                    <a:pt x="89" y="47"/>
                    <a:pt x="43" y="195"/>
                  </a:cubicBezTo>
                  <a:cubicBezTo>
                    <a:pt x="1" y="336"/>
                    <a:pt x="152" y="507"/>
                    <a:pt x="383" y="579"/>
                  </a:cubicBezTo>
                  <a:cubicBezTo>
                    <a:pt x="425" y="592"/>
                    <a:pt x="469" y="598"/>
                    <a:pt x="513" y="598"/>
                  </a:cubicBezTo>
                  <a:cubicBezTo>
                    <a:pt x="706" y="598"/>
                    <a:pt x="894" y="483"/>
                    <a:pt x="918" y="364"/>
                  </a:cubicBezTo>
                  <a:cubicBezTo>
                    <a:pt x="991" y="6"/>
                    <a:pt x="782" y="160"/>
                    <a:pt x="552" y="89"/>
                  </a:cubicBezTo>
                  <a:cubicBezTo>
                    <a:pt x="432" y="53"/>
                    <a:pt x="32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2959413" y="3996290"/>
              <a:ext cx="39848" cy="35815"/>
            </a:xfrm>
            <a:custGeom>
              <a:avLst/>
              <a:gdLst/>
              <a:ahLst/>
              <a:cxnLst/>
              <a:rect l="l" t="t" r="r" b="b"/>
              <a:pathLst>
                <a:path w="919" h="826" extrusionOk="0">
                  <a:moveTo>
                    <a:pt x="636" y="0"/>
                  </a:moveTo>
                  <a:cubicBezTo>
                    <a:pt x="538" y="0"/>
                    <a:pt x="512" y="161"/>
                    <a:pt x="385" y="274"/>
                  </a:cubicBezTo>
                  <a:cubicBezTo>
                    <a:pt x="204" y="436"/>
                    <a:pt x="1" y="527"/>
                    <a:pt x="216" y="765"/>
                  </a:cubicBezTo>
                  <a:cubicBezTo>
                    <a:pt x="252" y="806"/>
                    <a:pt x="307" y="826"/>
                    <a:pt x="371" y="826"/>
                  </a:cubicBezTo>
                  <a:cubicBezTo>
                    <a:pt x="477" y="826"/>
                    <a:pt x="607" y="772"/>
                    <a:pt x="720" y="672"/>
                  </a:cubicBezTo>
                  <a:cubicBezTo>
                    <a:pt x="898" y="513"/>
                    <a:pt x="919" y="202"/>
                    <a:pt x="811" y="102"/>
                  </a:cubicBezTo>
                  <a:cubicBezTo>
                    <a:pt x="731" y="29"/>
                    <a:pt x="677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9"/>
            <p:cNvSpPr/>
            <p:nvPr/>
          </p:nvSpPr>
          <p:spPr>
            <a:xfrm>
              <a:off x="2971901" y="3986100"/>
              <a:ext cx="43013" cy="25929"/>
            </a:xfrm>
            <a:custGeom>
              <a:avLst/>
              <a:gdLst/>
              <a:ahLst/>
              <a:cxnLst/>
              <a:rect l="l" t="t" r="r" b="b"/>
              <a:pathLst>
                <a:path w="992" h="598" extrusionOk="0">
                  <a:moveTo>
                    <a:pt x="238" y="0"/>
                  </a:moveTo>
                  <a:cubicBezTo>
                    <a:pt x="155" y="0"/>
                    <a:pt x="89" y="46"/>
                    <a:pt x="44" y="194"/>
                  </a:cubicBezTo>
                  <a:cubicBezTo>
                    <a:pt x="1" y="336"/>
                    <a:pt x="152" y="507"/>
                    <a:pt x="381" y="579"/>
                  </a:cubicBezTo>
                  <a:cubicBezTo>
                    <a:pt x="424" y="592"/>
                    <a:pt x="468" y="598"/>
                    <a:pt x="511" y="598"/>
                  </a:cubicBezTo>
                  <a:cubicBezTo>
                    <a:pt x="707" y="598"/>
                    <a:pt x="895" y="481"/>
                    <a:pt x="918" y="364"/>
                  </a:cubicBezTo>
                  <a:cubicBezTo>
                    <a:pt x="991" y="6"/>
                    <a:pt x="782" y="158"/>
                    <a:pt x="552" y="89"/>
                  </a:cubicBezTo>
                  <a:cubicBezTo>
                    <a:pt x="433" y="53"/>
                    <a:pt x="326" y="0"/>
                    <a:pt x="2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9"/>
            <p:cNvSpPr/>
            <p:nvPr/>
          </p:nvSpPr>
          <p:spPr>
            <a:xfrm>
              <a:off x="3256517" y="3685832"/>
              <a:ext cx="29528" cy="34775"/>
            </a:xfrm>
            <a:custGeom>
              <a:avLst/>
              <a:gdLst/>
              <a:ahLst/>
              <a:cxnLst/>
              <a:rect l="l" t="t" r="r" b="b"/>
              <a:pathLst>
                <a:path w="681" h="802" extrusionOk="0">
                  <a:moveTo>
                    <a:pt x="388" y="0"/>
                  </a:moveTo>
                  <a:cubicBezTo>
                    <a:pt x="257" y="0"/>
                    <a:pt x="270" y="166"/>
                    <a:pt x="175" y="315"/>
                  </a:cubicBezTo>
                  <a:cubicBezTo>
                    <a:pt x="56" y="502"/>
                    <a:pt x="0" y="651"/>
                    <a:pt x="189" y="744"/>
                  </a:cubicBezTo>
                  <a:cubicBezTo>
                    <a:pt x="271" y="784"/>
                    <a:pt x="326" y="801"/>
                    <a:pt x="367" y="801"/>
                  </a:cubicBezTo>
                  <a:cubicBezTo>
                    <a:pt x="459" y="801"/>
                    <a:pt x="475" y="710"/>
                    <a:pt x="559" y="580"/>
                  </a:cubicBezTo>
                  <a:cubicBezTo>
                    <a:pt x="680" y="391"/>
                    <a:pt x="647" y="93"/>
                    <a:pt x="530" y="40"/>
                  </a:cubicBezTo>
                  <a:cubicBezTo>
                    <a:pt x="469" y="12"/>
                    <a:pt x="423" y="0"/>
                    <a:pt x="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9"/>
            <p:cNvSpPr/>
            <p:nvPr/>
          </p:nvSpPr>
          <p:spPr>
            <a:xfrm>
              <a:off x="3257124" y="3687567"/>
              <a:ext cx="16607" cy="18081"/>
            </a:xfrm>
            <a:custGeom>
              <a:avLst/>
              <a:gdLst/>
              <a:ahLst/>
              <a:cxnLst/>
              <a:rect l="l" t="t" r="r" b="b"/>
              <a:pathLst>
                <a:path w="383" h="417" extrusionOk="0">
                  <a:moveTo>
                    <a:pt x="177" y="0"/>
                  </a:moveTo>
                  <a:cubicBezTo>
                    <a:pt x="167" y="0"/>
                    <a:pt x="158" y="2"/>
                    <a:pt x="149" y="6"/>
                  </a:cubicBezTo>
                  <a:cubicBezTo>
                    <a:pt x="1" y="70"/>
                    <a:pt x="106" y="115"/>
                    <a:pt x="134" y="228"/>
                  </a:cubicBezTo>
                  <a:cubicBezTo>
                    <a:pt x="158" y="323"/>
                    <a:pt x="159" y="416"/>
                    <a:pt x="241" y="416"/>
                  </a:cubicBezTo>
                  <a:cubicBezTo>
                    <a:pt x="256" y="416"/>
                    <a:pt x="273" y="413"/>
                    <a:pt x="294" y="407"/>
                  </a:cubicBezTo>
                  <a:cubicBezTo>
                    <a:pt x="357" y="387"/>
                    <a:pt x="383" y="279"/>
                    <a:pt x="357" y="168"/>
                  </a:cubicBezTo>
                  <a:cubicBezTo>
                    <a:pt x="330" y="70"/>
                    <a:pt x="239" y="0"/>
                    <a:pt x="1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9"/>
            <p:cNvSpPr/>
            <p:nvPr/>
          </p:nvSpPr>
          <p:spPr>
            <a:xfrm>
              <a:off x="3265493" y="3698754"/>
              <a:ext cx="13788" cy="9669"/>
            </a:xfrm>
            <a:custGeom>
              <a:avLst/>
              <a:gdLst/>
              <a:ahLst/>
              <a:cxnLst/>
              <a:rect l="l" t="t" r="r" b="b"/>
              <a:pathLst>
                <a:path w="318" h="223" extrusionOk="0">
                  <a:moveTo>
                    <a:pt x="183" y="0"/>
                  </a:moveTo>
                  <a:cubicBezTo>
                    <a:pt x="149" y="0"/>
                    <a:pt x="116" y="10"/>
                    <a:pt x="97" y="27"/>
                  </a:cubicBezTo>
                  <a:cubicBezTo>
                    <a:pt x="1" y="117"/>
                    <a:pt x="87" y="103"/>
                    <a:pt x="128" y="153"/>
                  </a:cubicBezTo>
                  <a:cubicBezTo>
                    <a:pt x="155" y="186"/>
                    <a:pt x="172" y="223"/>
                    <a:pt x="206" y="223"/>
                  </a:cubicBezTo>
                  <a:cubicBezTo>
                    <a:pt x="224" y="223"/>
                    <a:pt x="246" y="213"/>
                    <a:pt x="276" y="189"/>
                  </a:cubicBezTo>
                  <a:cubicBezTo>
                    <a:pt x="317" y="154"/>
                    <a:pt x="317" y="86"/>
                    <a:pt x="276" y="35"/>
                  </a:cubicBezTo>
                  <a:cubicBezTo>
                    <a:pt x="255" y="11"/>
                    <a:pt x="218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9"/>
            <p:cNvSpPr/>
            <p:nvPr/>
          </p:nvSpPr>
          <p:spPr>
            <a:xfrm>
              <a:off x="3263889" y="3692683"/>
              <a:ext cx="13572" cy="17474"/>
            </a:xfrm>
            <a:custGeom>
              <a:avLst/>
              <a:gdLst/>
              <a:ahLst/>
              <a:cxnLst/>
              <a:rect l="l" t="t" r="r" b="b"/>
              <a:pathLst>
                <a:path w="313" h="403" extrusionOk="0">
                  <a:moveTo>
                    <a:pt x="199" y="0"/>
                  </a:moveTo>
                  <a:cubicBezTo>
                    <a:pt x="128" y="0"/>
                    <a:pt x="149" y="82"/>
                    <a:pt x="109" y="173"/>
                  </a:cubicBezTo>
                  <a:cubicBezTo>
                    <a:pt x="62" y="276"/>
                    <a:pt x="1" y="359"/>
                    <a:pt x="101" y="400"/>
                  </a:cubicBezTo>
                  <a:cubicBezTo>
                    <a:pt x="106" y="402"/>
                    <a:pt x="111" y="403"/>
                    <a:pt x="116" y="403"/>
                  </a:cubicBezTo>
                  <a:cubicBezTo>
                    <a:pt x="162" y="403"/>
                    <a:pt x="227" y="339"/>
                    <a:pt x="268" y="246"/>
                  </a:cubicBezTo>
                  <a:cubicBezTo>
                    <a:pt x="313" y="143"/>
                    <a:pt x="288" y="18"/>
                    <a:pt x="240" y="7"/>
                  </a:cubicBezTo>
                  <a:cubicBezTo>
                    <a:pt x="223" y="2"/>
                    <a:pt x="210" y="0"/>
                    <a:pt x="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9"/>
            <p:cNvSpPr/>
            <p:nvPr/>
          </p:nvSpPr>
          <p:spPr>
            <a:xfrm>
              <a:off x="3341677" y="3727111"/>
              <a:ext cx="58319" cy="42666"/>
            </a:xfrm>
            <a:custGeom>
              <a:avLst/>
              <a:gdLst/>
              <a:ahLst/>
              <a:cxnLst/>
              <a:rect l="l" t="t" r="r" b="b"/>
              <a:pathLst>
                <a:path w="1345" h="984" extrusionOk="0">
                  <a:moveTo>
                    <a:pt x="1073" y="1"/>
                  </a:moveTo>
                  <a:cubicBezTo>
                    <a:pt x="953" y="1"/>
                    <a:pt x="797" y="106"/>
                    <a:pt x="600" y="130"/>
                  </a:cubicBezTo>
                  <a:cubicBezTo>
                    <a:pt x="244" y="175"/>
                    <a:pt x="0" y="260"/>
                    <a:pt x="72" y="617"/>
                  </a:cubicBezTo>
                  <a:cubicBezTo>
                    <a:pt x="131" y="912"/>
                    <a:pt x="196" y="983"/>
                    <a:pt x="312" y="983"/>
                  </a:cubicBezTo>
                  <a:cubicBezTo>
                    <a:pt x="393" y="983"/>
                    <a:pt x="498" y="949"/>
                    <a:pt x="643" y="932"/>
                  </a:cubicBezTo>
                  <a:cubicBezTo>
                    <a:pt x="999" y="887"/>
                    <a:pt x="1344" y="518"/>
                    <a:pt x="1296" y="305"/>
                  </a:cubicBezTo>
                  <a:cubicBezTo>
                    <a:pt x="1243" y="69"/>
                    <a:pt x="1170" y="1"/>
                    <a:pt x="10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9"/>
            <p:cNvSpPr/>
            <p:nvPr/>
          </p:nvSpPr>
          <p:spPr>
            <a:xfrm>
              <a:off x="3358067" y="3717355"/>
              <a:ext cx="28834" cy="30092"/>
            </a:xfrm>
            <a:custGeom>
              <a:avLst/>
              <a:gdLst/>
              <a:ahLst/>
              <a:cxnLst/>
              <a:rect l="l" t="t" r="r" b="b"/>
              <a:pathLst>
                <a:path w="665" h="694" extrusionOk="0">
                  <a:moveTo>
                    <a:pt x="432" y="1"/>
                  </a:moveTo>
                  <a:cubicBezTo>
                    <a:pt x="336" y="1"/>
                    <a:pt x="345" y="142"/>
                    <a:pt x="256" y="265"/>
                  </a:cubicBezTo>
                  <a:cubicBezTo>
                    <a:pt x="142" y="427"/>
                    <a:pt x="0" y="537"/>
                    <a:pt x="186" y="672"/>
                  </a:cubicBezTo>
                  <a:cubicBezTo>
                    <a:pt x="206" y="686"/>
                    <a:pt x="230" y="693"/>
                    <a:pt x="257" y="693"/>
                  </a:cubicBezTo>
                  <a:cubicBezTo>
                    <a:pt x="345" y="693"/>
                    <a:pt x="462" y="617"/>
                    <a:pt x="551" y="493"/>
                  </a:cubicBezTo>
                  <a:cubicBezTo>
                    <a:pt x="664" y="332"/>
                    <a:pt x="643" y="96"/>
                    <a:pt x="551" y="43"/>
                  </a:cubicBezTo>
                  <a:cubicBezTo>
                    <a:pt x="498" y="13"/>
                    <a:pt x="460" y="1"/>
                    <a:pt x="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9"/>
            <p:cNvSpPr/>
            <p:nvPr/>
          </p:nvSpPr>
          <p:spPr>
            <a:xfrm>
              <a:off x="3363444" y="3740379"/>
              <a:ext cx="17257" cy="18341"/>
            </a:xfrm>
            <a:custGeom>
              <a:avLst/>
              <a:gdLst/>
              <a:ahLst/>
              <a:cxnLst/>
              <a:rect l="l" t="t" r="r" b="b"/>
              <a:pathLst>
                <a:path w="398" h="423" extrusionOk="0">
                  <a:moveTo>
                    <a:pt x="147" y="0"/>
                  </a:moveTo>
                  <a:cubicBezTo>
                    <a:pt x="27" y="0"/>
                    <a:pt x="103" y="87"/>
                    <a:pt x="84" y="182"/>
                  </a:cubicBezTo>
                  <a:cubicBezTo>
                    <a:pt x="61" y="291"/>
                    <a:pt x="1" y="378"/>
                    <a:pt x="183" y="420"/>
                  </a:cubicBezTo>
                  <a:cubicBezTo>
                    <a:pt x="191" y="422"/>
                    <a:pt x="200" y="423"/>
                    <a:pt x="208" y="423"/>
                  </a:cubicBezTo>
                  <a:cubicBezTo>
                    <a:pt x="282" y="423"/>
                    <a:pt x="352" y="353"/>
                    <a:pt x="373" y="255"/>
                  </a:cubicBezTo>
                  <a:cubicBezTo>
                    <a:pt x="397" y="146"/>
                    <a:pt x="294" y="19"/>
                    <a:pt x="211" y="6"/>
                  </a:cubicBezTo>
                  <a:cubicBezTo>
                    <a:pt x="185" y="2"/>
                    <a:pt x="164" y="0"/>
                    <a:pt x="1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9"/>
            <p:cNvSpPr/>
            <p:nvPr/>
          </p:nvSpPr>
          <p:spPr>
            <a:xfrm>
              <a:off x="3356246" y="3734959"/>
              <a:ext cx="31089" cy="18255"/>
            </a:xfrm>
            <a:custGeom>
              <a:avLst/>
              <a:gdLst/>
              <a:ahLst/>
              <a:cxnLst/>
              <a:rect l="l" t="t" r="r" b="b"/>
              <a:pathLst>
                <a:path w="717" h="421" extrusionOk="0">
                  <a:moveTo>
                    <a:pt x="590" y="1"/>
                  </a:moveTo>
                  <a:cubicBezTo>
                    <a:pt x="530" y="1"/>
                    <a:pt x="455" y="70"/>
                    <a:pt x="344" y="102"/>
                  </a:cubicBezTo>
                  <a:cubicBezTo>
                    <a:pt x="168" y="152"/>
                    <a:pt x="1" y="160"/>
                    <a:pt x="48" y="337"/>
                  </a:cubicBezTo>
                  <a:cubicBezTo>
                    <a:pt x="63" y="391"/>
                    <a:pt x="135" y="420"/>
                    <a:pt x="233" y="420"/>
                  </a:cubicBezTo>
                  <a:cubicBezTo>
                    <a:pt x="285" y="420"/>
                    <a:pt x="345" y="412"/>
                    <a:pt x="407" y="394"/>
                  </a:cubicBezTo>
                  <a:cubicBezTo>
                    <a:pt x="586" y="343"/>
                    <a:pt x="716" y="177"/>
                    <a:pt x="685" y="98"/>
                  </a:cubicBezTo>
                  <a:cubicBezTo>
                    <a:pt x="655" y="26"/>
                    <a:pt x="625" y="1"/>
                    <a:pt x="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9"/>
            <p:cNvSpPr/>
            <p:nvPr/>
          </p:nvSpPr>
          <p:spPr>
            <a:xfrm>
              <a:off x="3107532" y="3790243"/>
              <a:ext cx="58319" cy="42666"/>
            </a:xfrm>
            <a:custGeom>
              <a:avLst/>
              <a:gdLst/>
              <a:ahLst/>
              <a:cxnLst/>
              <a:rect l="l" t="t" r="r" b="b"/>
              <a:pathLst>
                <a:path w="1345" h="984" extrusionOk="0">
                  <a:moveTo>
                    <a:pt x="1072" y="1"/>
                  </a:moveTo>
                  <a:cubicBezTo>
                    <a:pt x="952" y="1"/>
                    <a:pt x="796" y="106"/>
                    <a:pt x="600" y="130"/>
                  </a:cubicBezTo>
                  <a:cubicBezTo>
                    <a:pt x="244" y="176"/>
                    <a:pt x="1" y="262"/>
                    <a:pt x="72" y="617"/>
                  </a:cubicBezTo>
                  <a:cubicBezTo>
                    <a:pt x="131" y="912"/>
                    <a:pt x="196" y="983"/>
                    <a:pt x="312" y="983"/>
                  </a:cubicBezTo>
                  <a:cubicBezTo>
                    <a:pt x="392" y="983"/>
                    <a:pt x="498" y="949"/>
                    <a:pt x="643" y="932"/>
                  </a:cubicBezTo>
                  <a:cubicBezTo>
                    <a:pt x="998" y="887"/>
                    <a:pt x="1345" y="521"/>
                    <a:pt x="1296" y="306"/>
                  </a:cubicBezTo>
                  <a:cubicBezTo>
                    <a:pt x="1243" y="70"/>
                    <a:pt x="1169" y="1"/>
                    <a:pt x="1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9"/>
            <p:cNvSpPr/>
            <p:nvPr/>
          </p:nvSpPr>
          <p:spPr>
            <a:xfrm>
              <a:off x="3175824" y="3799739"/>
              <a:ext cx="58319" cy="42666"/>
            </a:xfrm>
            <a:custGeom>
              <a:avLst/>
              <a:gdLst/>
              <a:ahLst/>
              <a:cxnLst/>
              <a:rect l="l" t="t" r="r" b="b"/>
              <a:pathLst>
                <a:path w="1345" h="984" extrusionOk="0">
                  <a:moveTo>
                    <a:pt x="1072" y="0"/>
                  </a:moveTo>
                  <a:cubicBezTo>
                    <a:pt x="952" y="0"/>
                    <a:pt x="796" y="106"/>
                    <a:pt x="600" y="130"/>
                  </a:cubicBezTo>
                  <a:cubicBezTo>
                    <a:pt x="244" y="174"/>
                    <a:pt x="0" y="260"/>
                    <a:pt x="72" y="617"/>
                  </a:cubicBezTo>
                  <a:cubicBezTo>
                    <a:pt x="131" y="912"/>
                    <a:pt x="195" y="983"/>
                    <a:pt x="312" y="983"/>
                  </a:cubicBezTo>
                  <a:cubicBezTo>
                    <a:pt x="392" y="983"/>
                    <a:pt x="497" y="949"/>
                    <a:pt x="643" y="932"/>
                  </a:cubicBezTo>
                  <a:cubicBezTo>
                    <a:pt x="998" y="887"/>
                    <a:pt x="1344" y="518"/>
                    <a:pt x="1296" y="305"/>
                  </a:cubicBezTo>
                  <a:cubicBezTo>
                    <a:pt x="1243" y="69"/>
                    <a:pt x="1169" y="0"/>
                    <a:pt x="1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9"/>
            <p:cNvSpPr/>
            <p:nvPr/>
          </p:nvSpPr>
          <p:spPr>
            <a:xfrm>
              <a:off x="2982524" y="3946166"/>
              <a:ext cx="37767" cy="42233"/>
            </a:xfrm>
            <a:custGeom>
              <a:avLst/>
              <a:gdLst/>
              <a:ahLst/>
              <a:cxnLst/>
              <a:rect l="l" t="t" r="r" b="b"/>
              <a:pathLst>
                <a:path w="871" h="974" extrusionOk="0">
                  <a:moveTo>
                    <a:pt x="488" y="1"/>
                  </a:moveTo>
                  <a:cubicBezTo>
                    <a:pt x="376" y="1"/>
                    <a:pt x="364" y="174"/>
                    <a:pt x="250" y="295"/>
                  </a:cubicBezTo>
                  <a:cubicBezTo>
                    <a:pt x="83" y="466"/>
                    <a:pt x="0" y="620"/>
                    <a:pt x="231" y="817"/>
                  </a:cubicBezTo>
                  <a:cubicBezTo>
                    <a:pt x="365" y="930"/>
                    <a:pt x="441" y="974"/>
                    <a:pt x="495" y="974"/>
                  </a:cubicBezTo>
                  <a:cubicBezTo>
                    <a:pt x="573" y="974"/>
                    <a:pt x="608" y="885"/>
                    <a:pt x="706" y="784"/>
                  </a:cubicBezTo>
                  <a:cubicBezTo>
                    <a:pt x="871" y="611"/>
                    <a:pt x="856" y="239"/>
                    <a:pt x="715" y="123"/>
                  </a:cubicBezTo>
                  <a:cubicBezTo>
                    <a:pt x="607" y="35"/>
                    <a:pt x="538" y="1"/>
                    <a:pt x="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9"/>
            <p:cNvSpPr/>
            <p:nvPr/>
          </p:nvSpPr>
          <p:spPr>
            <a:xfrm>
              <a:off x="3039586" y="3870329"/>
              <a:ext cx="21680" cy="16780"/>
            </a:xfrm>
            <a:custGeom>
              <a:avLst/>
              <a:gdLst/>
              <a:ahLst/>
              <a:cxnLst/>
              <a:rect l="l" t="t" r="r" b="b"/>
              <a:pathLst>
                <a:path w="500" h="387" extrusionOk="0">
                  <a:moveTo>
                    <a:pt x="374" y="0"/>
                  </a:moveTo>
                  <a:cubicBezTo>
                    <a:pt x="332" y="0"/>
                    <a:pt x="297" y="67"/>
                    <a:pt x="225" y="100"/>
                  </a:cubicBezTo>
                  <a:cubicBezTo>
                    <a:pt x="115" y="151"/>
                    <a:pt x="0" y="163"/>
                    <a:pt x="72" y="320"/>
                  </a:cubicBezTo>
                  <a:cubicBezTo>
                    <a:pt x="92" y="364"/>
                    <a:pt x="144" y="386"/>
                    <a:pt x="205" y="386"/>
                  </a:cubicBezTo>
                  <a:cubicBezTo>
                    <a:pt x="245" y="386"/>
                    <a:pt x="289" y="377"/>
                    <a:pt x="332" y="357"/>
                  </a:cubicBezTo>
                  <a:cubicBezTo>
                    <a:pt x="445" y="304"/>
                    <a:pt x="500" y="151"/>
                    <a:pt x="460" y="84"/>
                  </a:cubicBezTo>
                  <a:cubicBezTo>
                    <a:pt x="424" y="22"/>
                    <a:pt x="398" y="0"/>
                    <a:pt x="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9"/>
            <p:cNvSpPr/>
            <p:nvPr/>
          </p:nvSpPr>
          <p:spPr>
            <a:xfrm>
              <a:off x="3233276" y="3865343"/>
              <a:ext cx="21723" cy="16780"/>
            </a:xfrm>
            <a:custGeom>
              <a:avLst/>
              <a:gdLst/>
              <a:ahLst/>
              <a:cxnLst/>
              <a:rect l="l" t="t" r="r" b="b"/>
              <a:pathLst>
                <a:path w="501" h="387" extrusionOk="0">
                  <a:moveTo>
                    <a:pt x="375" y="1"/>
                  </a:moveTo>
                  <a:cubicBezTo>
                    <a:pt x="334" y="1"/>
                    <a:pt x="298" y="67"/>
                    <a:pt x="227" y="100"/>
                  </a:cubicBezTo>
                  <a:cubicBezTo>
                    <a:pt x="115" y="152"/>
                    <a:pt x="1" y="163"/>
                    <a:pt x="72" y="319"/>
                  </a:cubicBezTo>
                  <a:cubicBezTo>
                    <a:pt x="92" y="363"/>
                    <a:pt x="144" y="386"/>
                    <a:pt x="206" y="386"/>
                  </a:cubicBezTo>
                  <a:cubicBezTo>
                    <a:pt x="246" y="386"/>
                    <a:pt x="291" y="377"/>
                    <a:pt x="334" y="356"/>
                  </a:cubicBezTo>
                  <a:cubicBezTo>
                    <a:pt x="446" y="305"/>
                    <a:pt x="500" y="152"/>
                    <a:pt x="460" y="84"/>
                  </a:cubicBezTo>
                  <a:cubicBezTo>
                    <a:pt x="425" y="22"/>
                    <a:pt x="399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9"/>
            <p:cNvSpPr/>
            <p:nvPr/>
          </p:nvSpPr>
          <p:spPr>
            <a:xfrm>
              <a:off x="2982264" y="3942697"/>
              <a:ext cx="21723" cy="16737"/>
            </a:xfrm>
            <a:custGeom>
              <a:avLst/>
              <a:gdLst/>
              <a:ahLst/>
              <a:cxnLst/>
              <a:rect l="l" t="t" r="r" b="b"/>
              <a:pathLst>
                <a:path w="501" h="386" extrusionOk="0">
                  <a:moveTo>
                    <a:pt x="375" y="1"/>
                  </a:moveTo>
                  <a:cubicBezTo>
                    <a:pt x="333" y="1"/>
                    <a:pt x="297" y="67"/>
                    <a:pt x="227" y="100"/>
                  </a:cubicBezTo>
                  <a:cubicBezTo>
                    <a:pt x="115" y="151"/>
                    <a:pt x="1" y="163"/>
                    <a:pt x="72" y="319"/>
                  </a:cubicBezTo>
                  <a:cubicBezTo>
                    <a:pt x="93" y="362"/>
                    <a:pt x="144" y="386"/>
                    <a:pt x="206" y="386"/>
                  </a:cubicBezTo>
                  <a:cubicBezTo>
                    <a:pt x="246" y="386"/>
                    <a:pt x="291" y="376"/>
                    <a:pt x="334" y="356"/>
                  </a:cubicBezTo>
                  <a:cubicBezTo>
                    <a:pt x="447" y="305"/>
                    <a:pt x="500" y="153"/>
                    <a:pt x="462" y="84"/>
                  </a:cubicBezTo>
                  <a:cubicBezTo>
                    <a:pt x="426" y="22"/>
                    <a:pt x="400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3079608" y="3835728"/>
              <a:ext cx="33908" cy="23024"/>
            </a:xfrm>
            <a:custGeom>
              <a:avLst/>
              <a:gdLst/>
              <a:ahLst/>
              <a:cxnLst/>
              <a:rect l="l" t="t" r="r" b="b"/>
              <a:pathLst>
                <a:path w="782" h="531" extrusionOk="0">
                  <a:moveTo>
                    <a:pt x="617" y="1"/>
                  </a:moveTo>
                  <a:cubicBezTo>
                    <a:pt x="552" y="1"/>
                    <a:pt x="483" y="91"/>
                    <a:pt x="365" y="136"/>
                  </a:cubicBezTo>
                  <a:cubicBezTo>
                    <a:pt x="181" y="205"/>
                    <a:pt x="0" y="222"/>
                    <a:pt x="82" y="437"/>
                  </a:cubicBezTo>
                  <a:cubicBezTo>
                    <a:pt x="106" y="498"/>
                    <a:pt x="182" y="530"/>
                    <a:pt x="280" y="530"/>
                  </a:cubicBezTo>
                  <a:cubicBezTo>
                    <a:pt x="342" y="530"/>
                    <a:pt x="414" y="517"/>
                    <a:pt x="486" y="490"/>
                  </a:cubicBezTo>
                  <a:cubicBezTo>
                    <a:pt x="667" y="420"/>
                    <a:pt x="782" y="211"/>
                    <a:pt x="733" y="116"/>
                  </a:cubicBezTo>
                  <a:cubicBezTo>
                    <a:pt x="690" y="30"/>
                    <a:pt x="65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9"/>
            <p:cNvSpPr/>
            <p:nvPr/>
          </p:nvSpPr>
          <p:spPr>
            <a:xfrm>
              <a:off x="3123748" y="3780531"/>
              <a:ext cx="28964" cy="30005"/>
            </a:xfrm>
            <a:custGeom>
              <a:avLst/>
              <a:gdLst/>
              <a:ahLst/>
              <a:cxnLst/>
              <a:rect l="l" t="t" r="r" b="b"/>
              <a:pathLst>
                <a:path w="668" h="692" extrusionOk="0">
                  <a:moveTo>
                    <a:pt x="433" y="1"/>
                  </a:moveTo>
                  <a:cubicBezTo>
                    <a:pt x="337" y="1"/>
                    <a:pt x="346" y="141"/>
                    <a:pt x="258" y="265"/>
                  </a:cubicBezTo>
                  <a:cubicBezTo>
                    <a:pt x="143" y="426"/>
                    <a:pt x="0" y="539"/>
                    <a:pt x="188" y="670"/>
                  </a:cubicBezTo>
                  <a:cubicBezTo>
                    <a:pt x="208" y="685"/>
                    <a:pt x="232" y="692"/>
                    <a:pt x="258" y="692"/>
                  </a:cubicBezTo>
                  <a:cubicBezTo>
                    <a:pt x="347" y="692"/>
                    <a:pt x="464" y="616"/>
                    <a:pt x="553" y="494"/>
                  </a:cubicBezTo>
                  <a:cubicBezTo>
                    <a:pt x="667" y="333"/>
                    <a:pt x="646" y="95"/>
                    <a:pt x="553" y="43"/>
                  </a:cubicBezTo>
                  <a:cubicBezTo>
                    <a:pt x="500" y="14"/>
                    <a:pt x="461" y="1"/>
                    <a:pt x="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9"/>
            <p:cNvSpPr/>
            <p:nvPr/>
          </p:nvSpPr>
          <p:spPr>
            <a:xfrm>
              <a:off x="3164941" y="3863088"/>
              <a:ext cx="28921" cy="29962"/>
            </a:xfrm>
            <a:custGeom>
              <a:avLst/>
              <a:gdLst/>
              <a:ahLst/>
              <a:cxnLst/>
              <a:rect l="l" t="t" r="r" b="b"/>
              <a:pathLst>
                <a:path w="667" h="691" extrusionOk="0">
                  <a:moveTo>
                    <a:pt x="433" y="1"/>
                  </a:moveTo>
                  <a:cubicBezTo>
                    <a:pt x="338" y="1"/>
                    <a:pt x="346" y="141"/>
                    <a:pt x="257" y="264"/>
                  </a:cubicBezTo>
                  <a:cubicBezTo>
                    <a:pt x="142" y="424"/>
                    <a:pt x="1" y="537"/>
                    <a:pt x="187" y="669"/>
                  </a:cubicBezTo>
                  <a:cubicBezTo>
                    <a:pt x="207" y="684"/>
                    <a:pt x="231" y="690"/>
                    <a:pt x="258" y="690"/>
                  </a:cubicBezTo>
                  <a:cubicBezTo>
                    <a:pt x="346" y="690"/>
                    <a:pt x="463" y="615"/>
                    <a:pt x="552" y="493"/>
                  </a:cubicBezTo>
                  <a:cubicBezTo>
                    <a:pt x="666" y="333"/>
                    <a:pt x="645" y="95"/>
                    <a:pt x="553" y="43"/>
                  </a:cubicBezTo>
                  <a:cubicBezTo>
                    <a:pt x="500" y="13"/>
                    <a:pt x="462" y="1"/>
                    <a:pt x="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9"/>
            <p:cNvSpPr/>
            <p:nvPr/>
          </p:nvSpPr>
          <p:spPr>
            <a:xfrm>
              <a:off x="3225515" y="3815045"/>
              <a:ext cx="28878" cy="30048"/>
            </a:xfrm>
            <a:custGeom>
              <a:avLst/>
              <a:gdLst/>
              <a:ahLst/>
              <a:cxnLst/>
              <a:rect l="l" t="t" r="r" b="b"/>
              <a:pathLst>
                <a:path w="666" h="693" extrusionOk="0">
                  <a:moveTo>
                    <a:pt x="432" y="1"/>
                  </a:moveTo>
                  <a:cubicBezTo>
                    <a:pt x="337" y="1"/>
                    <a:pt x="345" y="142"/>
                    <a:pt x="257" y="265"/>
                  </a:cubicBezTo>
                  <a:cubicBezTo>
                    <a:pt x="143" y="427"/>
                    <a:pt x="1" y="537"/>
                    <a:pt x="187" y="672"/>
                  </a:cubicBezTo>
                  <a:cubicBezTo>
                    <a:pt x="207" y="686"/>
                    <a:pt x="230" y="693"/>
                    <a:pt x="257" y="693"/>
                  </a:cubicBezTo>
                  <a:cubicBezTo>
                    <a:pt x="346" y="693"/>
                    <a:pt x="464" y="617"/>
                    <a:pt x="552" y="493"/>
                  </a:cubicBezTo>
                  <a:cubicBezTo>
                    <a:pt x="665" y="334"/>
                    <a:pt x="644" y="98"/>
                    <a:pt x="552" y="43"/>
                  </a:cubicBezTo>
                  <a:cubicBezTo>
                    <a:pt x="499" y="14"/>
                    <a:pt x="461" y="1"/>
                    <a:pt x="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9"/>
            <p:cNvSpPr/>
            <p:nvPr/>
          </p:nvSpPr>
          <p:spPr>
            <a:xfrm>
              <a:off x="2927587" y="3874578"/>
              <a:ext cx="528212" cy="522618"/>
            </a:xfrm>
            <a:custGeom>
              <a:avLst/>
              <a:gdLst/>
              <a:ahLst/>
              <a:cxnLst/>
              <a:rect l="l" t="t" r="r" b="b"/>
              <a:pathLst>
                <a:path w="12182" h="12053" extrusionOk="0">
                  <a:moveTo>
                    <a:pt x="10512" y="0"/>
                  </a:moveTo>
                  <a:lnTo>
                    <a:pt x="1" y="4719"/>
                  </a:lnTo>
                  <a:lnTo>
                    <a:pt x="4659" y="12052"/>
                  </a:lnTo>
                  <a:lnTo>
                    <a:pt x="12181" y="9491"/>
                  </a:lnTo>
                  <a:lnTo>
                    <a:pt x="105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9"/>
            <p:cNvSpPr/>
            <p:nvPr/>
          </p:nvSpPr>
          <p:spPr>
            <a:xfrm>
              <a:off x="2927587" y="4056820"/>
              <a:ext cx="241819" cy="340376"/>
            </a:xfrm>
            <a:custGeom>
              <a:avLst/>
              <a:gdLst/>
              <a:ahLst/>
              <a:cxnLst/>
              <a:rect l="l" t="t" r="r" b="b"/>
              <a:pathLst>
                <a:path w="5577" h="7850" extrusionOk="0">
                  <a:moveTo>
                    <a:pt x="1365" y="0"/>
                  </a:moveTo>
                  <a:lnTo>
                    <a:pt x="1" y="516"/>
                  </a:lnTo>
                  <a:lnTo>
                    <a:pt x="4659" y="7849"/>
                  </a:lnTo>
                  <a:lnTo>
                    <a:pt x="5576" y="7520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9"/>
            <p:cNvSpPr/>
            <p:nvPr/>
          </p:nvSpPr>
          <p:spPr>
            <a:xfrm>
              <a:off x="3067814" y="3992734"/>
              <a:ext cx="207044" cy="368517"/>
            </a:xfrm>
            <a:custGeom>
              <a:avLst/>
              <a:gdLst/>
              <a:ahLst/>
              <a:cxnLst/>
              <a:rect l="l" t="t" r="r" b="b"/>
              <a:pathLst>
                <a:path w="4775" h="8499" extrusionOk="0">
                  <a:moveTo>
                    <a:pt x="1564" y="1"/>
                  </a:moveTo>
                  <a:lnTo>
                    <a:pt x="0" y="698"/>
                  </a:lnTo>
                  <a:lnTo>
                    <a:pt x="3772" y="8498"/>
                  </a:lnTo>
                  <a:lnTo>
                    <a:pt x="4775" y="8149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9"/>
            <p:cNvSpPr/>
            <p:nvPr/>
          </p:nvSpPr>
          <p:spPr>
            <a:xfrm>
              <a:off x="3206176" y="3929169"/>
              <a:ext cx="167066" cy="401774"/>
            </a:xfrm>
            <a:custGeom>
              <a:avLst/>
              <a:gdLst/>
              <a:ahLst/>
              <a:cxnLst/>
              <a:rect l="l" t="t" r="r" b="b"/>
              <a:pathLst>
                <a:path w="3853" h="9266" extrusionOk="0">
                  <a:moveTo>
                    <a:pt x="1563" y="1"/>
                  </a:moveTo>
                  <a:lnTo>
                    <a:pt x="0" y="698"/>
                  </a:lnTo>
                  <a:lnTo>
                    <a:pt x="2664" y="9266"/>
                  </a:lnTo>
                  <a:lnTo>
                    <a:pt x="3853" y="8844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9"/>
            <p:cNvSpPr/>
            <p:nvPr/>
          </p:nvSpPr>
          <p:spPr>
            <a:xfrm>
              <a:off x="3347574" y="3875923"/>
              <a:ext cx="110828" cy="418207"/>
            </a:xfrm>
            <a:custGeom>
              <a:avLst/>
              <a:gdLst/>
              <a:ahLst/>
              <a:cxnLst/>
              <a:rect l="l" t="t" r="r" b="b"/>
              <a:pathLst>
                <a:path w="2556" h="9645" extrusionOk="0">
                  <a:moveTo>
                    <a:pt x="879" y="1"/>
                  </a:moveTo>
                  <a:lnTo>
                    <a:pt x="0" y="369"/>
                  </a:lnTo>
                  <a:lnTo>
                    <a:pt x="1873" y="9645"/>
                  </a:lnTo>
                  <a:lnTo>
                    <a:pt x="2556" y="9430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9"/>
            <p:cNvSpPr/>
            <p:nvPr/>
          </p:nvSpPr>
          <p:spPr>
            <a:xfrm>
              <a:off x="3089581" y="3990653"/>
              <a:ext cx="370424" cy="406543"/>
            </a:xfrm>
            <a:custGeom>
              <a:avLst/>
              <a:gdLst/>
              <a:ahLst/>
              <a:cxnLst/>
              <a:rect l="l" t="t" r="r" b="b"/>
              <a:pathLst>
                <a:path w="8543" h="9376" extrusionOk="0">
                  <a:moveTo>
                    <a:pt x="7280" y="0"/>
                  </a:moveTo>
                  <a:cubicBezTo>
                    <a:pt x="6006" y="4968"/>
                    <a:pt x="1" y="7929"/>
                    <a:pt x="1" y="7929"/>
                  </a:cubicBezTo>
                  <a:lnTo>
                    <a:pt x="923" y="9375"/>
                  </a:lnTo>
                  <a:lnTo>
                    <a:pt x="8543" y="6823"/>
                  </a:lnTo>
                  <a:lnTo>
                    <a:pt x="728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9"/>
            <p:cNvSpPr/>
            <p:nvPr/>
          </p:nvSpPr>
          <p:spPr>
            <a:xfrm>
              <a:off x="2922947" y="3873928"/>
              <a:ext cx="535496" cy="466467"/>
            </a:xfrm>
            <a:custGeom>
              <a:avLst/>
              <a:gdLst/>
              <a:ahLst/>
              <a:cxnLst/>
              <a:rect l="l" t="t" r="r" b="b"/>
              <a:pathLst>
                <a:path w="12350" h="10758" extrusionOk="0">
                  <a:moveTo>
                    <a:pt x="10671" y="1"/>
                  </a:moveTo>
                  <a:lnTo>
                    <a:pt x="0" y="4632"/>
                  </a:lnTo>
                  <a:lnTo>
                    <a:pt x="327" y="5069"/>
                  </a:lnTo>
                  <a:lnTo>
                    <a:pt x="6519" y="4111"/>
                  </a:lnTo>
                  <a:lnTo>
                    <a:pt x="8609" y="10757"/>
                  </a:lnTo>
                  <a:lnTo>
                    <a:pt x="12350" y="9436"/>
                  </a:lnTo>
                  <a:lnTo>
                    <a:pt x="1067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9"/>
            <p:cNvSpPr/>
            <p:nvPr/>
          </p:nvSpPr>
          <p:spPr>
            <a:xfrm>
              <a:off x="2909289" y="3856627"/>
              <a:ext cx="490879" cy="235228"/>
            </a:xfrm>
            <a:custGeom>
              <a:avLst/>
              <a:gdLst/>
              <a:ahLst/>
              <a:cxnLst/>
              <a:rect l="l" t="t" r="r" b="b"/>
              <a:pathLst>
                <a:path w="11321" h="5425" extrusionOk="0">
                  <a:moveTo>
                    <a:pt x="11233" y="1"/>
                  </a:moveTo>
                  <a:lnTo>
                    <a:pt x="0" y="4895"/>
                  </a:lnTo>
                  <a:lnTo>
                    <a:pt x="255" y="5425"/>
                  </a:lnTo>
                  <a:lnTo>
                    <a:pt x="11321" y="420"/>
                  </a:lnTo>
                  <a:lnTo>
                    <a:pt x="11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9"/>
            <p:cNvSpPr/>
            <p:nvPr/>
          </p:nvSpPr>
          <p:spPr>
            <a:xfrm>
              <a:off x="2988291" y="4103736"/>
              <a:ext cx="124573" cy="191088"/>
            </a:xfrm>
            <a:custGeom>
              <a:avLst/>
              <a:gdLst/>
              <a:ahLst/>
              <a:cxnLst/>
              <a:rect l="l" t="t" r="r" b="b"/>
              <a:pathLst>
                <a:path w="2873" h="4407" extrusionOk="0">
                  <a:moveTo>
                    <a:pt x="506" y="0"/>
                  </a:moveTo>
                  <a:lnTo>
                    <a:pt x="1" y="344"/>
                  </a:lnTo>
                  <a:lnTo>
                    <a:pt x="2617" y="4407"/>
                  </a:lnTo>
                  <a:lnTo>
                    <a:pt x="2872" y="423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9"/>
            <p:cNvSpPr/>
            <p:nvPr/>
          </p:nvSpPr>
          <p:spPr>
            <a:xfrm>
              <a:off x="3029397" y="3910220"/>
              <a:ext cx="29268" cy="20466"/>
            </a:xfrm>
            <a:custGeom>
              <a:avLst/>
              <a:gdLst/>
              <a:ahLst/>
              <a:cxnLst/>
              <a:rect l="l" t="t" r="r" b="b"/>
              <a:pathLst>
                <a:path w="675" h="472" extrusionOk="0">
                  <a:moveTo>
                    <a:pt x="528" y="0"/>
                  </a:moveTo>
                  <a:cubicBezTo>
                    <a:pt x="471" y="0"/>
                    <a:pt x="414" y="84"/>
                    <a:pt x="312" y="129"/>
                  </a:cubicBezTo>
                  <a:cubicBezTo>
                    <a:pt x="153" y="196"/>
                    <a:pt x="0" y="216"/>
                    <a:pt x="78" y="398"/>
                  </a:cubicBezTo>
                  <a:cubicBezTo>
                    <a:pt x="98" y="446"/>
                    <a:pt x="159" y="472"/>
                    <a:pt x="237" y="472"/>
                  </a:cubicBezTo>
                  <a:cubicBezTo>
                    <a:pt x="294" y="472"/>
                    <a:pt x="361" y="458"/>
                    <a:pt x="427" y="429"/>
                  </a:cubicBezTo>
                  <a:cubicBezTo>
                    <a:pt x="584" y="361"/>
                    <a:pt x="674" y="176"/>
                    <a:pt x="630" y="96"/>
                  </a:cubicBezTo>
                  <a:cubicBezTo>
                    <a:pt x="591" y="25"/>
                    <a:pt x="560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9"/>
            <p:cNvSpPr/>
            <p:nvPr/>
          </p:nvSpPr>
          <p:spPr>
            <a:xfrm>
              <a:off x="2976324" y="3999542"/>
              <a:ext cx="29268" cy="20466"/>
            </a:xfrm>
            <a:custGeom>
              <a:avLst/>
              <a:gdLst/>
              <a:ahLst/>
              <a:cxnLst/>
              <a:rect l="l" t="t" r="r" b="b"/>
              <a:pathLst>
                <a:path w="675" h="472" extrusionOk="0">
                  <a:moveTo>
                    <a:pt x="528" y="0"/>
                  </a:moveTo>
                  <a:cubicBezTo>
                    <a:pt x="471" y="0"/>
                    <a:pt x="414" y="84"/>
                    <a:pt x="311" y="127"/>
                  </a:cubicBezTo>
                  <a:cubicBezTo>
                    <a:pt x="153" y="196"/>
                    <a:pt x="0" y="216"/>
                    <a:pt x="78" y="398"/>
                  </a:cubicBezTo>
                  <a:cubicBezTo>
                    <a:pt x="98" y="446"/>
                    <a:pt x="157" y="472"/>
                    <a:pt x="234" y="472"/>
                  </a:cubicBezTo>
                  <a:cubicBezTo>
                    <a:pt x="292" y="472"/>
                    <a:pt x="359" y="457"/>
                    <a:pt x="427" y="428"/>
                  </a:cubicBezTo>
                  <a:cubicBezTo>
                    <a:pt x="586" y="362"/>
                    <a:pt x="675" y="176"/>
                    <a:pt x="630" y="96"/>
                  </a:cubicBezTo>
                  <a:cubicBezTo>
                    <a:pt x="591" y="25"/>
                    <a:pt x="560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9"/>
            <p:cNvSpPr/>
            <p:nvPr/>
          </p:nvSpPr>
          <p:spPr>
            <a:xfrm>
              <a:off x="3036508" y="3905971"/>
              <a:ext cx="17084" cy="18341"/>
            </a:xfrm>
            <a:custGeom>
              <a:avLst/>
              <a:gdLst/>
              <a:ahLst/>
              <a:cxnLst/>
              <a:rect l="l" t="t" r="r" b="b"/>
              <a:pathLst>
                <a:path w="394" h="423" extrusionOk="0">
                  <a:moveTo>
                    <a:pt x="144" y="1"/>
                  </a:moveTo>
                  <a:cubicBezTo>
                    <a:pt x="25" y="1"/>
                    <a:pt x="100" y="86"/>
                    <a:pt x="81" y="181"/>
                  </a:cubicBezTo>
                  <a:cubicBezTo>
                    <a:pt x="58" y="291"/>
                    <a:pt x="1" y="379"/>
                    <a:pt x="180" y="420"/>
                  </a:cubicBezTo>
                  <a:cubicBezTo>
                    <a:pt x="188" y="422"/>
                    <a:pt x="196" y="423"/>
                    <a:pt x="205" y="423"/>
                  </a:cubicBezTo>
                  <a:cubicBezTo>
                    <a:pt x="280" y="423"/>
                    <a:pt x="351" y="354"/>
                    <a:pt x="372" y="255"/>
                  </a:cubicBezTo>
                  <a:cubicBezTo>
                    <a:pt x="393" y="145"/>
                    <a:pt x="293" y="19"/>
                    <a:pt x="208" y="6"/>
                  </a:cubicBezTo>
                  <a:cubicBezTo>
                    <a:pt x="182" y="3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9"/>
            <p:cNvSpPr/>
            <p:nvPr/>
          </p:nvSpPr>
          <p:spPr>
            <a:xfrm>
              <a:off x="2992714" y="3956485"/>
              <a:ext cx="17171" cy="18298"/>
            </a:xfrm>
            <a:custGeom>
              <a:avLst/>
              <a:gdLst/>
              <a:ahLst/>
              <a:cxnLst/>
              <a:rect l="l" t="t" r="r" b="b"/>
              <a:pathLst>
                <a:path w="396" h="422" extrusionOk="0">
                  <a:moveTo>
                    <a:pt x="143" y="1"/>
                  </a:moveTo>
                  <a:cubicBezTo>
                    <a:pt x="26" y="1"/>
                    <a:pt x="100" y="87"/>
                    <a:pt x="82" y="181"/>
                  </a:cubicBezTo>
                  <a:cubicBezTo>
                    <a:pt x="59" y="290"/>
                    <a:pt x="0" y="379"/>
                    <a:pt x="181" y="419"/>
                  </a:cubicBezTo>
                  <a:cubicBezTo>
                    <a:pt x="189" y="421"/>
                    <a:pt x="198" y="422"/>
                    <a:pt x="207" y="422"/>
                  </a:cubicBezTo>
                  <a:cubicBezTo>
                    <a:pt x="282" y="422"/>
                    <a:pt x="352" y="353"/>
                    <a:pt x="372" y="254"/>
                  </a:cubicBezTo>
                  <a:cubicBezTo>
                    <a:pt x="395" y="145"/>
                    <a:pt x="294" y="18"/>
                    <a:pt x="209" y="7"/>
                  </a:cubicBezTo>
                  <a:cubicBezTo>
                    <a:pt x="182" y="2"/>
                    <a:pt x="160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9"/>
            <p:cNvSpPr/>
            <p:nvPr/>
          </p:nvSpPr>
          <p:spPr>
            <a:xfrm>
              <a:off x="3082946" y="3893570"/>
              <a:ext cx="17127" cy="18341"/>
            </a:xfrm>
            <a:custGeom>
              <a:avLst/>
              <a:gdLst/>
              <a:ahLst/>
              <a:cxnLst/>
              <a:rect l="l" t="t" r="r" b="b"/>
              <a:pathLst>
                <a:path w="395" h="423" extrusionOk="0">
                  <a:moveTo>
                    <a:pt x="143" y="0"/>
                  </a:moveTo>
                  <a:cubicBezTo>
                    <a:pt x="24" y="0"/>
                    <a:pt x="100" y="86"/>
                    <a:pt x="81" y="181"/>
                  </a:cubicBezTo>
                  <a:cubicBezTo>
                    <a:pt x="58" y="291"/>
                    <a:pt x="1" y="378"/>
                    <a:pt x="181" y="420"/>
                  </a:cubicBezTo>
                  <a:cubicBezTo>
                    <a:pt x="189" y="421"/>
                    <a:pt x="198" y="422"/>
                    <a:pt x="206" y="422"/>
                  </a:cubicBezTo>
                  <a:cubicBezTo>
                    <a:pt x="281" y="422"/>
                    <a:pt x="351" y="353"/>
                    <a:pt x="373" y="255"/>
                  </a:cubicBezTo>
                  <a:cubicBezTo>
                    <a:pt x="394" y="145"/>
                    <a:pt x="291" y="19"/>
                    <a:pt x="208" y="6"/>
                  </a:cubicBezTo>
                  <a:cubicBezTo>
                    <a:pt x="182" y="2"/>
                    <a:pt x="161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9"/>
            <p:cNvSpPr/>
            <p:nvPr/>
          </p:nvSpPr>
          <p:spPr>
            <a:xfrm>
              <a:off x="3105364" y="3850817"/>
              <a:ext cx="17127" cy="18298"/>
            </a:xfrm>
            <a:custGeom>
              <a:avLst/>
              <a:gdLst/>
              <a:ahLst/>
              <a:cxnLst/>
              <a:rect l="l" t="t" r="r" b="b"/>
              <a:pathLst>
                <a:path w="395" h="422" extrusionOk="0">
                  <a:moveTo>
                    <a:pt x="143" y="0"/>
                  </a:moveTo>
                  <a:cubicBezTo>
                    <a:pt x="24" y="0"/>
                    <a:pt x="99" y="85"/>
                    <a:pt x="81" y="182"/>
                  </a:cubicBezTo>
                  <a:cubicBezTo>
                    <a:pt x="59" y="291"/>
                    <a:pt x="0" y="378"/>
                    <a:pt x="179" y="419"/>
                  </a:cubicBezTo>
                  <a:cubicBezTo>
                    <a:pt x="188" y="421"/>
                    <a:pt x="196" y="422"/>
                    <a:pt x="204" y="422"/>
                  </a:cubicBezTo>
                  <a:cubicBezTo>
                    <a:pt x="280" y="422"/>
                    <a:pt x="349" y="353"/>
                    <a:pt x="371" y="255"/>
                  </a:cubicBezTo>
                  <a:cubicBezTo>
                    <a:pt x="394" y="146"/>
                    <a:pt x="294" y="19"/>
                    <a:pt x="208" y="6"/>
                  </a:cubicBezTo>
                  <a:cubicBezTo>
                    <a:pt x="182" y="2"/>
                    <a:pt x="160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9"/>
            <p:cNvSpPr/>
            <p:nvPr/>
          </p:nvSpPr>
          <p:spPr>
            <a:xfrm>
              <a:off x="3164897" y="3860183"/>
              <a:ext cx="17084" cy="18341"/>
            </a:xfrm>
            <a:custGeom>
              <a:avLst/>
              <a:gdLst/>
              <a:ahLst/>
              <a:cxnLst/>
              <a:rect l="l" t="t" r="r" b="b"/>
              <a:pathLst>
                <a:path w="394" h="423" extrusionOk="0">
                  <a:moveTo>
                    <a:pt x="143" y="0"/>
                  </a:moveTo>
                  <a:cubicBezTo>
                    <a:pt x="22" y="0"/>
                    <a:pt x="99" y="87"/>
                    <a:pt x="80" y="182"/>
                  </a:cubicBezTo>
                  <a:cubicBezTo>
                    <a:pt x="59" y="291"/>
                    <a:pt x="0" y="378"/>
                    <a:pt x="181" y="420"/>
                  </a:cubicBezTo>
                  <a:cubicBezTo>
                    <a:pt x="189" y="421"/>
                    <a:pt x="198" y="422"/>
                    <a:pt x="207" y="422"/>
                  </a:cubicBezTo>
                  <a:cubicBezTo>
                    <a:pt x="282" y="422"/>
                    <a:pt x="351" y="352"/>
                    <a:pt x="372" y="255"/>
                  </a:cubicBezTo>
                  <a:cubicBezTo>
                    <a:pt x="394" y="146"/>
                    <a:pt x="291" y="17"/>
                    <a:pt x="208" y="6"/>
                  </a:cubicBezTo>
                  <a:cubicBezTo>
                    <a:pt x="182" y="2"/>
                    <a:pt x="160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3058144" y="3875186"/>
              <a:ext cx="17084" cy="18298"/>
            </a:xfrm>
            <a:custGeom>
              <a:avLst/>
              <a:gdLst/>
              <a:ahLst/>
              <a:cxnLst/>
              <a:rect l="l" t="t" r="r" b="b"/>
              <a:pathLst>
                <a:path w="394" h="422" extrusionOk="0">
                  <a:moveTo>
                    <a:pt x="141" y="0"/>
                  </a:moveTo>
                  <a:cubicBezTo>
                    <a:pt x="24" y="0"/>
                    <a:pt x="99" y="86"/>
                    <a:pt x="80" y="181"/>
                  </a:cubicBezTo>
                  <a:cubicBezTo>
                    <a:pt x="57" y="290"/>
                    <a:pt x="0" y="378"/>
                    <a:pt x="180" y="419"/>
                  </a:cubicBezTo>
                  <a:cubicBezTo>
                    <a:pt x="189" y="420"/>
                    <a:pt x="198" y="421"/>
                    <a:pt x="207" y="421"/>
                  </a:cubicBezTo>
                  <a:cubicBezTo>
                    <a:pt x="282" y="421"/>
                    <a:pt x="350" y="353"/>
                    <a:pt x="372" y="254"/>
                  </a:cubicBezTo>
                  <a:cubicBezTo>
                    <a:pt x="394" y="145"/>
                    <a:pt x="291" y="18"/>
                    <a:pt x="208" y="6"/>
                  </a:cubicBezTo>
                  <a:cubicBezTo>
                    <a:pt x="181" y="2"/>
                    <a:pt x="159" y="0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9"/>
            <p:cNvSpPr/>
            <p:nvPr/>
          </p:nvSpPr>
          <p:spPr>
            <a:xfrm>
              <a:off x="3051293" y="3885072"/>
              <a:ext cx="22070" cy="14612"/>
            </a:xfrm>
            <a:custGeom>
              <a:avLst/>
              <a:gdLst/>
              <a:ahLst/>
              <a:cxnLst/>
              <a:rect l="l" t="t" r="r" b="b"/>
              <a:pathLst>
                <a:path w="509" h="337" extrusionOk="0">
                  <a:moveTo>
                    <a:pt x="433" y="1"/>
                  </a:moveTo>
                  <a:cubicBezTo>
                    <a:pt x="391" y="1"/>
                    <a:pt x="332" y="36"/>
                    <a:pt x="258" y="36"/>
                  </a:cubicBezTo>
                  <a:cubicBezTo>
                    <a:pt x="217" y="36"/>
                    <a:pt x="177" y="32"/>
                    <a:pt x="142" y="32"/>
                  </a:cubicBezTo>
                  <a:cubicBezTo>
                    <a:pt x="60" y="32"/>
                    <a:pt x="2" y="52"/>
                    <a:pt x="1" y="181"/>
                  </a:cubicBezTo>
                  <a:cubicBezTo>
                    <a:pt x="1" y="266"/>
                    <a:pt x="109" y="334"/>
                    <a:pt x="247" y="337"/>
                  </a:cubicBezTo>
                  <a:cubicBezTo>
                    <a:pt x="383" y="337"/>
                    <a:pt x="509" y="211"/>
                    <a:pt x="502" y="125"/>
                  </a:cubicBezTo>
                  <a:cubicBezTo>
                    <a:pt x="493" y="27"/>
                    <a:pt x="470" y="1"/>
                    <a:pt x="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9"/>
            <p:cNvSpPr/>
            <p:nvPr/>
          </p:nvSpPr>
          <p:spPr>
            <a:xfrm>
              <a:off x="3129385" y="3803642"/>
              <a:ext cx="17127" cy="18341"/>
            </a:xfrm>
            <a:custGeom>
              <a:avLst/>
              <a:gdLst/>
              <a:ahLst/>
              <a:cxnLst/>
              <a:rect l="l" t="t" r="r" b="b"/>
              <a:pathLst>
                <a:path w="395" h="423" extrusionOk="0">
                  <a:moveTo>
                    <a:pt x="143" y="0"/>
                  </a:moveTo>
                  <a:cubicBezTo>
                    <a:pt x="25" y="0"/>
                    <a:pt x="101" y="85"/>
                    <a:pt x="82" y="182"/>
                  </a:cubicBezTo>
                  <a:cubicBezTo>
                    <a:pt x="58" y="291"/>
                    <a:pt x="0" y="378"/>
                    <a:pt x="179" y="419"/>
                  </a:cubicBezTo>
                  <a:cubicBezTo>
                    <a:pt x="189" y="422"/>
                    <a:pt x="198" y="423"/>
                    <a:pt x="207" y="423"/>
                  </a:cubicBezTo>
                  <a:cubicBezTo>
                    <a:pt x="281" y="423"/>
                    <a:pt x="351" y="352"/>
                    <a:pt x="371" y="255"/>
                  </a:cubicBezTo>
                  <a:cubicBezTo>
                    <a:pt x="394" y="146"/>
                    <a:pt x="292" y="17"/>
                    <a:pt x="208" y="6"/>
                  </a:cubicBezTo>
                  <a:cubicBezTo>
                    <a:pt x="182" y="2"/>
                    <a:pt x="161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9"/>
            <p:cNvSpPr/>
            <p:nvPr/>
          </p:nvSpPr>
          <p:spPr>
            <a:xfrm>
              <a:off x="3198285" y="3807847"/>
              <a:ext cx="17127" cy="18298"/>
            </a:xfrm>
            <a:custGeom>
              <a:avLst/>
              <a:gdLst/>
              <a:ahLst/>
              <a:cxnLst/>
              <a:rect l="l" t="t" r="r" b="b"/>
              <a:pathLst>
                <a:path w="395" h="422" extrusionOk="0">
                  <a:moveTo>
                    <a:pt x="142" y="0"/>
                  </a:moveTo>
                  <a:cubicBezTo>
                    <a:pt x="25" y="0"/>
                    <a:pt x="101" y="86"/>
                    <a:pt x="82" y="181"/>
                  </a:cubicBezTo>
                  <a:cubicBezTo>
                    <a:pt x="61" y="289"/>
                    <a:pt x="0" y="378"/>
                    <a:pt x="182" y="418"/>
                  </a:cubicBezTo>
                  <a:cubicBezTo>
                    <a:pt x="191" y="420"/>
                    <a:pt x="200" y="421"/>
                    <a:pt x="208" y="421"/>
                  </a:cubicBezTo>
                  <a:cubicBezTo>
                    <a:pt x="282" y="421"/>
                    <a:pt x="352" y="352"/>
                    <a:pt x="373" y="254"/>
                  </a:cubicBezTo>
                  <a:cubicBezTo>
                    <a:pt x="394" y="145"/>
                    <a:pt x="292" y="16"/>
                    <a:pt x="208" y="6"/>
                  </a:cubicBezTo>
                  <a:cubicBezTo>
                    <a:pt x="181" y="2"/>
                    <a:pt x="159" y="0"/>
                    <a:pt x="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9"/>
            <p:cNvSpPr/>
            <p:nvPr/>
          </p:nvSpPr>
          <p:spPr>
            <a:xfrm>
              <a:off x="3122101" y="3798178"/>
              <a:ext cx="31089" cy="18255"/>
            </a:xfrm>
            <a:custGeom>
              <a:avLst/>
              <a:gdLst/>
              <a:ahLst/>
              <a:cxnLst/>
              <a:rect l="l" t="t" r="r" b="b"/>
              <a:pathLst>
                <a:path w="717" h="421" extrusionOk="0">
                  <a:moveTo>
                    <a:pt x="589" y="1"/>
                  </a:moveTo>
                  <a:cubicBezTo>
                    <a:pt x="530" y="1"/>
                    <a:pt x="456" y="71"/>
                    <a:pt x="345" y="103"/>
                  </a:cubicBezTo>
                  <a:cubicBezTo>
                    <a:pt x="167" y="153"/>
                    <a:pt x="1" y="160"/>
                    <a:pt x="50" y="338"/>
                  </a:cubicBezTo>
                  <a:cubicBezTo>
                    <a:pt x="64" y="391"/>
                    <a:pt x="137" y="421"/>
                    <a:pt x="236" y="421"/>
                  </a:cubicBezTo>
                  <a:cubicBezTo>
                    <a:pt x="288" y="421"/>
                    <a:pt x="348" y="412"/>
                    <a:pt x="409" y="395"/>
                  </a:cubicBezTo>
                  <a:cubicBezTo>
                    <a:pt x="586" y="341"/>
                    <a:pt x="717" y="176"/>
                    <a:pt x="684" y="97"/>
                  </a:cubicBezTo>
                  <a:cubicBezTo>
                    <a:pt x="654" y="25"/>
                    <a:pt x="625" y="1"/>
                    <a:pt x="5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9"/>
            <p:cNvSpPr/>
            <p:nvPr/>
          </p:nvSpPr>
          <p:spPr>
            <a:xfrm>
              <a:off x="3189916" y="3810406"/>
              <a:ext cx="31002" cy="18211"/>
            </a:xfrm>
            <a:custGeom>
              <a:avLst/>
              <a:gdLst/>
              <a:ahLst/>
              <a:cxnLst/>
              <a:rect l="l" t="t" r="r" b="b"/>
              <a:pathLst>
                <a:path w="715" h="420" extrusionOk="0">
                  <a:moveTo>
                    <a:pt x="588" y="0"/>
                  </a:moveTo>
                  <a:cubicBezTo>
                    <a:pt x="529" y="0"/>
                    <a:pt x="455" y="69"/>
                    <a:pt x="344" y="102"/>
                  </a:cubicBezTo>
                  <a:cubicBezTo>
                    <a:pt x="168" y="155"/>
                    <a:pt x="0" y="159"/>
                    <a:pt x="47" y="336"/>
                  </a:cubicBezTo>
                  <a:cubicBezTo>
                    <a:pt x="61" y="390"/>
                    <a:pt x="133" y="419"/>
                    <a:pt x="230" y="419"/>
                  </a:cubicBezTo>
                  <a:cubicBezTo>
                    <a:pt x="283" y="419"/>
                    <a:pt x="344" y="410"/>
                    <a:pt x="407" y="392"/>
                  </a:cubicBezTo>
                  <a:cubicBezTo>
                    <a:pt x="584" y="342"/>
                    <a:pt x="715" y="176"/>
                    <a:pt x="683" y="97"/>
                  </a:cubicBezTo>
                  <a:cubicBezTo>
                    <a:pt x="654" y="25"/>
                    <a:pt x="623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9"/>
            <p:cNvSpPr/>
            <p:nvPr/>
          </p:nvSpPr>
          <p:spPr>
            <a:xfrm>
              <a:off x="3157873" y="3867077"/>
              <a:ext cx="31089" cy="18255"/>
            </a:xfrm>
            <a:custGeom>
              <a:avLst/>
              <a:gdLst/>
              <a:ahLst/>
              <a:cxnLst/>
              <a:rect l="l" t="t" r="r" b="b"/>
              <a:pathLst>
                <a:path w="717" h="421" extrusionOk="0">
                  <a:moveTo>
                    <a:pt x="589" y="1"/>
                  </a:moveTo>
                  <a:cubicBezTo>
                    <a:pt x="529" y="1"/>
                    <a:pt x="455" y="71"/>
                    <a:pt x="344" y="103"/>
                  </a:cubicBezTo>
                  <a:cubicBezTo>
                    <a:pt x="167" y="153"/>
                    <a:pt x="1" y="160"/>
                    <a:pt x="48" y="338"/>
                  </a:cubicBezTo>
                  <a:cubicBezTo>
                    <a:pt x="62" y="391"/>
                    <a:pt x="135" y="421"/>
                    <a:pt x="234" y="421"/>
                  </a:cubicBezTo>
                  <a:cubicBezTo>
                    <a:pt x="286" y="421"/>
                    <a:pt x="346" y="412"/>
                    <a:pt x="407" y="395"/>
                  </a:cubicBezTo>
                  <a:cubicBezTo>
                    <a:pt x="586" y="341"/>
                    <a:pt x="716" y="175"/>
                    <a:pt x="685" y="97"/>
                  </a:cubicBezTo>
                  <a:cubicBezTo>
                    <a:pt x="654" y="25"/>
                    <a:pt x="624" y="1"/>
                    <a:pt x="5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9"/>
            <p:cNvSpPr/>
            <p:nvPr/>
          </p:nvSpPr>
          <p:spPr>
            <a:xfrm>
              <a:off x="3103499" y="3854069"/>
              <a:ext cx="31089" cy="18255"/>
            </a:xfrm>
            <a:custGeom>
              <a:avLst/>
              <a:gdLst/>
              <a:ahLst/>
              <a:cxnLst/>
              <a:rect l="l" t="t" r="r" b="b"/>
              <a:pathLst>
                <a:path w="717" h="421" extrusionOk="0">
                  <a:moveTo>
                    <a:pt x="588" y="0"/>
                  </a:moveTo>
                  <a:cubicBezTo>
                    <a:pt x="529" y="0"/>
                    <a:pt x="455" y="70"/>
                    <a:pt x="344" y="102"/>
                  </a:cubicBezTo>
                  <a:cubicBezTo>
                    <a:pt x="167" y="153"/>
                    <a:pt x="0" y="160"/>
                    <a:pt x="46" y="337"/>
                  </a:cubicBezTo>
                  <a:cubicBezTo>
                    <a:pt x="60" y="391"/>
                    <a:pt x="134" y="420"/>
                    <a:pt x="234" y="420"/>
                  </a:cubicBezTo>
                  <a:cubicBezTo>
                    <a:pt x="286" y="420"/>
                    <a:pt x="346" y="412"/>
                    <a:pt x="407" y="394"/>
                  </a:cubicBezTo>
                  <a:cubicBezTo>
                    <a:pt x="586" y="340"/>
                    <a:pt x="716" y="174"/>
                    <a:pt x="683" y="97"/>
                  </a:cubicBezTo>
                  <a:cubicBezTo>
                    <a:pt x="653" y="25"/>
                    <a:pt x="623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9"/>
            <p:cNvSpPr/>
            <p:nvPr/>
          </p:nvSpPr>
          <p:spPr>
            <a:xfrm>
              <a:off x="3301569" y="3835468"/>
              <a:ext cx="281060" cy="321298"/>
            </a:xfrm>
            <a:custGeom>
              <a:avLst/>
              <a:gdLst/>
              <a:ahLst/>
              <a:cxnLst/>
              <a:rect l="l" t="t" r="r" b="b"/>
              <a:pathLst>
                <a:path w="6482" h="7410" extrusionOk="0">
                  <a:moveTo>
                    <a:pt x="1" y="0"/>
                  </a:moveTo>
                  <a:lnTo>
                    <a:pt x="13" y="437"/>
                  </a:lnTo>
                  <a:lnTo>
                    <a:pt x="530" y="517"/>
                  </a:lnTo>
                  <a:lnTo>
                    <a:pt x="547" y="2656"/>
                  </a:lnTo>
                  <a:lnTo>
                    <a:pt x="75" y="2537"/>
                  </a:lnTo>
                  <a:lnTo>
                    <a:pt x="91" y="2964"/>
                  </a:lnTo>
                  <a:cubicBezTo>
                    <a:pt x="91" y="2964"/>
                    <a:pt x="5515" y="4294"/>
                    <a:pt x="5204" y="7410"/>
                  </a:cubicBezTo>
                  <a:cubicBezTo>
                    <a:pt x="6481" y="3187"/>
                    <a:pt x="3598" y="383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9"/>
            <p:cNvSpPr/>
            <p:nvPr/>
          </p:nvSpPr>
          <p:spPr>
            <a:xfrm>
              <a:off x="3345623" y="3866600"/>
              <a:ext cx="198199" cy="233754"/>
            </a:xfrm>
            <a:custGeom>
              <a:avLst/>
              <a:gdLst/>
              <a:ahLst/>
              <a:cxnLst/>
              <a:rect l="l" t="t" r="r" b="b"/>
              <a:pathLst>
                <a:path w="4571" h="5391" extrusionOk="0">
                  <a:moveTo>
                    <a:pt x="113" y="1"/>
                  </a:moveTo>
                  <a:lnTo>
                    <a:pt x="1" y="2027"/>
                  </a:lnTo>
                  <a:cubicBezTo>
                    <a:pt x="4137" y="3455"/>
                    <a:pt x="4350" y="5391"/>
                    <a:pt x="4350" y="5391"/>
                  </a:cubicBezTo>
                  <a:cubicBezTo>
                    <a:pt x="4570" y="974"/>
                    <a:pt x="113" y="1"/>
                    <a:pt x="1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9"/>
            <p:cNvSpPr/>
            <p:nvPr/>
          </p:nvSpPr>
          <p:spPr>
            <a:xfrm>
              <a:off x="3427183" y="3895435"/>
              <a:ext cx="25322" cy="106059"/>
            </a:xfrm>
            <a:custGeom>
              <a:avLst/>
              <a:gdLst/>
              <a:ahLst/>
              <a:cxnLst/>
              <a:rect l="l" t="t" r="r" b="b"/>
              <a:pathLst>
                <a:path w="584" h="2446" extrusionOk="0">
                  <a:moveTo>
                    <a:pt x="319" y="0"/>
                  </a:moveTo>
                  <a:lnTo>
                    <a:pt x="1" y="2399"/>
                  </a:lnTo>
                  <a:lnTo>
                    <a:pt x="180" y="2445"/>
                  </a:lnTo>
                  <a:lnTo>
                    <a:pt x="584" y="258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9"/>
            <p:cNvSpPr/>
            <p:nvPr/>
          </p:nvSpPr>
          <p:spPr>
            <a:xfrm>
              <a:off x="3497080" y="3968106"/>
              <a:ext cx="19165" cy="86633"/>
            </a:xfrm>
            <a:custGeom>
              <a:avLst/>
              <a:gdLst/>
              <a:ahLst/>
              <a:cxnLst/>
              <a:rect l="l" t="t" r="r" b="b"/>
              <a:pathLst>
                <a:path w="442" h="1998" extrusionOk="0">
                  <a:moveTo>
                    <a:pt x="314" y="1"/>
                  </a:moveTo>
                  <a:lnTo>
                    <a:pt x="1" y="1833"/>
                  </a:lnTo>
                  <a:lnTo>
                    <a:pt x="147" y="1998"/>
                  </a:lnTo>
                  <a:lnTo>
                    <a:pt x="442" y="304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9"/>
            <p:cNvSpPr/>
            <p:nvPr/>
          </p:nvSpPr>
          <p:spPr>
            <a:xfrm>
              <a:off x="3446565" y="3888974"/>
              <a:ext cx="116855" cy="267791"/>
            </a:xfrm>
            <a:custGeom>
              <a:avLst/>
              <a:gdLst/>
              <a:ahLst/>
              <a:cxnLst/>
              <a:rect l="l" t="t" r="r" b="b"/>
              <a:pathLst>
                <a:path w="2695" h="6176" extrusionOk="0">
                  <a:moveTo>
                    <a:pt x="1" y="0"/>
                  </a:moveTo>
                  <a:lnTo>
                    <a:pt x="387" y="3406"/>
                  </a:lnTo>
                  <a:cubicBezTo>
                    <a:pt x="1292" y="4095"/>
                    <a:pt x="1976" y="5011"/>
                    <a:pt x="1860" y="6176"/>
                  </a:cubicBezTo>
                  <a:cubicBezTo>
                    <a:pt x="2695" y="3420"/>
                    <a:pt x="1754" y="1267"/>
                    <a:pt x="1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3313666" y="4339831"/>
              <a:ext cx="144736" cy="145256"/>
            </a:xfrm>
            <a:custGeom>
              <a:avLst/>
              <a:gdLst/>
              <a:ahLst/>
              <a:cxnLst/>
              <a:rect l="l" t="t" r="r" b="b"/>
              <a:pathLst>
                <a:path w="3338" h="3350" extrusionOk="0">
                  <a:moveTo>
                    <a:pt x="51" y="1"/>
                  </a:moveTo>
                  <a:lnTo>
                    <a:pt x="1" y="220"/>
                  </a:lnTo>
                  <a:lnTo>
                    <a:pt x="2864" y="3349"/>
                  </a:lnTo>
                  <a:lnTo>
                    <a:pt x="3338" y="2621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9"/>
            <p:cNvSpPr/>
            <p:nvPr/>
          </p:nvSpPr>
          <p:spPr>
            <a:xfrm>
              <a:off x="3287520" y="4340178"/>
              <a:ext cx="30612" cy="26883"/>
            </a:xfrm>
            <a:custGeom>
              <a:avLst/>
              <a:gdLst/>
              <a:ahLst/>
              <a:cxnLst/>
              <a:rect l="l" t="t" r="r" b="b"/>
              <a:pathLst>
                <a:path w="706" h="620" extrusionOk="0">
                  <a:moveTo>
                    <a:pt x="668" y="0"/>
                  </a:moveTo>
                  <a:lnTo>
                    <a:pt x="1" y="87"/>
                  </a:lnTo>
                  <a:lnTo>
                    <a:pt x="61" y="620"/>
                  </a:lnTo>
                  <a:lnTo>
                    <a:pt x="705" y="24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9"/>
            <p:cNvSpPr/>
            <p:nvPr/>
          </p:nvSpPr>
          <p:spPr>
            <a:xfrm>
              <a:off x="3058578" y="4278173"/>
              <a:ext cx="114600" cy="47306"/>
            </a:xfrm>
            <a:custGeom>
              <a:avLst/>
              <a:gdLst/>
              <a:ahLst/>
              <a:cxnLst/>
              <a:rect l="l" t="t" r="r" b="b"/>
              <a:pathLst>
                <a:path w="2643" h="1091" extrusionOk="0">
                  <a:moveTo>
                    <a:pt x="2643" y="0"/>
                  </a:moveTo>
                  <a:lnTo>
                    <a:pt x="458" y="278"/>
                  </a:lnTo>
                  <a:lnTo>
                    <a:pt x="0" y="1091"/>
                  </a:lnTo>
                  <a:lnTo>
                    <a:pt x="0" y="1091"/>
                  </a:lnTo>
                  <a:lnTo>
                    <a:pt x="2577" y="147"/>
                  </a:lnTo>
                  <a:lnTo>
                    <a:pt x="2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9"/>
            <p:cNvSpPr/>
            <p:nvPr/>
          </p:nvSpPr>
          <p:spPr>
            <a:xfrm>
              <a:off x="3164594" y="4278173"/>
              <a:ext cx="36162" cy="32173"/>
            </a:xfrm>
            <a:custGeom>
              <a:avLst/>
              <a:gdLst/>
              <a:ahLst/>
              <a:cxnLst/>
              <a:rect l="l" t="t" r="r" b="b"/>
              <a:pathLst>
                <a:path w="834" h="742" extrusionOk="0">
                  <a:moveTo>
                    <a:pt x="198" y="0"/>
                  </a:moveTo>
                  <a:lnTo>
                    <a:pt x="0" y="170"/>
                  </a:lnTo>
                  <a:lnTo>
                    <a:pt x="394" y="742"/>
                  </a:lnTo>
                  <a:lnTo>
                    <a:pt x="833" y="35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9"/>
            <p:cNvSpPr/>
            <p:nvPr/>
          </p:nvSpPr>
          <p:spPr>
            <a:xfrm>
              <a:off x="3025711" y="4283940"/>
              <a:ext cx="438109" cy="263499"/>
            </a:xfrm>
            <a:custGeom>
              <a:avLst/>
              <a:gdLst/>
              <a:ahLst/>
              <a:cxnLst/>
              <a:rect l="l" t="t" r="r" b="b"/>
              <a:pathLst>
                <a:path w="10104" h="6077" extrusionOk="0">
                  <a:moveTo>
                    <a:pt x="1263" y="0"/>
                  </a:moveTo>
                  <a:lnTo>
                    <a:pt x="1" y="3145"/>
                  </a:lnTo>
                  <a:lnTo>
                    <a:pt x="3885" y="3872"/>
                  </a:lnTo>
                  <a:lnTo>
                    <a:pt x="5008" y="2322"/>
                  </a:lnTo>
                  <a:lnTo>
                    <a:pt x="6331" y="2913"/>
                  </a:lnTo>
                  <a:lnTo>
                    <a:pt x="5866" y="4688"/>
                  </a:lnTo>
                  <a:lnTo>
                    <a:pt x="8902" y="6077"/>
                  </a:lnTo>
                  <a:lnTo>
                    <a:pt x="10103" y="3821"/>
                  </a:lnTo>
                  <a:cubicBezTo>
                    <a:pt x="6713" y="2512"/>
                    <a:pt x="4660" y="1652"/>
                    <a:pt x="1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9"/>
            <p:cNvSpPr/>
            <p:nvPr/>
          </p:nvSpPr>
          <p:spPr>
            <a:xfrm>
              <a:off x="3218577" y="4359603"/>
              <a:ext cx="109397" cy="61224"/>
            </a:xfrm>
            <a:custGeom>
              <a:avLst/>
              <a:gdLst/>
              <a:ahLst/>
              <a:cxnLst/>
              <a:rect l="l" t="t" r="r" b="b"/>
              <a:pathLst>
                <a:path w="2523" h="1412" extrusionOk="0">
                  <a:moveTo>
                    <a:pt x="294" y="0"/>
                  </a:moveTo>
                  <a:lnTo>
                    <a:pt x="1" y="664"/>
                  </a:lnTo>
                  <a:lnTo>
                    <a:pt x="2271" y="1412"/>
                  </a:lnTo>
                  <a:lnTo>
                    <a:pt x="2523" y="982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9"/>
            <p:cNvSpPr/>
            <p:nvPr/>
          </p:nvSpPr>
          <p:spPr>
            <a:xfrm>
              <a:off x="3020117" y="4284547"/>
              <a:ext cx="221916" cy="168670"/>
            </a:xfrm>
            <a:custGeom>
              <a:avLst/>
              <a:gdLst/>
              <a:ahLst/>
              <a:cxnLst/>
              <a:rect l="l" t="t" r="r" b="b"/>
              <a:pathLst>
                <a:path w="5118" h="3890" extrusionOk="0">
                  <a:moveTo>
                    <a:pt x="1264" y="0"/>
                  </a:moveTo>
                  <a:lnTo>
                    <a:pt x="1" y="3146"/>
                  </a:lnTo>
                  <a:lnTo>
                    <a:pt x="3976" y="3890"/>
                  </a:lnTo>
                  <a:lnTo>
                    <a:pt x="5117" y="1843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9"/>
            <p:cNvSpPr/>
            <p:nvPr/>
          </p:nvSpPr>
          <p:spPr>
            <a:xfrm>
              <a:off x="3021375" y="4364373"/>
              <a:ext cx="252789" cy="88541"/>
            </a:xfrm>
            <a:custGeom>
              <a:avLst/>
              <a:gdLst/>
              <a:ahLst/>
              <a:cxnLst/>
              <a:rect l="l" t="t" r="r" b="b"/>
              <a:pathLst>
                <a:path w="5830" h="2042" extrusionOk="0">
                  <a:moveTo>
                    <a:pt x="5081" y="0"/>
                  </a:moveTo>
                  <a:lnTo>
                    <a:pt x="1" y="1332"/>
                  </a:lnTo>
                  <a:lnTo>
                    <a:pt x="3957" y="2042"/>
                  </a:lnTo>
                  <a:lnTo>
                    <a:pt x="4832" y="430"/>
                  </a:lnTo>
                  <a:lnTo>
                    <a:pt x="5422" y="678"/>
                  </a:lnTo>
                  <a:lnTo>
                    <a:pt x="5830" y="340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9"/>
            <p:cNvSpPr/>
            <p:nvPr/>
          </p:nvSpPr>
          <p:spPr>
            <a:xfrm>
              <a:off x="3047564" y="4314726"/>
              <a:ext cx="173830" cy="119457"/>
            </a:xfrm>
            <a:custGeom>
              <a:avLst/>
              <a:gdLst/>
              <a:ahLst/>
              <a:cxnLst/>
              <a:rect l="l" t="t" r="r" b="b"/>
              <a:pathLst>
                <a:path w="4009" h="2755" extrusionOk="0">
                  <a:moveTo>
                    <a:pt x="842" y="0"/>
                  </a:moveTo>
                  <a:lnTo>
                    <a:pt x="1" y="2147"/>
                  </a:lnTo>
                  <a:lnTo>
                    <a:pt x="3222" y="2754"/>
                  </a:lnTo>
                  <a:lnTo>
                    <a:pt x="4009" y="13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9"/>
            <p:cNvSpPr/>
            <p:nvPr/>
          </p:nvSpPr>
          <p:spPr>
            <a:xfrm>
              <a:off x="3274425" y="4390519"/>
              <a:ext cx="185798" cy="159131"/>
            </a:xfrm>
            <a:custGeom>
              <a:avLst/>
              <a:gdLst/>
              <a:ahLst/>
              <a:cxnLst/>
              <a:rect l="l" t="t" r="r" b="b"/>
              <a:pathLst>
                <a:path w="4285" h="3670" extrusionOk="0">
                  <a:moveTo>
                    <a:pt x="588" y="0"/>
                  </a:moveTo>
                  <a:lnTo>
                    <a:pt x="1" y="2245"/>
                  </a:lnTo>
                  <a:lnTo>
                    <a:pt x="3123" y="3669"/>
                  </a:lnTo>
                  <a:lnTo>
                    <a:pt x="4284" y="143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9"/>
            <p:cNvSpPr/>
            <p:nvPr/>
          </p:nvSpPr>
          <p:spPr>
            <a:xfrm>
              <a:off x="3274425" y="4452697"/>
              <a:ext cx="185537" cy="96953"/>
            </a:xfrm>
            <a:custGeom>
              <a:avLst/>
              <a:gdLst/>
              <a:ahLst/>
              <a:cxnLst/>
              <a:rect l="l" t="t" r="r" b="b"/>
              <a:pathLst>
                <a:path w="4279" h="2236" extrusionOk="0">
                  <a:moveTo>
                    <a:pt x="4278" y="0"/>
                  </a:moveTo>
                  <a:lnTo>
                    <a:pt x="1" y="811"/>
                  </a:lnTo>
                  <a:lnTo>
                    <a:pt x="3123" y="2235"/>
                  </a:lnTo>
                  <a:lnTo>
                    <a:pt x="427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9"/>
            <p:cNvSpPr/>
            <p:nvPr/>
          </p:nvSpPr>
          <p:spPr>
            <a:xfrm>
              <a:off x="3293677" y="4417142"/>
              <a:ext cx="148855" cy="111522"/>
            </a:xfrm>
            <a:custGeom>
              <a:avLst/>
              <a:gdLst/>
              <a:ahLst/>
              <a:cxnLst/>
              <a:rect l="l" t="t" r="r" b="b"/>
              <a:pathLst>
                <a:path w="3433" h="2572" extrusionOk="0">
                  <a:moveTo>
                    <a:pt x="528" y="0"/>
                  </a:moveTo>
                  <a:lnTo>
                    <a:pt x="1" y="1372"/>
                  </a:lnTo>
                  <a:lnTo>
                    <a:pt x="2679" y="2571"/>
                  </a:lnTo>
                  <a:lnTo>
                    <a:pt x="3432" y="1101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9"/>
            <p:cNvSpPr/>
            <p:nvPr/>
          </p:nvSpPr>
          <p:spPr>
            <a:xfrm>
              <a:off x="3052724" y="4319539"/>
              <a:ext cx="160605" cy="110611"/>
            </a:xfrm>
            <a:custGeom>
              <a:avLst/>
              <a:gdLst/>
              <a:ahLst/>
              <a:cxnLst/>
              <a:rect l="l" t="t" r="r" b="b"/>
              <a:pathLst>
                <a:path w="3704" h="2551" extrusionOk="0">
                  <a:moveTo>
                    <a:pt x="771" y="1"/>
                  </a:moveTo>
                  <a:lnTo>
                    <a:pt x="0" y="1994"/>
                  </a:lnTo>
                  <a:lnTo>
                    <a:pt x="2984" y="2550"/>
                  </a:lnTo>
                  <a:lnTo>
                    <a:pt x="3704" y="1249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9"/>
            <p:cNvSpPr/>
            <p:nvPr/>
          </p:nvSpPr>
          <p:spPr>
            <a:xfrm>
              <a:off x="3051987" y="4318758"/>
              <a:ext cx="110351" cy="86503"/>
            </a:xfrm>
            <a:custGeom>
              <a:avLst/>
              <a:gdLst/>
              <a:ahLst/>
              <a:cxnLst/>
              <a:rect l="l" t="t" r="r" b="b"/>
              <a:pathLst>
                <a:path w="2545" h="1995" extrusionOk="0">
                  <a:moveTo>
                    <a:pt x="769" y="0"/>
                  </a:moveTo>
                  <a:lnTo>
                    <a:pt x="0" y="1994"/>
                  </a:lnTo>
                  <a:lnTo>
                    <a:pt x="2544" y="778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3297840" y="4421478"/>
              <a:ext cx="137148" cy="101766"/>
            </a:xfrm>
            <a:custGeom>
              <a:avLst/>
              <a:gdLst/>
              <a:ahLst/>
              <a:cxnLst/>
              <a:rect l="l" t="t" r="r" b="b"/>
              <a:pathLst>
                <a:path w="3163" h="2347" extrusionOk="0">
                  <a:moveTo>
                    <a:pt x="452" y="0"/>
                  </a:moveTo>
                  <a:lnTo>
                    <a:pt x="1" y="1212"/>
                  </a:lnTo>
                  <a:lnTo>
                    <a:pt x="2483" y="2347"/>
                  </a:lnTo>
                  <a:lnTo>
                    <a:pt x="3163" y="1018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9"/>
            <p:cNvSpPr/>
            <p:nvPr/>
          </p:nvSpPr>
          <p:spPr>
            <a:xfrm>
              <a:off x="3297840" y="4422519"/>
              <a:ext cx="88368" cy="52552"/>
            </a:xfrm>
            <a:custGeom>
              <a:avLst/>
              <a:gdLst/>
              <a:ahLst/>
              <a:cxnLst/>
              <a:rect l="l" t="t" r="r" b="b"/>
              <a:pathLst>
                <a:path w="2038" h="1212" extrusionOk="0">
                  <a:moveTo>
                    <a:pt x="453" y="1"/>
                  </a:moveTo>
                  <a:lnTo>
                    <a:pt x="1" y="1212"/>
                  </a:lnTo>
                  <a:lnTo>
                    <a:pt x="2038" y="578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9"/>
            <p:cNvSpPr/>
            <p:nvPr/>
          </p:nvSpPr>
          <p:spPr>
            <a:xfrm>
              <a:off x="3082166" y="4357739"/>
              <a:ext cx="105191" cy="46699"/>
            </a:xfrm>
            <a:custGeom>
              <a:avLst/>
              <a:gdLst/>
              <a:ahLst/>
              <a:cxnLst/>
              <a:rect l="l" t="t" r="r" b="b"/>
              <a:pathLst>
                <a:path w="2426" h="1077" extrusionOk="0">
                  <a:moveTo>
                    <a:pt x="1586" y="0"/>
                  </a:moveTo>
                  <a:lnTo>
                    <a:pt x="122" y="695"/>
                  </a:lnTo>
                  <a:lnTo>
                    <a:pt x="0" y="1077"/>
                  </a:lnTo>
                  <a:lnTo>
                    <a:pt x="2425" y="457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3312322" y="4450095"/>
              <a:ext cx="89929" cy="48260"/>
            </a:xfrm>
            <a:custGeom>
              <a:avLst/>
              <a:gdLst/>
              <a:ahLst/>
              <a:cxnLst/>
              <a:rect l="l" t="t" r="r" b="b"/>
              <a:pathLst>
                <a:path w="2074" h="1113" extrusionOk="0">
                  <a:moveTo>
                    <a:pt x="1529" y="0"/>
                  </a:moveTo>
                  <a:lnTo>
                    <a:pt x="0" y="486"/>
                  </a:lnTo>
                  <a:lnTo>
                    <a:pt x="1400" y="1113"/>
                  </a:lnTo>
                  <a:lnTo>
                    <a:pt x="2073" y="31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3060963" y="4294607"/>
              <a:ext cx="12661" cy="13962"/>
            </a:xfrm>
            <a:custGeom>
              <a:avLst/>
              <a:gdLst/>
              <a:ahLst/>
              <a:cxnLst/>
              <a:rect l="l" t="t" r="r" b="b"/>
              <a:pathLst>
                <a:path w="292" h="322" extrusionOk="0">
                  <a:moveTo>
                    <a:pt x="100" y="0"/>
                  </a:moveTo>
                  <a:lnTo>
                    <a:pt x="1" y="242"/>
                  </a:lnTo>
                  <a:lnTo>
                    <a:pt x="194" y="321"/>
                  </a:lnTo>
                  <a:lnTo>
                    <a:pt x="291" y="7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448430" y="4455689"/>
              <a:ext cx="13225" cy="14265"/>
            </a:xfrm>
            <a:custGeom>
              <a:avLst/>
              <a:gdLst/>
              <a:ahLst/>
              <a:cxnLst/>
              <a:rect l="l" t="t" r="r" b="b"/>
              <a:pathLst>
                <a:path w="305" h="329" extrusionOk="0">
                  <a:moveTo>
                    <a:pt x="119" y="0"/>
                  </a:moveTo>
                  <a:lnTo>
                    <a:pt x="1" y="234"/>
                  </a:lnTo>
                  <a:lnTo>
                    <a:pt x="185" y="328"/>
                  </a:lnTo>
                  <a:lnTo>
                    <a:pt x="304" y="9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39"/>
          <p:cNvGrpSpPr/>
          <p:nvPr/>
        </p:nvGrpSpPr>
        <p:grpSpPr>
          <a:xfrm rot="4810614">
            <a:off x="8309747" y="3983084"/>
            <a:ext cx="338483" cy="262938"/>
            <a:chOff x="7978975" y="2229150"/>
            <a:chExt cx="338496" cy="262948"/>
          </a:xfrm>
        </p:grpSpPr>
        <p:sp>
          <p:nvSpPr>
            <p:cNvPr id="1848" name="Google Shape;1848;p39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9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9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6" name="Google Shape;1856;p39"/>
          <p:cNvGrpSpPr/>
          <p:nvPr/>
        </p:nvGrpSpPr>
        <p:grpSpPr>
          <a:xfrm rot="-2261766">
            <a:off x="6818641" y="4466237"/>
            <a:ext cx="338511" cy="262960"/>
            <a:chOff x="7978975" y="2229150"/>
            <a:chExt cx="338496" cy="262948"/>
          </a:xfrm>
        </p:grpSpPr>
        <p:sp>
          <p:nvSpPr>
            <p:cNvPr id="1857" name="Google Shape;1857;p39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5" name="Google Shape;1865;p39"/>
          <p:cNvGrpSpPr/>
          <p:nvPr/>
        </p:nvGrpSpPr>
        <p:grpSpPr>
          <a:xfrm>
            <a:off x="5547525" y="1516900"/>
            <a:ext cx="338496" cy="262948"/>
            <a:chOff x="7978975" y="2229150"/>
            <a:chExt cx="338496" cy="262948"/>
          </a:xfrm>
        </p:grpSpPr>
        <p:sp>
          <p:nvSpPr>
            <p:cNvPr id="1866" name="Google Shape;1866;p39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9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9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9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9"/>
          <p:cNvGrpSpPr/>
          <p:nvPr/>
        </p:nvGrpSpPr>
        <p:grpSpPr>
          <a:xfrm rot="-5170538">
            <a:off x="6223037" y="3384704"/>
            <a:ext cx="725632" cy="598689"/>
            <a:chOff x="6630755" y="948704"/>
            <a:chExt cx="725612" cy="598673"/>
          </a:xfrm>
        </p:grpSpPr>
        <p:sp>
          <p:nvSpPr>
            <p:cNvPr id="1875" name="Google Shape;1875;p39"/>
            <p:cNvSpPr/>
            <p:nvPr/>
          </p:nvSpPr>
          <p:spPr>
            <a:xfrm>
              <a:off x="7153348" y="1153907"/>
              <a:ext cx="192211" cy="29893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7105991" y="1147431"/>
              <a:ext cx="56292" cy="39651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6739651" y="959775"/>
              <a:ext cx="213085" cy="49491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6934977" y="984231"/>
              <a:ext cx="56545" cy="57558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6640415" y="950405"/>
              <a:ext cx="715953" cy="594288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6976582" y="1147177"/>
              <a:ext cx="175859" cy="142178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6630755" y="948704"/>
              <a:ext cx="396071" cy="336198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6632383" y="1152821"/>
              <a:ext cx="441076" cy="131831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6682598" y="1003406"/>
              <a:ext cx="306134" cy="247309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7023035" y="1230785"/>
              <a:ext cx="325887" cy="316589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7023035" y="1380924"/>
              <a:ext cx="325561" cy="166453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7060370" y="1282954"/>
              <a:ext cx="253387" cy="229474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6692149" y="1012342"/>
              <a:ext cx="282582" cy="229112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6691173" y="1010677"/>
              <a:ext cx="208636" cy="128322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7068511" y="1290660"/>
              <a:ext cx="232296" cy="21077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7067968" y="1292433"/>
              <a:ext cx="160013" cy="78288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6741822" y="1106260"/>
              <a:ext cx="187761" cy="50251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7093980" y="1366960"/>
              <a:ext cx="153393" cy="77601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6753001" y="960824"/>
              <a:ext cx="24384" cy="25035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7323205" y="1412001"/>
              <a:ext cx="24745" cy="24999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900" name="Google Shape;1900;p40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data was collected from Kaggle in csv file format.</a:t>
            </a:r>
            <a:br>
              <a:rPr lang="en" sz="1200"/>
            </a:br>
            <a:br>
              <a:rPr lang="en" sz="1200"/>
            </a:br>
            <a:r>
              <a:rPr lang="en" sz="12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CONTEXT:</a:t>
            </a:r>
            <a:endParaRPr sz="120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/>
              <a:t>Th</a:t>
            </a:r>
            <a:r>
              <a:rPr lang="en" sz="1200">
                <a:uFill>
                  <a:noFill/>
                </a:uFill>
                <a:hlinkClick r:id="rId3"/>
              </a:rPr>
              <a:t>e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file contains metadata for all 45,000 movies listed in the Full MovieLens Dataset released on or before July 2017. 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Data points include budget, revenue, release dates, languages, production companies, countries, TMDB vote counts and vote averages.</a:t>
            </a:r>
            <a:endParaRPr sz="1200">
              <a:solidFill>
                <a:schemeClr val="hlink"/>
              </a:solidFill>
              <a:uFill>
                <a:noFill/>
              </a:uFill>
              <a:hlinkClick r:id="rId3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This dataset also has files containing 26 million ratings from 270,000 users for all 45,000 movies. Ratings are on a scale of 1-5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CONTENT:</a:t>
            </a:r>
            <a:endParaRPr sz="120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/>
              <a:t>The main Movies Metadata file. Contains information on 45,000 movies featured in the Full MovieLens dataset. Features include posters, backdrops, budget, revenue, release dates, languages, production countries and companies.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1" name="Google Shape;1901;p40"/>
          <p:cNvGrpSpPr/>
          <p:nvPr/>
        </p:nvGrpSpPr>
        <p:grpSpPr>
          <a:xfrm>
            <a:off x="7528500" y="3882950"/>
            <a:ext cx="1479849" cy="1132976"/>
            <a:chOff x="5844200" y="2715650"/>
            <a:chExt cx="1479849" cy="1132976"/>
          </a:xfrm>
        </p:grpSpPr>
        <p:sp>
          <p:nvSpPr>
            <p:cNvPr id="1902" name="Google Shape;1902;p40"/>
            <p:cNvSpPr/>
            <p:nvPr/>
          </p:nvSpPr>
          <p:spPr>
            <a:xfrm>
              <a:off x="6218468" y="2822031"/>
              <a:ext cx="650278" cy="258550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6210662" y="2821468"/>
              <a:ext cx="650238" cy="258590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0"/>
            <p:cNvSpPr/>
            <p:nvPr/>
          </p:nvSpPr>
          <p:spPr>
            <a:xfrm>
              <a:off x="6972676" y="3187324"/>
              <a:ext cx="149272" cy="174781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0"/>
            <p:cNvSpPr/>
            <p:nvPr/>
          </p:nvSpPr>
          <p:spPr>
            <a:xfrm>
              <a:off x="6972435" y="3187324"/>
              <a:ext cx="118854" cy="97328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0"/>
            <p:cNvSpPr/>
            <p:nvPr/>
          </p:nvSpPr>
          <p:spPr>
            <a:xfrm>
              <a:off x="7013837" y="3280749"/>
              <a:ext cx="114428" cy="83769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0"/>
            <p:cNvSpPr/>
            <p:nvPr/>
          </p:nvSpPr>
          <p:spPr>
            <a:xfrm>
              <a:off x="6924233" y="3161815"/>
              <a:ext cx="181299" cy="299831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0"/>
            <p:cNvSpPr/>
            <p:nvPr/>
          </p:nvSpPr>
          <p:spPr>
            <a:xfrm>
              <a:off x="6968250" y="3272220"/>
              <a:ext cx="120182" cy="159652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0"/>
            <p:cNvSpPr/>
            <p:nvPr/>
          </p:nvSpPr>
          <p:spPr>
            <a:xfrm>
              <a:off x="6922060" y="3161815"/>
              <a:ext cx="120625" cy="147662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0"/>
            <p:cNvSpPr/>
            <p:nvPr/>
          </p:nvSpPr>
          <p:spPr>
            <a:xfrm>
              <a:off x="6720402" y="2912640"/>
              <a:ext cx="166130" cy="272069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0"/>
            <p:cNvSpPr/>
            <p:nvPr/>
          </p:nvSpPr>
          <p:spPr>
            <a:xfrm>
              <a:off x="6559984" y="2807144"/>
              <a:ext cx="376077" cy="294279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0"/>
            <p:cNvSpPr/>
            <p:nvPr/>
          </p:nvSpPr>
          <p:spPr>
            <a:xfrm>
              <a:off x="6553305" y="2795838"/>
              <a:ext cx="376077" cy="294279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0"/>
            <p:cNvSpPr/>
            <p:nvPr/>
          </p:nvSpPr>
          <p:spPr>
            <a:xfrm>
              <a:off x="6565617" y="2842913"/>
              <a:ext cx="363765" cy="247284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0"/>
            <p:cNvSpPr/>
            <p:nvPr/>
          </p:nvSpPr>
          <p:spPr>
            <a:xfrm>
              <a:off x="6617923" y="2795838"/>
              <a:ext cx="308602" cy="272713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0"/>
            <p:cNvSpPr/>
            <p:nvPr/>
          </p:nvSpPr>
          <p:spPr>
            <a:xfrm>
              <a:off x="6633655" y="2890270"/>
              <a:ext cx="205641" cy="161020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0"/>
            <p:cNvSpPr/>
            <p:nvPr/>
          </p:nvSpPr>
          <p:spPr>
            <a:xfrm>
              <a:off x="5991823" y="3214643"/>
              <a:ext cx="461817" cy="599904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0"/>
            <p:cNvSpPr/>
            <p:nvPr/>
          </p:nvSpPr>
          <p:spPr>
            <a:xfrm>
              <a:off x="6129910" y="3197986"/>
              <a:ext cx="237749" cy="269695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0"/>
            <p:cNvSpPr/>
            <p:nvPr/>
          </p:nvSpPr>
          <p:spPr>
            <a:xfrm>
              <a:off x="6350560" y="3670344"/>
              <a:ext cx="226644" cy="178281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0"/>
            <p:cNvSpPr/>
            <p:nvPr/>
          </p:nvSpPr>
          <p:spPr>
            <a:xfrm>
              <a:off x="6201730" y="3033908"/>
              <a:ext cx="930595" cy="805223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0"/>
            <p:cNvSpPr/>
            <p:nvPr/>
          </p:nvSpPr>
          <p:spPr>
            <a:xfrm>
              <a:off x="6197747" y="3029000"/>
              <a:ext cx="764183" cy="496460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0"/>
            <p:cNvSpPr/>
            <p:nvPr/>
          </p:nvSpPr>
          <p:spPr>
            <a:xfrm>
              <a:off x="6238465" y="3067182"/>
              <a:ext cx="856925" cy="741612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0"/>
            <p:cNvSpPr/>
            <p:nvPr/>
          </p:nvSpPr>
          <p:spPr>
            <a:xfrm>
              <a:off x="6201730" y="3033908"/>
              <a:ext cx="862558" cy="547960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0"/>
            <p:cNvSpPr/>
            <p:nvPr/>
          </p:nvSpPr>
          <p:spPr>
            <a:xfrm>
              <a:off x="6101102" y="3177346"/>
              <a:ext cx="118130" cy="97489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0"/>
            <p:cNvSpPr/>
            <p:nvPr/>
          </p:nvSpPr>
          <p:spPr>
            <a:xfrm>
              <a:off x="6115144" y="3188974"/>
              <a:ext cx="90006" cy="74274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0"/>
            <p:cNvSpPr/>
            <p:nvPr/>
          </p:nvSpPr>
          <p:spPr>
            <a:xfrm>
              <a:off x="7068275" y="2964422"/>
              <a:ext cx="245916" cy="406172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0"/>
            <p:cNvSpPr/>
            <p:nvPr/>
          </p:nvSpPr>
          <p:spPr>
            <a:xfrm>
              <a:off x="7068275" y="2964422"/>
              <a:ext cx="164481" cy="258671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0"/>
            <p:cNvSpPr/>
            <p:nvPr/>
          </p:nvSpPr>
          <p:spPr>
            <a:xfrm>
              <a:off x="7074632" y="3081908"/>
              <a:ext cx="158124" cy="141185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0"/>
            <p:cNvSpPr/>
            <p:nvPr/>
          </p:nvSpPr>
          <p:spPr>
            <a:xfrm>
              <a:off x="7147096" y="2964422"/>
              <a:ext cx="167096" cy="406172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5972188" y="3081828"/>
              <a:ext cx="398206" cy="311620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5968527" y="3070965"/>
              <a:ext cx="398246" cy="311620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5983011" y="3142703"/>
              <a:ext cx="383761" cy="239881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6025822" y="3071005"/>
              <a:ext cx="335238" cy="272954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6062838" y="3174409"/>
              <a:ext cx="204354" cy="159934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5846614" y="2978464"/>
              <a:ext cx="624689" cy="490827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5844200" y="2966072"/>
              <a:ext cx="624568" cy="490867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5845085" y="2975004"/>
              <a:ext cx="624689" cy="490867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6460040" y="2726715"/>
              <a:ext cx="562847" cy="442424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6457746" y="2715650"/>
              <a:ext cx="562928" cy="442384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6458591" y="2723657"/>
              <a:ext cx="562968" cy="442344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6698353" y="2893126"/>
              <a:ext cx="102358" cy="84333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6698755" y="2896546"/>
              <a:ext cx="102318" cy="84333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6710021" y="2905760"/>
              <a:ext cx="77855" cy="64296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6716418" y="2911111"/>
              <a:ext cx="63853" cy="38585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6107499" y="3165275"/>
              <a:ext cx="115354" cy="95276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6107901" y="3169218"/>
              <a:ext cx="115394" cy="95236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6120495" y="3179720"/>
              <a:ext cx="87954" cy="72503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6127898" y="3185715"/>
              <a:ext cx="71980" cy="43615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6351123" y="3474239"/>
              <a:ext cx="95960" cy="61238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6374580" y="3507634"/>
              <a:ext cx="91052" cy="67032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6401658" y="3543685"/>
              <a:ext cx="88960" cy="70532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6350198" y="3484378"/>
              <a:ext cx="95960" cy="61238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6373655" y="3517773"/>
              <a:ext cx="91092" cy="67032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6400733" y="3553743"/>
              <a:ext cx="88960" cy="70612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6413729" y="3477860"/>
              <a:ext cx="718597" cy="370766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5874779" y="3100175"/>
              <a:ext cx="594874" cy="365696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6241361" y="2979792"/>
              <a:ext cx="223264" cy="445120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5845246" y="2992708"/>
              <a:ext cx="239519" cy="470106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6241361" y="2979792"/>
              <a:ext cx="21687" cy="57496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6259910" y="3152762"/>
              <a:ext cx="30900" cy="52466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6271578" y="3282077"/>
              <a:ext cx="55404" cy="142874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6483537" y="2864881"/>
              <a:ext cx="535126" cy="301199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6458591" y="2739147"/>
              <a:ext cx="215056" cy="418685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6800067" y="2725668"/>
              <a:ext cx="219522" cy="41526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6813023" y="2888781"/>
              <a:ext cx="65744" cy="252153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6799947" y="2725628"/>
              <a:ext cx="30659" cy="65462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6756573" y="2917509"/>
              <a:ext cx="18589" cy="14605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6171996" y="3193681"/>
              <a:ext cx="22853" cy="18066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6711711" y="3228645"/>
              <a:ext cx="389676" cy="424962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6857201" y="3489126"/>
              <a:ext cx="88396" cy="99702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6920773" y="3541391"/>
              <a:ext cx="30216" cy="22330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6861989" y="3490856"/>
              <a:ext cx="67876" cy="67756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6915945" y="3531534"/>
              <a:ext cx="37539" cy="23819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6872812" y="3497656"/>
              <a:ext cx="48121" cy="47920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6875508" y="3504616"/>
              <a:ext cx="47960" cy="4796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6481405" y="3719390"/>
              <a:ext cx="48845" cy="42850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6486796" y="3724098"/>
              <a:ext cx="38022" cy="33435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6711711" y="3228645"/>
              <a:ext cx="267683" cy="424962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6954248" y="3227197"/>
              <a:ext cx="82965" cy="170637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6350841" y="3211907"/>
              <a:ext cx="652089" cy="539350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6336196" y="3202895"/>
              <a:ext cx="664119" cy="543696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6849597" y="3249487"/>
              <a:ext cx="63290" cy="34763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7082840" y="3154613"/>
              <a:ext cx="192726" cy="122435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7048399" y="3171793"/>
              <a:ext cx="93023" cy="167176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7148987" y="2947846"/>
              <a:ext cx="175062" cy="433572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7158040" y="2946679"/>
              <a:ext cx="105215" cy="250543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6379690" y="3558089"/>
              <a:ext cx="431118" cy="290537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7070609" y="3222570"/>
              <a:ext cx="48845" cy="64215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6724666" y="3559416"/>
              <a:ext cx="84775" cy="95156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6769851" y="3552737"/>
              <a:ext cx="20560" cy="29452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6729374" y="3561066"/>
              <a:ext cx="65261" cy="65060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6739916" y="3568389"/>
              <a:ext cx="46109" cy="45989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6742571" y="3574424"/>
              <a:ext cx="46270" cy="45948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6766632" y="3550243"/>
              <a:ext cx="18267" cy="2820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4" name="Google Shape;1994;p40"/>
          <p:cNvGrpSpPr/>
          <p:nvPr/>
        </p:nvGrpSpPr>
        <p:grpSpPr>
          <a:xfrm>
            <a:off x="8466650" y="3028600"/>
            <a:ext cx="689475" cy="727375"/>
            <a:chOff x="4723650" y="3502975"/>
            <a:chExt cx="689475" cy="727375"/>
          </a:xfrm>
        </p:grpSpPr>
        <p:sp>
          <p:nvSpPr>
            <p:cNvPr id="1995" name="Google Shape;1995;p40"/>
            <p:cNvSpPr/>
            <p:nvPr/>
          </p:nvSpPr>
          <p:spPr>
            <a:xfrm>
              <a:off x="4723650" y="3679750"/>
              <a:ext cx="621025" cy="55060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4751300" y="3697525"/>
              <a:ext cx="568825" cy="503525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4838200" y="3678050"/>
              <a:ext cx="511525" cy="337075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4831950" y="3652975"/>
              <a:ext cx="517400" cy="344400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4917375" y="3502975"/>
              <a:ext cx="495750" cy="432325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0"/>
            <p:cNvSpPr/>
            <p:nvPr/>
          </p:nvSpPr>
          <p:spPr>
            <a:xfrm>
              <a:off x="4938475" y="3516975"/>
              <a:ext cx="464500" cy="412525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0"/>
            <p:cNvSpPr/>
            <p:nvPr/>
          </p:nvSpPr>
          <p:spPr>
            <a:xfrm>
              <a:off x="4938475" y="3552500"/>
              <a:ext cx="441075" cy="377000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4981250" y="3521600"/>
              <a:ext cx="82625" cy="151900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5089150" y="3619500"/>
              <a:ext cx="78475" cy="137650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5196150" y="3716250"/>
              <a:ext cx="74175" cy="124025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5288775" y="3799550"/>
              <a:ext cx="70200" cy="112775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4842500" y="3664000"/>
              <a:ext cx="500475" cy="326125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4842500" y="3709625"/>
              <a:ext cx="481925" cy="280500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0"/>
            <p:cNvSpPr/>
            <p:nvPr/>
          </p:nvSpPr>
          <p:spPr>
            <a:xfrm>
              <a:off x="4848400" y="3692300"/>
              <a:ext cx="137700" cy="90175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0"/>
            <p:cNvSpPr/>
            <p:nvPr/>
          </p:nvSpPr>
          <p:spPr>
            <a:xfrm>
              <a:off x="4973350" y="3763700"/>
              <a:ext cx="129400" cy="81800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0"/>
            <p:cNvSpPr/>
            <p:nvPr/>
          </p:nvSpPr>
          <p:spPr>
            <a:xfrm>
              <a:off x="5097675" y="3834450"/>
              <a:ext cx="120875" cy="73900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0"/>
            <p:cNvSpPr/>
            <p:nvPr/>
          </p:nvSpPr>
          <p:spPr>
            <a:xfrm>
              <a:off x="5205525" y="3895650"/>
              <a:ext cx="113475" cy="67275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0"/>
            <p:cNvSpPr/>
            <p:nvPr/>
          </p:nvSpPr>
          <p:spPr>
            <a:xfrm>
              <a:off x="5251950" y="3866475"/>
              <a:ext cx="118125" cy="90550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5260225" y="3870200"/>
              <a:ext cx="104175" cy="80850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5305925" y="3870200"/>
              <a:ext cx="58425" cy="42825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0"/>
            <p:cNvSpPr/>
            <p:nvPr/>
          </p:nvSpPr>
          <p:spPr>
            <a:xfrm>
              <a:off x="5282875" y="3905775"/>
              <a:ext cx="20500" cy="20200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0"/>
            <p:cNvSpPr/>
            <p:nvPr/>
          </p:nvSpPr>
          <p:spPr>
            <a:xfrm>
              <a:off x="5307450" y="3919725"/>
              <a:ext cx="22400" cy="22075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0"/>
            <p:cNvSpPr/>
            <p:nvPr/>
          </p:nvSpPr>
          <p:spPr>
            <a:xfrm>
              <a:off x="5329650" y="3880400"/>
              <a:ext cx="23575" cy="22100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0"/>
            <p:cNvSpPr/>
            <p:nvPr/>
          </p:nvSpPr>
          <p:spPr>
            <a:xfrm>
              <a:off x="5287750" y="3909875"/>
              <a:ext cx="11475" cy="11475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0"/>
            <p:cNvSpPr/>
            <p:nvPr/>
          </p:nvSpPr>
          <p:spPr>
            <a:xfrm>
              <a:off x="5312650" y="3924500"/>
              <a:ext cx="12450" cy="12400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0"/>
            <p:cNvSpPr/>
            <p:nvPr/>
          </p:nvSpPr>
          <p:spPr>
            <a:xfrm>
              <a:off x="5335400" y="3885175"/>
              <a:ext cx="12775" cy="12275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0"/>
            <p:cNvSpPr/>
            <p:nvPr/>
          </p:nvSpPr>
          <p:spPr>
            <a:xfrm>
              <a:off x="4833575" y="3961775"/>
              <a:ext cx="312825" cy="174825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4871700" y="3995025"/>
              <a:ext cx="25975" cy="38975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0"/>
            <p:cNvSpPr/>
            <p:nvPr/>
          </p:nvSpPr>
          <p:spPr>
            <a:xfrm>
              <a:off x="4856000" y="3854325"/>
              <a:ext cx="362725" cy="201750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0"/>
            <p:cNvSpPr/>
            <p:nvPr/>
          </p:nvSpPr>
          <p:spPr>
            <a:xfrm>
              <a:off x="4757350" y="3668750"/>
              <a:ext cx="655675" cy="561575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0"/>
            <p:cNvSpPr/>
            <p:nvPr/>
          </p:nvSpPr>
          <p:spPr>
            <a:xfrm>
              <a:off x="5181675" y="4000300"/>
              <a:ext cx="105025" cy="185250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26" name="Google Shape;20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7750" y="400020"/>
            <a:ext cx="1828900" cy="9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41"/>
          <p:cNvSpPr txBox="1">
            <a:spLocks noGrp="1"/>
          </p:cNvSpPr>
          <p:nvPr>
            <p:ph type="title"/>
          </p:nvPr>
        </p:nvSpPr>
        <p:spPr>
          <a:xfrm>
            <a:off x="720000" y="1319713"/>
            <a:ext cx="63588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</p:txBody>
      </p:sp>
      <p:sp>
        <p:nvSpPr>
          <p:cNvPr id="2032" name="Google Shape;2032;p41"/>
          <p:cNvSpPr txBox="1">
            <a:spLocks noGrp="1"/>
          </p:cNvSpPr>
          <p:nvPr>
            <p:ph type="subTitle" idx="1"/>
          </p:nvPr>
        </p:nvSpPr>
        <p:spPr>
          <a:xfrm>
            <a:off x="720000" y="2564988"/>
            <a:ext cx="52611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movie factors predict the movie’s revenue?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movie factors are better predictors of the movies revenue?</a:t>
            </a:r>
            <a:endParaRPr/>
          </a:p>
        </p:txBody>
      </p:sp>
      <p:cxnSp>
        <p:nvCxnSpPr>
          <p:cNvPr id="2033" name="Google Shape;2033;p41"/>
          <p:cNvCxnSpPr/>
          <p:nvPr/>
        </p:nvCxnSpPr>
        <p:spPr>
          <a:xfrm>
            <a:off x="831800" y="24168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4" name="Google Shape;2034;p41"/>
          <p:cNvGrpSpPr/>
          <p:nvPr/>
        </p:nvGrpSpPr>
        <p:grpSpPr>
          <a:xfrm>
            <a:off x="6426100" y="1444000"/>
            <a:ext cx="2385750" cy="3159501"/>
            <a:chOff x="6426100" y="1444000"/>
            <a:chExt cx="2385750" cy="3159501"/>
          </a:xfrm>
        </p:grpSpPr>
        <p:sp>
          <p:nvSpPr>
            <p:cNvPr id="2035" name="Google Shape;2035;p41"/>
            <p:cNvSpPr/>
            <p:nvPr/>
          </p:nvSpPr>
          <p:spPr>
            <a:xfrm>
              <a:off x="6693790" y="3916253"/>
              <a:ext cx="1120979" cy="687248"/>
            </a:xfrm>
            <a:custGeom>
              <a:avLst/>
              <a:gdLst/>
              <a:ahLst/>
              <a:cxnLst/>
              <a:rect l="l" t="t" r="r" b="b"/>
              <a:pathLst>
                <a:path w="9175" h="5625" extrusionOk="0">
                  <a:moveTo>
                    <a:pt x="0" y="0"/>
                  </a:moveTo>
                  <a:lnTo>
                    <a:pt x="415" y="4886"/>
                  </a:lnTo>
                  <a:lnTo>
                    <a:pt x="8887" y="5625"/>
                  </a:lnTo>
                  <a:lnTo>
                    <a:pt x="9175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D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6695989" y="3974776"/>
              <a:ext cx="1078705" cy="627137"/>
            </a:xfrm>
            <a:custGeom>
              <a:avLst/>
              <a:gdLst/>
              <a:ahLst/>
              <a:cxnLst/>
              <a:rect l="l" t="t" r="r" b="b"/>
              <a:pathLst>
                <a:path w="8829" h="5133" extrusionOk="0">
                  <a:moveTo>
                    <a:pt x="8829" y="1"/>
                  </a:moveTo>
                  <a:lnTo>
                    <a:pt x="1" y="127"/>
                  </a:lnTo>
                  <a:lnTo>
                    <a:pt x="69" y="4762"/>
                  </a:lnTo>
                  <a:lnTo>
                    <a:pt x="8722" y="5133"/>
                  </a:lnTo>
                  <a:lnTo>
                    <a:pt x="88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6712849" y="3939711"/>
              <a:ext cx="1078461" cy="641310"/>
            </a:xfrm>
            <a:custGeom>
              <a:avLst/>
              <a:gdLst/>
              <a:ahLst/>
              <a:cxnLst/>
              <a:rect l="l" t="t" r="r" b="b"/>
              <a:pathLst>
                <a:path w="8827" h="5249" extrusionOk="0">
                  <a:moveTo>
                    <a:pt x="0" y="0"/>
                  </a:moveTo>
                  <a:lnTo>
                    <a:pt x="67" y="4854"/>
                  </a:lnTo>
                  <a:lnTo>
                    <a:pt x="8589" y="5248"/>
                  </a:lnTo>
                  <a:lnTo>
                    <a:pt x="8827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7537422" y="4159508"/>
              <a:ext cx="254496" cy="435685"/>
            </a:xfrm>
            <a:custGeom>
              <a:avLst/>
              <a:gdLst/>
              <a:ahLst/>
              <a:cxnLst/>
              <a:rect l="l" t="t" r="r" b="b"/>
              <a:pathLst>
                <a:path w="2083" h="3566" extrusionOk="0">
                  <a:moveTo>
                    <a:pt x="2082" y="1"/>
                  </a:moveTo>
                  <a:lnTo>
                    <a:pt x="1" y="3468"/>
                  </a:lnTo>
                  <a:lnTo>
                    <a:pt x="1762" y="3554"/>
                  </a:lnTo>
                  <a:lnTo>
                    <a:pt x="1912" y="3565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6704419" y="3993347"/>
              <a:ext cx="447903" cy="549799"/>
            </a:xfrm>
            <a:custGeom>
              <a:avLst/>
              <a:gdLst/>
              <a:ahLst/>
              <a:cxnLst/>
              <a:rect l="l" t="t" r="r" b="b"/>
              <a:pathLst>
                <a:path w="3666" h="4500" extrusionOk="0">
                  <a:moveTo>
                    <a:pt x="0" y="1"/>
                  </a:moveTo>
                  <a:lnTo>
                    <a:pt x="78" y="4500"/>
                  </a:lnTo>
                  <a:lnTo>
                    <a:pt x="390" y="4480"/>
                  </a:lnTo>
                  <a:lnTo>
                    <a:pt x="3665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6695134" y="3916253"/>
              <a:ext cx="1119635" cy="95054"/>
            </a:xfrm>
            <a:custGeom>
              <a:avLst/>
              <a:gdLst/>
              <a:ahLst/>
              <a:cxnLst/>
              <a:rect l="l" t="t" r="r" b="b"/>
              <a:pathLst>
                <a:path w="9164" h="778" extrusionOk="0">
                  <a:moveTo>
                    <a:pt x="1" y="0"/>
                  </a:moveTo>
                  <a:lnTo>
                    <a:pt x="38" y="677"/>
                  </a:lnTo>
                  <a:lnTo>
                    <a:pt x="9114" y="778"/>
                  </a:lnTo>
                  <a:lnTo>
                    <a:pt x="9164" y="1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7426363" y="4069097"/>
              <a:ext cx="399520" cy="418091"/>
            </a:xfrm>
            <a:custGeom>
              <a:avLst/>
              <a:gdLst/>
              <a:ahLst/>
              <a:cxnLst/>
              <a:rect l="l" t="t" r="r" b="b"/>
              <a:pathLst>
                <a:path w="3270" h="3422" extrusionOk="0">
                  <a:moveTo>
                    <a:pt x="673" y="0"/>
                  </a:moveTo>
                  <a:cubicBezTo>
                    <a:pt x="503" y="0"/>
                    <a:pt x="319" y="15"/>
                    <a:pt x="122" y="46"/>
                  </a:cubicBezTo>
                  <a:lnTo>
                    <a:pt x="1" y="3395"/>
                  </a:lnTo>
                  <a:cubicBezTo>
                    <a:pt x="131" y="3413"/>
                    <a:pt x="256" y="3422"/>
                    <a:pt x="377" y="3422"/>
                  </a:cubicBezTo>
                  <a:cubicBezTo>
                    <a:pt x="2763" y="3422"/>
                    <a:pt x="3269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7425874" y="4084246"/>
              <a:ext cx="366532" cy="383393"/>
            </a:xfrm>
            <a:custGeom>
              <a:avLst/>
              <a:gdLst/>
              <a:ahLst/>
              <a:cxnLst/>
              <a:rect l="l" t="t" r="r" b="b"/>
              <a:pathLst>
                <a:path w="3000" h="3138" extrusionOk="0">
                  <a:moveTo>
                    <a:pt x="617" y="0"/>
                  </a:moveTo>
                  <a:cubicBezTo>
                    <a:pt x="461" y="0"/>
                    <a:pt x="293" y="14"/>
                    <a:pt x="112" y="43"/>
                  </a:cubicBezTo>
                  <a:lnTo>
                    <a:pt x="0" y="3113"/>
                  </a:lnTo>
                  <a:cubicBezTo>
                    <a:pt x="119" y="3130"/>
                    <a:pt x="233" y="3138"/>
                    <a:pt x="344" y="3138"/>
                  </a:cubicBezTo>
                  <a:cubicBezTo>
                    <a:pt x="2534" y="3138"/>
                    <a:pt x="2999" y="0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702220" y="4038186"/>
              <a:ext cx="368243" cy="430065"/>
            </a:xfrm>
            <a:custGeom>
              <a:avLst/>
              <a:gdLst/>
              <a:ahLst/>
              <a:cxnLst/>
              <a:rect l="l" t="t" r="r" b="b"/>
              <a:pathLst>
                <a:path w="3014" h="3520" extrusionOk="0">
                  <a:moveTo>
                    <a:pt x="2580" y="1"/>
                  </a:moveTo>
                  <a:cubicBezTo>
                    <a:pt x="1" y="1"/>
                    <a:pt x="138" y="3519"/>
                    <a:pt x="2452" y="3519"/>
                  </a:cubicBezTo>
                  <a:cubicBezTo>
                    <a:pt x="2582" y="3519"/>
                    <a:pt x="2719" y="3508"/>
                    <a:pt x="2863" y="3484"/>
                  </a:cubicBezTo>
                  <a:lnTo>
                    <a:pt x="3013" y="32"/>
                  </a:lnTo>
                  <a:cubicBezTo>
                    <a:pt x="2861" y="11"/>
                    <a:pt x="2717" y="1"/>
                    <a:pt x="2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736063" y="4054680"/>
              <a:ext cx="333789" cy="390357"/>
            </a:xfrm>
            <a:custGeom>
              <a:avLst/>
              <a:gdLst/>
              <a:ahLst/>
              <a:cxnLst/>
              <a:rect l="l" t="t" r="r" b="b"/>
              <a:pathLst>
                <a:path w="2732" h="3195" extrusionOk="0">
                  <a:moveTo>
                    <a:pt x="2339" y="0"/>
                  </a:moveTo>
                  <a:cubicBezTo>
                    <a:pt x="1" y="0"/>
                    <a:pt x="126" y="3195"/>
                    <a:pt x="2224" y="3195"/>
                  </a:cubicBezTo>
                  <a:cubicBezTo>
                    <a:pt x="2342" y="3195"/>
                    <a:pt x="2466" y="3185"/>
                    <a:pt x="2596" y="3163"/>
                  </a:cubicBezTo>
                  <a:lnTo>
                    <a:pt x="2732" y="28"/>
                  </a:lnTo>
                  <a:cubicBezTo>
                    <a:pt x="2594" y="9"/>
                    <a:pt x="2463" y="0"/>
                    <a:pt x="2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849199" y="4117845"/>
              <a:ext cx="193529" cy="266347"/>
            </a:xfrm>
            <a:custGeom>
              <a:avLst/>
              <a:gdLst/>
              <a:ahLst/>
              <a:cxnLst/>
              <a:rect l="l" t="t" r="r" b="b"/>
              <a:pathLst>
                <a:path w="1584" h="2180" extrusionOk="0">
                  <a:moveTo>
                    <a:pt x="1345" y="0"/>
                  </a:moveTo>
                  <a:cubicBezTo>
                    <a:pt x="31" y="0"/>
                    <a:pt x="0" y="2180"/>
                    <a:pt x="1148" y="2180"/>
                  </a:cubicBezTo>
                  <a:cubicBezTo>
                    <a:pt x="1258" y="2180"/>
                    <a:pt x="1379" y="2159"/>
                    <a:pt x="1511" y="2115"/>
                  </a:cubicBezTo>
                  <a:lnTo>
                    <a:pt x="1584" y="22"/>
                  </a:lnTo>
                  <a:cubicBezTo>
                    <a:pt x="1500" y="7"/>
                    <a:pt x="1421" y="0"/>
                    <a:pt x="1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6964167" y="4195550"/>
              <a:ext cx="85646" cy="117779"/>
            </a:xfrm>
            <a:custGeom>
              <a:avLst/>
              <a:gdLst/>
              <a:ahLst/>
              <a:cxnLst/>
              <a:rect l="l" t="t" r="r" b="b"/>
              <a:pathLst>
                <a:path w="701" h="964" extrusionOk="0">
                  <a:moveTo>
                    <a:pt x="595" y="1"/>
                  </a:moveTo>
                  <a:cubicBezTo>
                    <a:pt x="15" y="1"/>
                    <a:pt x="1" y="964"/>
                    <a:pt x="508" y="964"/>
                  </a:cubicBezTo>
                  <a:cubicBezTo>
                    <a:pt x="557" y="964"/>
                    <a:pt x="610" y="955"/>
                    <a:pt x="669" y="935"/>
                  </a:cubicBezTo>
                  <a:lnTo>
                    <a:pt x="700" y="11"/>
                  </a:lnTo>
                  <a:cubicBezTo>
                    <a:pt x="663" y="4"/>
                    <a:pt x="628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7450309" y="4147779"/>
              <a:ext cx="194018" cy="257306"/>
            </a:xfrm>
            <a:custGeom>
              <a:avLst/>
              <a:gdLst/>
              <a:ahLst/>
              <a:cxnLst/>
              <a:rect l="l" t="t" r="r" b="b"/>
              <a:pathLst>
                <a:path w="1588" h="2106" extrusionOk="0">
                  <a:moveTo>
                    <a:pt x="297" y="0"/>
                  </a:moveTo>
                  <a:cubicBezTo>
                    <a:pt x="220" y="0"/>
                    <a:pt x="138" y="8"/>
                    <a:pt x="51" y="24"/>
                  </a:cubicBezTo>
                  <a:lnTo>
                    <a:pt x="1" y="2046"/>
                  </a:lnTo>
                  <a:cubicBezTo>
                    <a:pt x="125" y="2087"/>
                    <a:pt x="241" y="2105"/>
                    <a:pt x="348" y="2105"/>
                  </a:cubicBezTo>
                  <a:cubicBezTo>
                    <a:pt x="1485" y="2105"/>
                    <a:pt x="1588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7447377" y="4209967"/>
              <a:ext cx="101041" cy="133662"/>
            </a:xfrm>
            <a:custGeom>
              <a:avLst/>
              <a:gdLst/>
              <a:ahLst/>
              <a:cxnLst/>
              <a:rect l="l" t="t" r="r" b="b"/>
              <a:pathLst>
                <a:path w="827" h="1094" extrusionOk="0">
                  <a:moveTo>
                    <a:pt x="156" y="1"/>
                  </a:moveTo>
                  <a:cubicBezTo>
                    <a:pt x="116" y="1"/>
                    <a:pt x="73" y="4"/>
                    <a:pt x="28" y="13"/>
                  </a:cubicBezTo>
                  <a:lnTo>
                    <a:pt x="1" y="1062"/>
                  </a:lnTo>
                  <a:cubicBezTo>
                    <a:pt x="66" y="1083"/>
                    <a:pt x="126" y="1093"/>
                    <a:pt x="182" y="1093"/>
                  </a:cubicBezTo>
                  <a:cubicBezTo>
                    <a:pt x="773" y="1093"/>
                    <a:pt x="826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7436870" y="4085590"/>
              <a:ext cx="243622" cy="338187"/>
            </a:xfrm>
            <a:custGeom>
              <a:avLst/>
              <a:gdLst/>
              <a:ahLst/>
              <a:cxnLst/>
              <a:rect l="l" t="t" r="r" b="b"/>
              <a:pathLst>
                <a:path w="1994" h="2768" extrusionOk="0">
                  <a:moveTo>
                    <a:pt x="603" y="1"/>
                  </a:moveTo>
                  <a:cubicBezTo>
                    <a:pt x="448" y="1"/>
                    <a:pt x="280" y="14"/>
                    <a:pt x="99" y="43"/>
                  </a:cubicBezTo>
                  <a:lnTo>
                    <a:pt x="1" y="2767"/>
                  </a:lnTo>
                  <a:lnTo>
                    <a:pt x="1993" y="674"/>
                  </a:lnTo>
                  <a:cubicBezTo>
                    <a:pt x="1763" y="281"/>
                    <a:pt x="1311" y="1"/>
                    <a:pt x="603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6826352" y="4056024"/>
              <a:ext cx="233237" cy="384004"/>
            </a:xfrm>
            <a:custGeom>
              <a:avLst/>
              <a:gdLst/>
              <a:ahLst/>
              <a:cxnLst/>
              <a:rect l="l" t="t" r="r" b="b"/>
              <a:pathLst>
                <a:path w="1909" h="3143" extrusionOk="0">
                  <a:moveTo>
                    <a:pt x="1705" y="0"/>
                  </a:moveTo>
                  <a:lnTo>
                    <a:pt x="0" y="2226"/>
                  </a:lnTo>
                  <a:cubicBezTo>
                    <a:pt x="257" y="2750"/>
                    <a:pt x="584" y="3142"/>
                    <a:pt x="1487" y="3142"/>
                  </a:cubicBezTo>
                  <a:cubicBezTo>
                    <a:pt x="1495" y="3142"/>
                    <a:pt x="1504" y="3142"/>
                    <a:pt x="1512" y="3142"/>
                  </a:cubicBezTo>
                  <a:lnTo>
                    <a:pt x="1908" y="20"/>
                  </a:lnTo>
                  <a:cubicBezTo>
                    <a:pt x="1840" y="10"/>
                    <a:pt x="1771" y="6"/>
                    <a:pt x="17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7087810" y="4159874"/>
              <a:ext cx="311064" cy="307399"/>
            </a:xfrm>
            <a:custGeom>
              <a:avLst/>
              <a:gdLst/>
              <a:ahLst/>
              <a:cxnLst/>
              <a:rect l="l" t="t" r="r" b="b"/>
              <a:pathLst>
                <a:path w="2546" h="2516" extrusionOk="0">
                  <a:moveTo>
                    <a:pt x="60" y="0"/>
                  </a:moveTo>
                  <a:lnTo>
                    <a:pt x="0" y="2430"/>
                  </a:lnTo>
                  <a:lnTo>
                    <a:pt x="2480" y="2516"/>
                  </a:lnTo>
                  <a:lnTo>
                    <a:pt x="2546" y="4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7105770" y="4177590"/>
              <a:ext cx="275144" cy="271478"/>
            </a:xfrm>
            <a:custGeom>
              <a:avLst/>
              <a:gdLst/>
              <a:ahLst/>
              <a:cxnLst/>
              <a:rect l="l" t="t" r="r" b="b"/>
              <a:pathLst>
                <a:path w="2252" h="2222" extrusionOk="0">
                  <a:moveTo>
                    <a:pt x="57" y="0"/>
                  </a:moveTo>
                  <a:lnTo>
                    <a:pt x="1" y="2146"/>
                  </a:lnTo>
                  <a:lnTo>
                    <a:pt x="2191" y="2222"/>
                  </a:lnTo>
                  <a:lnTo>
                    <a:pt x="2251" y="3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7124830" y="4217786"/>
              <a:ext cx="241545" cy="126332"/>
            </a:xfrm>
            <a:custGeom>
              <a:avLst/>
              <a:gdLst/>
              <a:ahLst/>
              <a:cxnLst/>
              <a:rect l="l" t="t" r="r" b="b"/>
              <a:pathLst>
                <a:path w="1977" h="1034" extrusionOk="0">
                  <a:moveTo>
                    <a:pt x="62" y="0"/>
                  </a:moveTo>
                  <a:lnTo>
                    <a:pt x="1" y="944"/>
                  </a:lnTo>
                  <a:lnTo>
                    <a:pt x="1946" y="1034"/>
                  </a:lnTo>
                  <a:lnTo>
                    <a:pt x="1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7436015" y="4124931"/>
              <a:ext cx="241301" cy="298846"/>
            </a:xfrm>
            <a:custGeom>
              <a:avLst/>
              <a:gdLst/>
              <a:ahLst/>
              <a:cxnLst/>
              <a:rect l="l" t="t" r="r" b="b"/>
              <a:pathLst>
                <a:path w="1975" h="2446" extrusionOk="0">
                  <a:moveTo>
                    <a:pt x="1675" y="0"/>
                  </a:moveTo>
                  <a:lnTo>
                    <a:pt x="1" y="2137"/>
                  </a:lnTo>
                  <a:lnTo>
                    <a:pt x="6" y="2445"/>
                  </a:lnTo>
                  <a:lnTo>
                    <a:pt x="1975" y="374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6824519" y="4056146"/>
              <a:ext cx="235070" cy="310209"/>
            </a:xfrm>
            <a:custGeom>
              <a:avLst/>
              <a:gdLst/>
              <a:ahLst/>
              <a:cxnLst/>
              <a:rect l="l" t="t" r="r" b="b"/>
              <a:pathLst>
                <a:path w="1924" h="2539" extrusionOk="0">
                  <a:moveTo>
                    <a:pt x="1720" y="1"/>
                  </a:moveTo>
                  <a:lnTo>
                    <a:pt x="1" y="2228"/>
                  </a:lnTo>
                  <a:lnTo>
                    <a:pt x="176" y="2539"/>
                  </a:lnTo>
                  <a:lnTo>
                    <a:pt x="1923" y="19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7164049" y="3922362"/>
              <a:ext cx="649373" cy="88579"/>
            </a:xfrm>
            <a:custGeom>
              <a:avLst/>
              <a:gdLst/>
              <a:ahLst/>
              <a:cxnLst/>
              <a:rect l="l" t="t" r="r" b="b"/>
              <a:pathLst>
                <a:path w="5315" h="725" extrusionOk="0">
                  <a:moveTo>
                    <a:pt x="457" y="0"/>
                  </a:moveTo>
                  <a:lnTo>
                    <a:pt x="0" y="615"/>
                  </a:lnTo>
                  <a:lnTo>
                    <a:pt x="5261" y="725"/>
                  </a:lnTo>
                  <a:lnTo>
                    <a:pt x="5314" y="10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6692690" y="3989926"/>
              <a:ext cx="1116702" cy="55835"/>
            </a:xfrm>
            <a:custGeom>
              <a:avLst/>
              <a:gdLst/>
              <a:ahLst/>
              <a:cxnLst/>
              <a:rect l="l" t="t" r="r" b="b"/>
              <a:pathLst>
                <a:path w="9140" h="457" extrusionOk="0">
                  <a:moveTo>
                    <a:pt x="9" y="0"/>
                  </a:moveTo>
                  <a:lnTo>
                    <a:pt x="1" y="172"/>
                  </a:lnTo>
                  <a:lnTo>
                    <a:pt x="9139" y="457"/>
                  </a:lnTo>
                  <a:lnTo>
                    <a:pt x="9139" y="457"/>
                  </a:lnTo>
                  <a:lnTo>
                    <a:pt x="9132" y="1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7145478" y="4227438"/>
              <a:ext cx="201226" cy="105317"/>
            </a:xfrm>
            <a:custGeom>
              <a:avLst/>
              <a:gdLst/>
              <a:ahLst/>
              <a:cxnLst/>
              <a:rect l="l" t="t" r="r" b="b"/>
              <a:pathLst>
                <a:path w="1647" h="862" extrusionOk="0">
                  <a:moveTo>
                    <a:pt x="49" y="0"/>
                  </a:moveTo>
                  <a:lnTo>
                    <a:pt x="1" y="786"/>
                  </a:lnTo>
                  <a:lnTo>
                    <a:pt x="1620" y="862"/>
                  </a:lnTo>
                  <a:lnTo>
                    <a:pt x="1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6758421" y="1952990"/>
              <a:ext cx="1590140" cy="1298014"/>
            </a:xfrm>
            <a:custGeom>
              <a:avLst/>
              <a:gdLst/>
              <a:ahLst/>
              <a:cxnLst/>
              <a:rect l="l" t="t" r="r" b="b"/>
              <a:pathLst>
                <a:path w="13015" h="10624" extrusionOk="0">
                  <a:moveTo>
                    <a:pt x="2036" y="0"/>
                  </a:moveTo>
                  <a:lnTo>
                    <a:pt x="88" y="6501"/>
                  </a:lnTo>
                  <a:cubicBezTo>
                    <a:pt x="1" y="6796"/>
                    <a:pt x="158" y="7109"/>
                    <a:pt x="450" y="7212"/>
                  </a:cubicBezTo>
                  <a:lnTo>
                    <a:pt x="9976" y="10589"/>
                  </a:lnTo>
                  <a:cubicBezTo>
                    <a:pt x="10040" y="10612"/>
                    <a:pt x="10105" y="10623"/>
                    <a:pt x="10170" y="10623"/>
                  </a:cubicBezTo>
                  <a:cubicBezTo>
                    <a:pt x="10403" y="10623"/>
                    <a:pt x="10624" y="10480"/>
                    <a:pt x="10710" y="10249"/>
                  </a:cubicBezTo>
                  <a:lnTo>
                    <a:pt x="13015" y="4085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1"/>
            <p:cNvSpPr/>
            <p:nvPr/>
          </p:nvSpPr>
          <p:spPr>
            <a:xfrm>
              <a:off x="6826352" y="1992819"/>
              <a:ext cx="1456967" cy="1186344"/>
            </a:xfrm>
            <a:custGeom>
              <a:avLst/>
              <a:gdLst/>
              <a:ahLst/>
              <a:cxnLst/>
              <a:rect l="l" t="t" r="r" b="b"/>
              <a:pathLst>
                <a:path w="11925" h="9710" extrusionOk="0">
                  <a:moveTo>
                    <a:pt x="1855" y="1"/>
                  </a:moveTo>
                  <a:lnTo>
                    <a:pt x="80" y="5930"/>
                  </a:lnTo>
                  <a:cubicBezTo>
                    <a:pt x="0" y="6199"/>
                    <a:pt x="145" y="6486"/>
                    <a:pt x="411" y="6580"/>
                  </a:cubicBezTo>
                  <a:lnTo>
                    <a:pt x="9148" y="9679"/>
                  </a:lnTo>
                  <a:cubicBezTo>
                    <a:pt x="9206" y="9700"/>
                    <a:pt x="9266" y="9710"/>
                    <a:pt x="9325" y="9710"/>
                  </a:cubicBezTo>
                  <a:cubicBezTo>
                    <a:pt x="9540" y="9710"/>
                    <a:pt x="9742" y="9580"/>
                    <a:pt x="9821" y="9367"/>
                  </a:cubicBezTo>
                  <a:lnTo>
                    <a:pt x="11925" y="3744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1"/>
            <p:cNvSpPr/>
            <p:nvPr/>
          </p:nvSpPr>
          <p:spPr>
            <a:xfrm>
              <a:off x="6967833" y="1949447"/>
              <a:ext cx="1392090" cy="689448"/>
            </a:xfrm>
            <a:custGeom>
              <a:avLst/>
              <a:gdLst/>
              <a:ahLst/>
              <a:cxnLst/>
              <a:rect l="l" t="t" r="r" b="b"/>
              <a:pathLst>
                <a:path w="11394" h="5643" extrusionOk="0">
                  <a:moveTo>
                    <a:pt x="269" y="1"/>
                  </a:moveTo>
                  <a:lnTo>
                    <a:pt x="0" y="2006"/>
                  </a:lnTo>
                  <a:lnTo>
                    <a:pt x="10711" y="5642"/>
                  </a:lnTo>
                  <a:lnTo>
                    <a:pt x="11394" y="4018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344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6942786" y="1883715"/>
              <a:ext cx="1412861" cy="706552"/>
            </a:xfrm>
            <a:custGeom>
              <a:avLst/>
              <a:gdLst/>
              <a:ahLst/>
              <a:cxnLst/>
              <a:rect l="l" t="t" r="r" b="b"/>
              <a:pathLst>
                <a:path w="11564" h="5783" extrusionOk="0">
                  <a:moveTo>
                    <a:pt x="443" y="1"/>
                  </a:moveTo>
                  <a:lnTo>
                    <a:pt x="1" y="2092"/>
                  </a:lnTo>
                  <a:lnTo>
                    <a:pt x="11005" y="5782"/>
                  </a:lnTo>
                  <a:lnTo>
                    <a:pt x="11563" y="4372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7098684" y="1444000"/>
              <a:ext cx="1397711" cy="968379"/>
            </a:xfrm>
            <a:custGeom>
              <a:avLst/>
              <a:gdLst/>
              <a:ahLst/>
              <a:cxnLst/>
              <a:rect l="l" t="t" r="r" b="b"/>
              <a:pathLst>
                <a:path w="11440" h="7926" extrusionOk="0">
                  <a:moveTo>
                    <a:pt x="1380" y="1"/>
                  </a:moveTo>
                  <a:lnTo>
                    <a:pt x="0" y="2072"/>
                  </a:lnTo>
                  <a:lnTo>
                    <a:pt x="10423" y="7926"/>
                  </a:lnTo>
                  <a:lnTo>
                    <a:pt x="11439" y="6537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7154763" y="1478087"/>
              <a:ext cx="1315363" cy="920363"/>
            </a:xfrm>
            <a:custGeom>
              <a:avLst/>
              <a:gdLst/>
              <a:ahLst/>
              <a:cxnLst/>
              <a:rect l="l" t="t" r="r" b="b"/>
              <a:pathLst>
                <a:path w="10766" h="7533" extrusionOk="0">
                  <a:moveTo>
                    <a:pt x="1071" y="1"/>
                  </a:moveTo>
                  <a:lnTo>
                    <a:pt x="1" y="1806"/>
                  </a:lnTo>
                  <a:lnTo>
                    <a:pt x="9900" y="7532"/>
                  </a:lnTo>
                  <a:lnTo>
                    <a:pt x="10766" y="6291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7154763" y="1579372"/>
              <a:ext cx="1261849" cy="819078"/>
            </a:xfrm>
            <a:custGeom>
              <a:avLst/>
              <a:gdLst/>
              <a:ahLst/>
              <a:cxnLst/>
              <a:rect l="l" t="t" r="r" b="b"/>
              <a:pathLst>
                <a:path w="10328" h="6704" extrusionOk="0">
                  <a:moveTo>
                    <a:pt x="698" y="1"/>
                  </a:moveTo>
                  <a:lnTo>
                    <a:pt x="1" y="977"/>
                  </a:lnTo>
                  <a:lnTo>
                    <a:pt x="9900" y="6703"/>
                  </a:lnTo>
                  <a:lnTo>
                    <a:pt x="10328" y="5897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7279262" y="1487862"/>
              <a:ext cx="191208" cy="379239"/>
            </a:xfrm>
            <a:custGeom>
              <a:avLst/>
              <a:gdLst/>
              <a:ahLst/>
              <a:cxnLst/>
              <a:rect l="l" t="t" r="r" b="b"/>
              <a:pathLst>
                <a:path w="1565" h="3104" extrusionOk="0">
                  <a:moveTo>
                    <a:pt x="176" y="1"/>
                  </a:moveTo>
                  <a:lnTo>
                    <a:pt x="1" y="2317"/>
                  </a:lnTo>
                  <a:lnTo>
                    <a:pt x="1358" y="3103"/>
                  </a:lnTo>
                  <a:lnTo>
                    <a:pt x="1564" y="903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7593379" y="1696051"/>
              <a:ext cx="182900" cy="344541"/>
            </a:xfrm>
            <a:custGeom>
              <a:avLst/>
              <a:gdLst/>
              <a:ahLst/>
              <a:cxnLst/>
              <a:rect l="l" t="t" r="r" b="b"/>
              <a:pathLst>
                <a:path w="1497" h="2820" extrusionOk="0">
                  <a:moveTo>
                    <a:pt x="231" y="0"/>
                  </a:moveTo>
                  <a:lnTo>
                    <a:pt x="1" y="2101"/>
                  </a:lnTo>
                  <a:lnTo>
                    <a:pt x="1245" y="2819"/>
                  </a:lnTo>
                  <a:lnTo>
                    <a:pt x="1497" y="82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7905052" y="1901920"/>
              <a:ext cx="173981" cy="311430"/>
            </a:xfrm>
            <a:custGeom>
              <a:avLst/>
              <a:gdLst/>
              <a:ahLst/>
              <a:cxnLst/>
              <a:rect l="l" t="t" r="r" b="b"/>
              <a:pathLst>
                <a:path w="1424" h="2549" extrusionOk="0">
                  <a:moveTo>
                    <a:pt x="273" y="0"/>
                  </a:moveTo>
                  <a:lnTo>
                    <a:pt x="1" y="1891"/>
                  </a:lnTo>
                  <a:lnTo>
                    <a:pt x="1136" y="2549"/>
                  </a:lnTo>
                  <a:lnTo>
                    <a:pt x="1424" y="746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8174819" y="2078954"/>
              <a:ext cx="165673" cy="283941"/>
            </a:xfrm>
            <a:custGeom>
              <a:avLst/>
              <a:gdLst/>
              <a:ahLst/>
              <a:cxnLst/>
              <a:rect l="l" t="t" r="r" b="b"/>
              <a:pathLst>
                <a:path w="1356" h="2324" extrusionOk="0">
                  <a:moveTo>
                    <a:pt x="302" y="0"/>
                  </a:moveTo>
                  <a:lnTo>
                    <a:pt x="0" y="1718"/>
                  </a:lnTo>
                  <a:lnTo>
                    <a:pt x="1045" y="2323"/>
                  </a:lnTo>
                  <a:lnTo>
                    <a:pt x="1356" y="68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6969177" y="1909983"/>
              <a:ext cx="1371076" cy="663668"/>
            </a:xfrm>
            <a:custGeom>
              <a:avLst/>
              <a:gdLst/>
              <a:ahLst/>
              <a:cxnLst/>
              <a:rect l="l" t="t" r="r" b="b"/>
              <a:pathLst>
                <a:path w="11222" h="5432" extrusionOk="0">
                  <a:moveTo>
                    <a:pt x="379" y="0"/>
                  </a:moveTo>
                  <a:lnTo>
                    <a:pt x="1" y="1804"/>
                  </a:lnTo>
                  <a:lnTo>
                    <a:pt x="10659" y="5431"/>
                  </a:lnTo>
                  <a:lnTo>
                    <a:pt x="11221" y="4229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6969177" y="2031305"/>
              <a:ext cx="1329902" cy="542346"/>
            </a:xfrm>
            <a:custGeom>
              <a:avLst/>
              <a:gdLst/>
              <a:ahLst/>
              <a:cxnLst/>
              <a:rect l="l" t="t" r="r" b="b"/>
              <a:pathLst>
                <a:path w="10885" h="4439" extrusionOk="0">
                  <a:moveTo>
                    <a:pt x="343" y="1"/>
                  </a:moveTo>
                  <a:lnTo>
                    <a:pt x="1" y="811"/>
                  </a:lnTo>
                  <a:lnTo>
                    <a:pt x="10659" y="4438"/>
                  </a:lnTo>
                  <a:lnTo>
                    <a:pt x="10885" y="364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6985670" y="1963253"/>
              <a:ext cx="348206" cy="235558"/>
            </a:xfrm>
            <a:custGeom>
              <a:avLst/>
              <a:gdLst/>
              <a:ahLst/>
              <a:cxnLst/>
              <a:rect l="l" t="t" r="r" b="b"/>
              <a:pathLst>
                <a:path w="2850" h="1928" extrusionOk="0">
                  <a:moveTo>
                    <a:pt x="1362" y="1"/>
                  </a:moveTo>
                  <a:lnTo>
                    <a:pt x="0" y="1414"/>
                  </a:lnTo>
                  <a:lnTo>
                    <a:pt x="1511" y="1928"/>
                  </a:lnTo>
                  <a:lnTo>
                    <a:pt x="2849" y="581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7335097" y="2097403"/>
              <a:ext cx="327558" cy="215155"/>
            </a:xfrm>
            <a:custGeom>
              <a:avLst/>
              <a:gdLst/>
              <a:ahLst/>
              <a:cxnLst/>
              <a:rect l="l" t="t" r="r" b="b"/>
              <a:pathLst>
                <a:path w="2681" h="1761" extrusionOk="0">
                  <a:moveTo>
                    <a:pt x="1319" y="1"/>
                  </a:moveTo>
                  <a:lnTo>
                    <a:pt x="1" y="1289"/>
                  </a:lnTo>
                  <a:lnTo>
                    <a:pt x="1386" y="1760"/>
                  </a:lnTo>
                  <a:lnTo>
                    <a:pt x="2680" y="53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7682568" y="2230332"/>
              <a:ext cx="306910" cy="195728"/>
            </a:xfrm>
            <a:custGeom>
              <a:avLst/>
              <a:gdLst/>
              <a:ahLst/>
              <a:cxnLst/>
              <a:rect l="l" t="t" r="r" b="b"/>
              <a:pathLst>
                <a:path w="2512" h="1602" extrusionOk="0">
                  <a:moveTo>
                    <a:pt x="1268" y="1"/>
                  </a:moveTo>
                  <a:lnTo>
                    <a:pt x="1" y="1170"/>
                  </a:lnTo>
                  <a:lnTo>
                    <a:pt x="1269" y="1601"/>
                  </a:lnTo>
                  <a:lnTo>
                    <a:pt x="2512" y="48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7984345" y="2345667"/>
              <a:ext cx="288217" cy="178624"/>
            </a:xfrm>
            <a:custGeom>
              <a:avLst/>
              <a:gdLst/>
              <a:ahLst/>
              <a:cxnLst/>
              <a:rect l="l" t="t" r="r" b="b"/>
              <a:pathLst>
                <a:path w="2359" h="1462" extrusionOk="0">
                  <a:moveTo>
                    <a:pt x="1213" y="0"/>
                  </a:moveTo>
                  <a:lnTo>
                    <a:pt x="0" y="1065"/>
                  </a:lnTo>
                  <a:lnTo>
                    <a:pt x="1170" y="1462"/>
                  </a:lnTo>
                  <a:lnTo>
                    <a:pt x="2358" y="445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8095404" y="2235952"/>
              <a:ext cx="289805" cy="246921"/>
            </a:xfrm>
            <a:custGeom>
              <a:avLst/>
              <a:gdLst/>
              <a:ahLst/>
              <a:cxnLst/>
              <a:rect l="l" t="t" r="r" b="b"/>
              <a:pathLst>
                <a:path w="2372" h="2021" extrusionOk="0">
                  <a:moveTo>
                    <a:pt x="1986" y="1"/>
                  </a:moveTo>
                  <a:cubicBezTo>
                    <a:pt x="1011" y="659"/>
                    <a:pt x="1018" y="662"/>
                    <a:pt x="0" y="1353"/>
                  </a:cubicBezTo>
                  <a:lnTo>
                    <a:pt x="1604" y="2021"/>
                  </a:lnTo>
                  <a:lnTo>
                    <a:pt x="2371" y="191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1"/>
            <p:cNvSpPr/>
            <p:nvPr/>
          </p:nvSpPr>
          <p:spPr>
            <a:xfrm>
              <a:off x="8116540" y="2245604"/>
              <a:ext cx="254740" cy="222241"/>
            </a:xfrm>
            <a:custGeom>
              <a:avLst/>
              <a:gdLst/>
              <a:ahLst/>
              <a:cxnLst/>
              <a:rect l="l" t="t" r="r" b="b"/>
              <a:pathLst>
                <a:path w="2085" h="1819" extrusionOk="0">
                  <a:moveTo>
                    <a:pt x="1824" y="0"/>
                  </a:moveTo>
                  <a:cubicBezTo>
                    <a:pt x="980" y="570"/>
                    <a:pt x="885" y="640"/>
                    <a:pt x="1" y="1239"/>
                  </a:cubicBezTo>
                  <a:lnTo>
                    <a:pt x="1394" y="1818"/>
                  </a:lnTo>
                  <a:lnTo>
                    <a:pt x="2085" y="166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1"/>
            <p:cNvSpPr/>
            <p:nvPr/>
          </p:nvSpPr>
          <p:spPr>
            <a:xfrm>
              <a:off x="8225644" y="2245237"/>
              <a:ext cx="145636" cy="114725"/>
            </a:xfrm>
            <a:custGeom>
              <a:avLst/>
              <a:gdLst/>
              <a:ahLst/>
              <a:cxnLst/>
              <a:rect l="l" t="t" r="r" b="b"/>
              <a:pathLst>
                <a:path w="1192" h="939" extrusionOk="0">
                  <a:moveTo>
                    <a:pt x="931" y="1"/>
                  </a:moveTo>
                  <a:cubicBezTo>
                    <a:pt x="490" y="300"/>
                    <a:pt x="253" y="461"/>
                    <a:pt x="1" y="633"/>
                  </a:cubicBezTo>
                  <a:lnTo>
                    <a:pt x="868" y="938"/>
                  </a:lnTo>
                  <a:lnTo>
                    <a:pt x="1192" y="169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1"/>
            <p:cNvSpPr/>
            <p:nvPr/>
          </p:nvSpPr>
          <p:spPr>
            <a:xfrm>
              <a:off x="8175674" y="2361183"/>
              <a:ext cx="52781" cy="54002"/>
            </a:xfrm>
            <a:custGeom>
              <a:avLst/>
              <a:gdLst/>
              <a:ahLst/>
              <a:cxnLst/>
              <a:rect l="l" t="t" r="r" b="b"/>
              <a:pathLst>
                <a:path w="432" h="442" extrusionOk="0">
                  <a:moveTo>
                    <a:pt x="245" y="0"/>
                  </a:moveTo>
                  <a:cubicBezTo>
                    <a:pt x="169" y="0"/>
                    <a:pt x="90" y="57"/>
                    <a:pt x="51" y="147"/>
                  </a:cubicBezTo>
                  <a:cubicBezTo>
                    <a:pt x="0" y="261"/>
                    <a:pt x="33" y="389"/>
                    <a:pt x="124" y="430"/>
                  </a:cubicBezTo>
                  <a:cubicBezTo>
                    <a:pt x="143" y="438"/>
                    <a:pt x="163" y="442"/>
                    <a:pt x="184" y="442"/>
                  </a:cubicBezTo>
                  <a:cubicBezTo>
                    <a:pt x="261" y="442"/>
                    <a:pt x="342" y="386"/>
                    <a:pt x="381" y="296"/>
                  </a:cubicBezTo>
                  <a:cubicBezTo>
                    <a:pt x="431" y="181"/>
                    <a:pt x="397" y="54"/>
                    <a:pt x="305" y="13"/>
                  </a:cubicBezTo>
                  <a:cubicBezTo>
                    <a:pt x="286" y="5"/>
                    <a:pt x="265" y="0"/>
                    <a:pt x="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1"/>
            <p:cNvSpPr/>
            <p:nvPr/>
          </p:nvSpPr>
          <p:spPr>
            <a:xfrm>
              <a:off x="8245071" y="2386352"/>
              <a:ext cx="57912" cy="59256"/>
            </a:xfrm>
            <a:custGeom>
              <a:avLst/>
              <a:gdLst/>
              <a:ahLst/>
              <a:cxnLst/>
              <a:rect l="l" t="t" r="r" b="b"/>
              <a:pathLst>
                <a:path w="474" h="485" extrusionOk="0">
                  <a:moveTo>
                    <a:pt x="271" y="1"/>
                  </a:moveTo>
                  <a:cubicBezTo>
                    <a:pt x="187" y="1"/>
                    <a:pt x="101" y="63"/>
                    <a:pt x="57" y="161"/>
                  </a:cubicBezTo>
                  <a:cubicBezTo>
                    <a:pt x="1" y="287"/>
                    <a:pt x="38" y="424"/>
                    <a:pt x="137" y="469"/>
                  </a:cubicBezTo>
                  <a:cubicBezTo>
                    <a:pt x="159" y="479"/>
                    <a:pt x="182" y="484"/>
                    <a:pt x="205" y="484"/>
                  </a:cubicBezTo>
                  <a:cubicBezTo>
                    <a:pt x="289" y="484"/>
                    <a:pt x="375" y="422"/>
                    <a:pt x="417" y="324"/>
                  </a:cubicBezTo>
                  <a:cubicBezTo>
                    <a:pt x="473" y="198"/>
                    <a:pt x="436" y="59"/>
                    <a:pt x="337" y="15"/>
                  </a:cubicBezTo>
                  <a:cubicBezTo>
                    <a:pt x="316" y="5"/>
                    <a:pt x="293" y="1"/>
                    <a:pt x="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1"/>
            <p:cNvSpPr/>
            <p:nvPr/>
          </p:nvSpPr>
          <p:spPr>
            <a:xfrm>
              <a:off x="8286244" y="2276270"/>
              <a:ext cx="61089" cy="58279"/>
            </a:xfrm>
            <a:custGeom>
              <a:avLst/>
              <a:gdLst/>
              <a:ahLst/>
              <a:cxnLst/>
              <a:rect l="l" t="t" r="r" b="b"/>
              <a:pathLst>
                <a:path w="500" h="477" extrusionOk="0">
                  <a:moveTo>
                    <a:pt x="261" y="0"/>
                  </a:moveTo>
                  <a:cubicBezTo>
                    <a:pt x="175" y="0"/>
                    <a:pt x="90" y="54"/>
                    <a:pt x="52" y="146"/>
                  </a:cubicBezTo>
                  <a:cubicBezTo>
                    <a:pt x="0" y="268"/>
                    <a:pt x="45" y="408"/>
                    <a:pt x="156" y="458"/>
                  </a:cubicBezTo>
                  <a:cubicBezTo>
                    <a:pt x="183" y="470"/>
                    <a:pt x="211" y="476"/>
                    <a:pt x="239" y="476"/>
                  </a:cubicBezTo>
                  <a:cubicBezTo>
                    <a:pt x="324" y="476"/>
                    <a:pt x="408" y="422"/>
                    <a:pt x="448" y="331"/>
                  </a:cubicBezTo>
                  <a:cubicBezTo>
                    <a:pt x="500" y="209"/>
                    <a:pt x="455" y="69"/>
                    <a:pt x="345" y="18"/>
                  </a:cubicBezTo>
                  <a:cubicBezTo>
                    <a:pt x="318" y="6"/>
                    <a:pt x="290" y="0"/>
                    <a:pt x="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1"/>
            <p:cNvSpPr/>
            <p:nvPr/>
          </p:nvSpPr>
          <p:spPr>
            <a:xfrm>
              <a:off x="8188136" y="2372057"/>
              <a:ext cx="29689" cy="30667"/>
            </a:xfrm>
            <a:custGeom>
              <a:avLst/>
              <a:gdLst/>
              <a:ahLst/>
              <a:cxnLst/>
              <a:rect l="l" t="t" r="r" b="b"/>
              <a:pathLst>
                <a:path w="243" h="251" extrusionOk="0">
                  <a:moveTo>
                    <a:pt x="138" y="0"/>
                  </a:moveTo>
                  <a:cubicBezTo>
                    <a:pt x="96" y="0"/>
                    <a:pt x="51" y="31"/>
                    <a:pt x="29" y="82"/>
                  </a:cubicBezTo>
                  <a:cubicBezTo>
                    <a:pt x="0" y="146"/>
                    <a:pt x="17" y="219"/>
                    <a:pt x="70" y="242"/>
                  </a:cubicBezTo>
                  <a:cubicBezTo>
                    <a:pt x="82" y="248"/>
                    <a:pt x="94" y="251"/>
                    <a:pt x="107" y="251"/>
                  </a:cubicBezTo>
                  <a:cubicBezTo>
                    <a:pt x="149" y="251"/>
                    <a:pt x="192" y="219"/>
                    <a:pt x="213" y="169"/>
                  </a:cubicBezTo>
                  <a:cubicBezTo>
                    <a:pt x="242" y="105"/>
                    <a:pt x="222" y="32"/>
                    <a:pt x="172" y="8"/>
                  </a:cubicBezTo>
                  <a:cubicBezTo>
                    <a:pt x="161" y="3"/>
                    <a:pt x="150" y="0"/>
                    <a:pt x="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1"/>
            <p:cNvSpPr/>
            <p:nvPr/>
          </p:nvSpPr>
          <p:spPr>
            <a:xfrm>
              <a:off x="8258388" y="2399303"/>
              <a:ext cx="32133" cy="33232"/>
            </a:xfrm>
            <a:custGeom>
              <a:avLst/>
              <a:gdLst/>
              <a:ahLst/>
              <a:cxnLst/>
              <a:rect l="l" t="t" r="r" b="b"/>
              <a:pathLst>
                <a:path w="263" h="272" extrusionOk="0">
                  <a:moveTo>
                    <a:pt x="148" y="0"/>
                  </a:moveTo>
                  <a:cubicBezTo>
                    <a:pt x="103" y="0"/>
                    <a:pt x="55" y="34"/>
                    <a:pt x="32" y="89"/>
                  </a:cubicBezTo>
                  <a:cubicBezTo>
                    <a:pt x="1" y="160"/>
                    <a:pt x="21" y="238"/>
                    <a:pt x="76" y="263"/>
                  </a:cubicBezTo>
                  <a:cubicBezTo>
                    <a:pt x="89" y="268"/>
                    <a:pt x="102" y="271"/>
                    <a:pt x="115" y="271"/>
                  </a:cubicBezTo>
                  <a:cubicBezTo>
                    <a:pt x="162" y="271"/>
                    <a:pt x="208" y="237"/>
                    <a:pt x="233" y="182"/>
                  </a:cubicBezTo>
                  <a:cubicBezTo>
                    <a:pt x="263" y="112"/>
                    <a:pt x="243" y="34"/>
                    <a:pt x="187" y="9"/>
                  </a:cubicBezTo>
                  <a:cubicBezTo>
                    <a:pt x="174" y="3"/>
                    <a:pt x="161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1"/>
            <p:cNvSpPr/>
            <p:nvPr/>
          </p:nvSpPr>
          <p:spPr>
            <a:xfrm>
              <a:off x="8301028" y="2288488"/>
              <a:ext cx="33232" cy="32621"/>
            </a:xfrm>
            <a:custGeom>
              <a:avLst/>
              <a:gdLst/>
              <a:ahLst/>
              <a:cxnLst/>
              <a:rect l="l" t="t" r="r" b="b"/>
              <a:pathLst>
                <a:path w="272" h="267" extrusionOk="0">
                  <a:moveTo>
                    <a:pt x="146" y="1"/>
                  </a:moveTo>
                  <a:cubicBezTo>
                    <a:pt x="99" y="1"/>
                    <a:pt x="52" y="32"/>
                    <a:pt x="30" y="83"/>
                  </a:cubicBezTo>
                  <a:cubicBezTo>
                    <a:pt x="1" y="152"/>
                    <a:pt x="24" y="229"/>
                    <a:pt x="81" y="258"/>
                  </a:cubicBezTo>
                  <a:cubicBezTo>
                    <a:pt x="95" y="264"/>
                    <a:pt x="110" y="267"/>
                    <a:pt x="125" y="267"/>
                  </a:cubicBezTo>
                  <a:cubicBezTo>
                    <a:pt x="172" y="267"/>
                    <a:pt x="219" y="236"/>
                    <a:pt x="241" y="183"/>
                  </a:cubicBezTo>
                  <a:cubicBezTo>
                    <a:pt x="271" y="116"/>
                    <a:pt x="249" y="39"/>
                    <a:pt x="188" y="10"/>
                  </a:cubicBezTo>
                  <a:cubicBezTo>
                    <a:pt x="175" y="4"/>
                    <a:pt x="160" y="1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1"/>
            <p:cNvSpPr/>
            <p:nvPr/>
          </p:nvSpPr>
          <p:spPr>
            <a:xfrm>
              <a:off x="7037107" y="26935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1"/>
            <p:cNvSpPr/>
            <p:nvPr/>
          </p:nvSpPr>
          <p:spPr>
            <a:xfrm>
              <a:off x="7162094" y="27555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1"/>
            <p:cNvSpPr/>
            <p:nvPr/>
          </p:nvSpPr>
          <p:spPr>
            <a:xfrm>
              <a:off x="7050669" y="2407000"/>
              <a:ext cx="1015173" cy="374230"/>
            </a:xfrm>
            <a:custGeom>
              <a:avLst/>
              <a:gdLst/>
              <a:ahLst/>
              <a:cxnLst/>
              <a:rect l="l" t="t" r="r" b="b"/>
              <a:pathLst>
                <a:path w="8309" h="3063" extrusionOk="0">
                  <a:moveTo>
                    <a:pt x="38" y="1"/>
                  </a:moveTo>
                  <a:lnTo>
                    <a:pt x="1" y="104"/>
                  </a:lnTo>
                  <a:lnTo>
                    <a:pt x="8272" y="3063"/>
                  </a:lnTo>
                  <a:lnTo>
                    <a:pt x="8308" y="296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1"/>
            <p:cNvSpPr/>
            <p:nvPr/>
          </p:nvSpPr>
          <p:spPr>
            <a:xfrm>
              <a:off x="6857996" y="1797092"/>
              <a:ext cx="1638278" cy="1454157"/>
            </a:xfrm>
            <a:custGeom>
              <a:avLst/>
              <a:gdLst/>
              <a:ahLst/>
              <a:cxnLst/>
              <a:rect l="l" t="t" r="r" b="b"/>
              <a:pathLst>
                <a:path w="13409" h="11902" extrusionOk="0">
                  <a:moveTo>
                    <a:pt x="7789" y="1"/>
                  </a:moveTo>
                  <a:lnTo>
                    <a:pt x="6318" y="1629"/>
                  </a:lnTo>
                  <a:lnTo>
                    <a:pt x="11078" y="4303"/>
                  </a:lnTo>
                  <a:cubicBezTo>
                    <a:pt x="10987" y="4366"/>
                    <a:pt x="10893" y="4430"/>
                    <a:pt x="10781" y="4505"/>
                  </a:cubicBezTo>
                  <a:lnTo>
                    <a:pt x="5570" y="2457"/>
                  </a:lnTo>
                  <a:lnTo>
                    <a:pt x="0" y="8622"/>
                  </a:lnTo>
                  <a:lnTo>
                    <a:pt x="9158" y="11871"/>
                  </a:lnTo>
                  <a:cubicBezTo>
                    <a:pt x="9220" y="11892"/>
                    <a:pt x="9284" y="11902"/>
                    <a:pt x="9346" y="11902"/>
                  </a:cubicBezTo>
                  <a:cubicBezTo>
                    <a:pt x="9584" y="11902"/>
                    <a:pt x="9807" y="11758"/>
                    <a:pt x="9894" y="11525"/>
                  </a:cubicBezTo>
                  <a:lnTo>
                    <a:pt x="11766" y="6517"/>
                  </a:lnTo>
                  <a:lnTo>
                    <a:pt x="12293" y="5268"/>
                  </a:lnTo>
                  <a:lnTo>
                    <a:pt x="12197" y="5233"/>
                  </a:lnTo>
                  <a:lnTo>
                    <a:pt x="12256" y="5083"/>
                  </a:lnTo>
                  <a:lnTo>
                    <a:pt x="11997" y="4981"/>
                  </a:lnTo>
                  <a:lnTo>
                    <a:pt x="12052" y="4848"/>
                  </a:lnTo>
                  <a:lnTo>
                    <a:pt x="12392" y="5040"/>
                  </a:lnTo>
                  <a:lnTo>
                    <a:pt x="13408" y="3651"/>
                  </a:lnTo>
                  <a:lnTo>
                    <a:pt x="778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1"/>
            <p:cNvSpPr/>
            <p:nvPr/>
          </p:nvSpPr>
          <p:spPr>
            <a:xfrm>
              <a:off x="8024786" y="2611524"/>
              <a:ext cx="196706" cy="517910"/>
            </a:xfrm>
            <a:custGeom>
              <a:avLst/>
              <a:gdLst/>
              <a:ahLst/>
              <a:cxnLst/>
              <a:rect l="l" t="t" r="r" b="b"/>
              <a:pathLst>
                <a:path w="1610" h="4239" extrusionOk="0">
                  <a:moveTo>
                    <a:pt x="1444" y="0"/>
                  </a:moveTo>
                  <a:lnTo>
                    <a:pt x="0" y="4239"/>
                  </a:lnTo>
                  <a:cubicBezTo>
                    <a:pt x="0" y="4239"/>
                    <a:pt x="1344" y="699"/>
                    <a:pt x="1609" y="55"/>
                  </a:cubicBezTo>
                  <a:lnTo>
                    <a:pt x="14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1"/>
            <p:cNvSpPr/>
            <p:nvPr/>
          </p:nvSpPr>
          <p:spPr>
            <a:xfrm>
              <a:off x="7391298" y="24190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1"/>
            <p:cNvSpPr/>
            <p:nvPr/>
          </p:nvSpPr>
          <p:spPr>
            <a:xfrm>
              <a:off x="7879395" y="29200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1"/>
            <p:cNvSpPr/>
            <p:nvPr/>
          </p:nvSpPr>
          <p:spPr>
            <a:xfrm>
              <a:off x="6838203" y="24220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1"/>
            <p:cNvSpPr/>
            <p:nvPr/>
          </p:nvSpPr>
          <p:spPr>
            <a:xfrm>
              <a:off x="7001309" y="24445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1"/>
            <p:cNvSpPr/>
            <p:nvPr/>
          </p:nvSpPr>
          <p:spPr>
            <a:xfrm>
              <a:off x="6923971" y="24160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1"/>
            <p:cNvSpPr/>
            <p:nvPr/>
          </p:nvSpPr>
          <p:spPr>
            <a:xfrm>
              <a:off x="6929103" y="24660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1"/>
            <p:cNvSpPr/>
            <p:nvPr/>
          </p:nvSpPr>
          <p:spPr>
            <a:xfrm>
              <a:off x="6929103" y="25113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1"/>
            <p:cNvSpPr/>
            <p:nvPr/>
          </p:nvSpPr>
          <p:spPr>
            <a:xfrm>
              <a:off x="7797048" y="27102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1"/>
            <p:cNvSpPr/>
            <p:nvPr/>
          </p:nvSpPr>
          <p:spPr>
            <a:xfrm>
              <a:off x="7141446" y="25064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1"/>
            <p:cNvSpPr/>
            <p:nvPr/>
          </p:nvSpPr>
          <p:spPr>
            <a:xfrm>
              <a:off x="7506877" y="27610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1"/>
            <p:cNvSpPr/>
            <p:nvPr/>
          </p:nvSpPr>
          <p:spPr>
            <a:xfrm>
              <a:off x="7804867" y="30351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1"/>
            <p:cNvSpPr/>
            <p:nvPr/>
          </p:nvSpPr>
          <p:spPr>
            <a:xfrm>
              <a:off x="7598144" y="28513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1"/>
            <p:cNvSpPr/>
            <p:nvPr/>
          </p:nvSpPr>
          <p:spPr>
            <a:xfrm>
              <a:off x="6436241" y="25046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1"/>
            <p:cNvSpPr/>
            <p:nvPr/>
          </p:nvSpPr>
          <p:spPr>
            <a:xfrm>
              <a:off x="6460432" y="25333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1"/>
            <p:cNvSpPr/>
            <p:nvPr/>
          </p:nvSpPr>
          <p:spPr>
            <a:xfrm>
              <a:off x="6901735" y="29434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1"/>
            <p:cNvSpPr/>
            <p:nvPr/>
          </p:nvSpPr>
          <p:spPr>
            <a:xfrm>
              <a:off x="6672897" y="27113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1"/>
            <p:cNvSpPr/>
            <p:nvPr/>
          </p:nvSpPr>
          <p:spPr>
            <a:xfrm>
              <a:off x="6427200" y="35592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1"/>
            <p:cNvSpPr/>
            <p:nvPr/>
          </p:nvSpPr>
          <p:spPr>
            <a:xfrm>
              <a:off x="7285493" y="26161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1"/>
            <p:cNvSpPr/>
            <p:nvPr/>
          </p:nvSpPr>
          <p:spPr>
            <a:xfrm>
              <a:off x="7128862" y="25038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1"/>
            <p:cNvSpPr/>
            <p:nvPr/>
          </p:nvSpPr>
          <p:spPr>
            <a:xfrm>
              <a:off x="6989825" y="24447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1"/>
            <p:cNvSpPr/>
            <p:nvPr/>
          </p:nvSpPr>
          <p:spPr>
            <a:xfrm>
              <a:off x="6911387" y="24176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1"/>
            <p:cNvSpPr/>
            <p:nvPr/>
          </p:nvSpPr>
          <p:spPr>
            <a:xfrm>
              <a:off x="6436241" y="24161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1"/>
            <p:cNvSpPr/>
            <p:nvPr/>
          </p:nvSpPr>
          <p:spPr>
            <a:xfrm>
              <a:off x="6436485" y="30533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1"/>
            <p:cNvSpPr/>
            <p:nvPr/>
          </p:nvSpPr>
          <p:spPr>
            <a:xfrm>
              <a:off x="6426100" y="35924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1"/>
            <p:cNvSpPr/>
            <p:nvPr/>
          </p:nvSpPr>
          <p:spPr>
            <a:xfrm>
              <a:off x="7848240" y="26316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1"/>
            <p:cNvSpPr/>
            <p:nvPr/>
          </p:nvSpPr>
          <p:spPr>
            <a:xfrm>
              <a:off x="7808899" y="25732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1"/>
            <p:cNvSpPr/>
            <p:nvPr/>
          </p:nvSpPr>
          <p:spPr>
            <a:xfrm>
              <a:off x="7760272" y="24654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1"/>
            <p:cNvSpPr/>
            <p:nvPr/>
          </p:nvSpPr>
          <p:spPr>
            <a:xfrm>
              <a:off x="7608162" y="26359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1"/>
            <p:cNvSpPr/>
            <p:nvPr/>
          </p:nvSpPr>
          <p:spPr>
            <a:xfrm>
              <a:off x="7794971" y="24812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1"/>
            <p:cNvSpPr/>
            <p:nvPr/>
          </p:nvSpPr>
          <p:spPr>
            <a:xfrm>
              <a:off x="7851783" y="24957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1"/>
            <p:cNvSpPr/>
            <p:nvPr/>
          </p:nvSpPr>
          <p:spPr>
            <a:xfrm>
              <a:off x="7966629" y="29131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1"/>
            <p:cNvSpPr/>
            <p:nvPr/>
          </p:nvSpPr>
          <p:spPr>
            <a:xfrm>
              <a:off x="7570165" y="24040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1"/>
            <p:cNvSpPr/>
            <p:nvPr/>
          </p:nvSpPr>
          <p:spPr>
            <a:xfrm>
              <a:off x="7354645" y="23828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1"/>
            <p:cNvSpPr/>
            <p:nvPr/>
          </p:nvSpPr>
          <p:spPr>
            <a:xfrm>
              <a:off x="7620013" y="24233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1"/>
            <p:cNvSpPr/>
            <p:nvPr/>
          </p:nvSpPr>
          <p:spPr>
            <a:xfrm>
              <a:off x="7293434" y="23804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1"/>
            <p:cNvSpPr/>
            <p:nvPr/>
          </p:nvSpPr>
          <p:spPr>
            <a:xfrm>
              <a:off x="7205711" y="23975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1"/>
            <p:cNvSpPr/>
            <p:nvPr/>
          </p:nvSpPr>
          <p:spPr>
            <a:xfrm>
              <a:off x="7919469" y="27330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1"/>
            <p:cNvSpPr/>
            <p:nvPr/>
          </p:nvSpPr>
          <p:spPr>
            <a:xfrm>
              <a:off x="7914704" y="28307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1"/>
            <p:cNvSpPr/>
            <p:nvPr/>
          </p:nvSpPr>
          <p:spPr>
            <a:xfrm>
              <a:off x="7604741" y="24660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1"/>
            <p:cNvSpPr/>
            <p:nvPr/>
          </p:nvSpPr>
          <p:spPr>
            <a:xfrm>
              <a:off x="7510176" y="24212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1"/>
            <p:cNvSpPr/>
            <p:nvPr/>
          </p:nvSpPr>
          <p:spPr>
            <a:xfrm>
              <a:off x="7382135" y="24507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1"/>
            <p:cNvSpPr/>
            <p:nvPr/>
          </p:nvSpPr>
          <p:spPr>
            <a:xfrm>
              <a:off x="7516774" y="25075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1"/>
            <p:cNvSpPr/>
            <p:nvPr/>
          </p:nvSpPr>
          <p:spPr>
            <a:xfrm>
              <a:off x="7533145" y="25253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1"/>
            <p:cNvSpPr/>
            <p:nvPr/>
          </p:nvSpPr>
          <p:spPr>
            <a:xfrm>
              <a:off x="7646892" y="24552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1"/>
            <p:cNvSpPr/>
            <p:nvPr/>
          </p:nvSpPr>
          <p:spPr>
            <a:xfrm>
              <a:off x="7668151" y="24482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1"/>
            <p:cNvSpPr/>
            <p:nvPr/>
          </p:nvSpPr>
          <p:spPr>
            <a:xfrm>
              <a:off x="7572486" y="25140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1"/>
            <p:cNvSpPr/>
            <p:nvPr/>
          </p:nvSpPr>
          <p:spPr>
            <a:xfrm>
              <a:off x="7517751" y="27702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1"/>
            <p:cNvSpPr/>
            <p:nvPr/>
          </p:nvSpPr>
          <p:spPr>
            <a:xfrm>
              <a:off x="7815374" y="30453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1"/>
            <p:cNvSpPr/>
            <p:nvPr/>
          </p:nvSpPr>
          <p:spPr>
            <a:xfrm>
              <a:off x="7605719" y="28621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1"/>
            <p:cNvSpPr/>
            <p:nvPr/>
          </p:nvSpPr>
          <p:spPr>
            <a:xfrm>
              <a:off x="7153053" y="31674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1"/>
            <p:cNvSpPr/>
            <p:nvPr/>
          </p:nvSpPr>
          <p:spPr>
            <a:xfrm>
              <a:off x="7190317" y="32046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1"/>
            <p:cNvSpPr/>
            <p:nvPr/>
          </p:nvSpPr>
          <p:spPr>
            <a:xfrm>
              <a:off x="7213164" y="32336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1"/>
            <p:cNvSpPr/>
            <p:nvPr/>
          </p:nvSpPr>
          <p:spPr>
            <a:xfrm>
              <a:off x="7391420" y="31969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1"/>
            <p:cNvSpPr/>
            <p:nvPr/>
          </p:nvSpPr>
          <p:spPr>
            <a:xfrm>
              <a:off x="7429906" y="31973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1"/>
            <p:cNvSpPr/>
            <p:nvPr/>
          </p:nvSpPr>
          <p:spPr>
            <a:xfrm>
              <a:off x="7434793" y="32909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1"/>
            <p:cNvSpPr/>
            <p:nvPr/>
          </p:nvSpPr>
          <p:spPr>
            <a:xfrm>
              <a:off x="7455807" y="33054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1"/>
            <p:cNvSpPr/>
            <p:nvPr/>
          </p:nvSpPr>
          <p:spPr>
            <a:xfrm>
              <a:off x="7470224" y="33074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1"/>
            <p:cNvSpPr/>
            <p:nvPr/>
          </p:nvSpPr>
          <p:spPr>
            <a:xfrm>
              <a:off x="7357088" y="33868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1"/>
            <p:cNvSpPr/>
            <p:nvPr/>
          </p:nvSpPr>
          <p:spPr>
            <a:xfrm>
              <a:off x="7419521" y="34721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1"/>
            <p:cNvSpPr/>
            <p:nvPr/>
          </p:nvSpPr>
          <p:spPr>
            <a:xfrm>
              <a:off x="7477677" y="34896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1"/>
            <p:cNvSpPr/>
            <p:nvPr/>
          </p:nvSpPr>
          <p:spPr>
            <a:xfrm>
              <a:off x="7410113" y="31971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1"/>
            <p:cNvSpPr/>
            <p:nvPr/>
          </p:nvSpPr>
          <p:spPr>
            <a:xfrm>
              <a:off x="7445056" y="31973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1"/>
            <p:cNvSpPr/>
            <p:nvPr/>
          </p:nvSpPr>
          <p:spPr>
            <a:xfrm>
              <a:off x="7449576" y="32831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1"/>
            <p:cNvSpPr/>
            <p:nvPr/>
          </p:nvSpPr>
          <p:spPr>
            <a:xfrm>
              <a:off x="7468392" y="32960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>
              <a:off x="7481953" y="32984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>
              <a:off x="7378958" y="33701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>
              <a:off x="7436015" y="34478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>
              <a:off x="7489162" y="34637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>
              <a:off x="7512620" y="34712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>
              <a:off x="7819773" y="25884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>
              <a:off x="7802423" y="26865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>
              <a:off x="7944271" y="28461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>
              <a:off x="7797414" y="25123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>
              <a:off x="7271076" y="35421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>
              <a:off x="7292823" y="35550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>
              <a:off x="7295267" y="34715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>
              <a:off x="7319214" y="34716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>
              <a:off x="7375171" y="35590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>
              <a:off x="7097951" y="27659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>
              <a:off x="6776992" y="3185879"/>
              <a:ext cx="599036" cy="940034"/>
            </a:xfrm>
            <a:custGeom>
              <a:avLst/>
              <a:gdLst/>
              <a:ahLst/>
              <a:cxnLst/>
              <a:rect l="l" t="t" r="r" b="b"/>
              <a:pathLst>
                <a:path w="4903" h="7694" extrusionOk="0">
                  <a:moveTo>
                    <a:pt x="3952" y="0"/>
                  </a:moveTo>
                  <a:lnTo>
                    <a:pt x="3618" y="461"/>
                  </a:lnTo>
                  <a:lnTo>
                    <a:pt x="3479" y="1387"/>
                  </a:lnTo>
                  <a:lnTo>
                    <a:pt x="3071" y="1254"/>
                  </a:lnTo>
                  <a:lnTo>
                    <a:pt x="0" y="5629"/>
                  </a:lnTo>
                  <a:lnTo>
                    <a:pt x="2612" y="7693"/>
                  </a:lnTo>
                  <a:lnTo>
                    <a:pt x="4241" y="3124"/>
                  </a:lnTo>
                  <a:lnTo>
                    <a:pt x="4591" y="3077"/>
                  </a:lnTo>
                  <a:lnTo>
                    <a:pt x="4902" y="2248"/>
                  </a:lnTo>
                  <a:lnTo>
                    <a:pt x="4279" y="1992"/>
                  </a:lnTo>
                  <a:lnTo>
                    <a:pt x="4307" y="1707"/>
                  </a:lnTo>
                  <a:lnTo>
                    <a:pt x="3750" y="1499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>
              <a:off x="7684767" y="25509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>
              <a:off x="7670350" y="25443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>
              <a:off x="7650924" y="26617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>
              <a:off x="7564423" y="24260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>
              <a:off x="7697351" y="24672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>
              <a:off x="7903708" y="26888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>
              <a:off x="7581405" y="25483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>
              <a:off x="6476559" y="3030225"/>
              <a:ext cx="1089701" cy="684683"/>
            </a:xfrm>
            <a:custGeom>
              <a:avLst/>
              <a:gdLst/>
              <a:ahLst/>
              <a:cxnLst/>
              <a:rect l="l" t="t" r="r" b="b"/>
              <a:pathLst>
                <a:path w="8919" h="5604" extrusionOk="0">
                  <a:moveTo>
                    <a:pt x="795" y="0"/>
                  </a:moveTo>
                  <a:lnTo>
                    <a:pt x="312" y="2074"/>
                  </a:lnTo>
                  <a:cubicBezTo>
                    <a:pt x="0" y="3503"/>
                    <a:pt x="5003" y="5593"/>
                    <a:pt x="8319" y="5603"/>
                  </a:cubicBezTo>
                  <a:lnTo>
                    <a:pt x="8376" y="5241"/>
                  </a:lnTo>
                  <a:lnTo>
                    <a:pt x="7927" y="5177"/>
                  </a:lnTo>
                  <a:lnTo>
                    <a:pt x="8244" y="3487"/>
                  </a:lnTo>
                  <a:lnTo>
                    <a:pt x="8836" y="3528"/>
                  </a:lnTo>
                  <a:lnTo>
                    <a:pt x="8919" y="3187"/>
                  </a:lnTo>
                  <a:cubicBezTo>
                    <a:pt x="4822" y="2979"/>
                    <a:pt x="863" y="1525"/>
                    <a:pt x="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>
              <a:off x="6533738" y="3129677"/>
              <a:ext cx="900693" cy="530983"/>
            </a:xfrm>
            <a:custGeom>
              <a:avLst/>
              <a:gdLst/>
              <a:ahLst/>
              <a:cxnLst/>
              <a:rect l="l" t="t" r="r" b="b"/>
              <a:pathLst>
                <a:path w="7372" h="4346" extrusionOk="0">
                  <a:moveTo>
                    <a:pt x="329" y="1"/>
                  </a:moveTo>
                  <a:lnTo>
                    <a:pt x="0" y="1427"/>
                  </a:lnTo>
                  <a:cubicBezTo>
                    <a:pt x="2306" y="4028"/>
                    <a:pt x="7026" y="4345"/>
                    <a:pt x="7026" y="4345"/>
                  </a:cubicBezTo>
                  <a:lnTo>
                    <a:pt x="7371" y="2671"/>
                  </a:lnTo>
                  <a:cubicBezTo>
                    <a:pt x="1433" y="2045"/>
                    <a:pt x="329" y="1"/>
                    <a:pt x="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>
              <a:off x="7123242" y="3390525"/>
              <a:ext cx="70863" cy="243866"/>
            </a:xfrm>
            <a:custGeom>
              <a:avLst/>
              <a:gdLst/>
              <a:ahLst/>
              <a:cxnLst/>
              <a:rect l="l" t="t" r="r" b="b"/>
              <a:pathLst>
                <a:path w="580" h="1996" extrusionOk="0">
                  <a:moveTo>
                    <a:pt x="347" y="0"/>
                  </a:moveTo>
                  <a:lnTo>
                    <a:pt x="1" y="1964"/>
                  </a:lnTo>
                  <a:lnTo>
                    <a:pt x="221" y="1996"/>
                  </a:lnTo>
                  <a:lnTo>
                    <a:pt x="579" y="12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>
              <a:off x="6887196" y="3329559"/>
              <a:ext cx="70741" cy="243866"/>
            </a:xfrm>
            <a:custGeom>
              <a:avLst/>
              <a:gdLst/>
              <a:ahLst/>
              <a:cxnLst/>
              <a:rect l="l" t="t" r="r" b="b"/>
              <a:pathLst>
                <a:path w="579" h="1996" extrusionOk="0">
                  <a:moveTo>
                    <a:pt x="347" y="1"/>
                  </a:moveTo>
                  <a:lnTo>
                    <a:pt x="0" y="1965"/>
                  </a:lnTo>
                  <a:lnTo>
                    <a:pt x="221" y="1995"/>
                  </a:lnTo>
                  <a:lnTo>
                    <a:pt x="579" y="12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>
              <a:off x="6670454" y="3223265"/>
              <a:ext cx="70863" cy="243744"/>
            </a:xfrm>
            <a:custGeom>
              <a:avLst/>
              <a:gdLst/>
              <a:ahLst/>
              <a:cxnLst/>
              <a:rect l="l" t="t" r="r" b="b"/>
              <a:pathLst>
                <a:path w="580" h="1995" extrusionOk="0">
                  <a:moveTo>
                    <a:pt x="347" y="1"/>
                  </a:moveTo>
                  <a:lnTo>
                    <a:pt x="1" y="1963"/>
                  </a:lnTo>
                  <a:lnTo>
                    <a:pt x="221" y="1995"/>
                  </a:lnTo>
                  <a:lnTo>
                    <a:pt x="579" y="12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>
              <a:off x="7199847" y="3400299"/>
              <a:ext cx="366410" cy="314729"/>
            </a:xfrm>
            <a:custGeom>
              <a:avLst/>
              <a:gdLst/>
              <a:ahLst/>
              <a:cxnLst/>
              <a:rect l="l" t="t" r="r" b="b"/>
              <a:pathLst>
                <a:path w="2999" h="2576" extrusionOk="0">
                  <a:moveTo>
                    <a:pt x="1298" y="0"/>
                  </a:moveTo>
                  <a:lnTo>
                    <a:pt x="1" y="2288"/>
                  </a:lnTo>
                  <a:cubicBezTo>
                    <a:pt x="833" y="2467"/>
                    <a:pt x="1657" y="2571"/>
                    <a:pt x="2399" y="2576"/>
                  </a:cubicBezTo>
                  <a:lnTo>
                    <a:pt x="2456" y="2213"/>
                  </a:lnTo>
                  <a:lnTo>
                    <a:pt x="2007" y="2149"/>
                  </a:lnTo>
                  <a:lnTo>
                    <a:pt x="2324" y="460"/>
                  </a:lnTo>
                  <a:lnTo>
                    <a:pt x="2916" y="500"/>
                  </a:lnTo>
                  <a:lnTo>
                    <a:pt x="2999" y="158"/>
                  </a:lnTo>
                  <a:cubicBezTo>
                    <a:pt x="2426" y="129"/>
                    <a:pt x="1855" y="73"/>
                    <a:pt x="129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>
              <a:off x="7355867" y="3545446"/>
              <a:ext cx="59989" cy="114847"/>
            </a:xfrm>
            <a:custGeom>
              <a:avLst/>
              <a:gdLst/>
              <a:ahLst/>
              <a:cxnLst/>
              <a:rect l="l" t="t" r="r" b="b"/>
              <a:pathLst>
                <a:path w="491" h="940" extrusionOk="0">
                  <a:moveTo>
                    <a:pt x="490" y="0"/>
                  </a:moveTo>
                  <a:lnTo>
                    <a:pt x="1" y="888"/>
                  </a:lnTo>
                  <a:lnTo>
                    <a:pt x="299" y="940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>
              <a:off x="7756607" y="3664568"/>
              <a:ext cx="529884" cy="481624"/>
            </a:xfrm>
            <a:custGeom>
              <a:avLst/>
              <a:gdLst/>
              <a:ahLst/>
              <a:cxnLst/>
              <a:rect l="l" t="t" r="r" b="b"/>
              <a:pathLst>
                <a:path w="4337" h="3942" extrusionOk="0">
                  <a:moveTo>
                    <a:pt x="812" y="0"/>
                  </a:moveTo>
                  <a:lnTo>
                    <a:pt x="776" y="46"/>
                  </a:lnTo>
                  <a:cubicBezTo>
                    <a:pt x="792" y="69"/>
                    <a:pt x="804" y="98"/>
                    <a:pt x="805" y="128"/>
                  </a:cubicBezTo>
                  <a:cubicBezTo>
                    <a:pt x="808" y="214"/>
                    <a:pt x="743" y="285"/>
                    <a:pt x="660" y="290"/>
                  </a:cubicBezTo>
                  <a:cubicBezTo>
                    <a:pt x="658" y="290"/>
                    <a:pt x="655" y="290"/>
                    <a:pt x="653" y="290"/>
                  </a:cubicBezTo>
                  <a:cubicBezTo>
                    <a:pt x="631" y="290"/>
                    <a:pt x="611" y="284"/>
                    <a:pt x="592" y="277"/>
                  </a:cubicBezTo>
                  <a:lnTo>
                    <a:pt x="547" y="334"/>
                  </a:lnTo>
                  <a:cubicBezTo>
                    <a:pt x="579" y="365"/>
                    <a:pt x="599" y="407"/>
                    <a:pt x="600" y="454"/>
                  </a:cubicBezTo>
                  <a:cubicBezTo>
                    <a:pt x="606" y="557"/>
                    <a:pt x="522" y="647"/>
                    <a:pt x="413" y="650"/>
                  </a:cubicBezTo>
                  <a:cubicBezTo>
                    <a:pt x="410" y="650"/>
                    <a:pt x="407" y="650"/>
                    <a:pt x="404" y="650"/>
                  </a:cubicBezTo>
                  <a:cubicBezTo>
                    <a:pt x="366" y="650"/>
                    <a:pt x="332" y="642"/>
                    <a:pt x="303" y="623"/>
                  </a:cubicBezTo>
                  <a:lnTo>
                    <a:pt x="262" y="670"/>
                  </a:lnTo>
                  <a:cubicBezTo>
                    <a:pt x="313" y="698"/>
                    <a:pt x="347" y="743"/>
                    <a:pt x="348" y="796"/>
                  </a:cubicBezTo>
                  <a:cubicBezTo>
                    <a:pt x="353" y="886"/>
                    <a:pt x="271" y="962"/>
                    <a:pt x="165" y="967"/>
                  </a:cubicBezTo>
                  <a:cubicBezTo>
                    <a:pt x="163" y="967"/>
                    <a:pt x="160" y="967"/>
                    <a:pt x="157" y="967"/>
                  </a:cubicBezTo>
                  <a:cubicBezTo>
                    <a:pt x="115" y="967"/>
                    <a:pt x="74" y="955"/>
                    <a:pt x="41" y="935"/>
                  </a:cubicBezTo>
                  <a:lnTo>
                    <a:pt x="1" y="981"/>
                  </a:lnTo>
                  <a:cubicBezTo>
                    <a:pt x="22" y="1001"/>
                    <a:pt x="42" y="1021"/>
                    <a:pt x="62" y="1043"/>
                  </a:cubicBezTo>
                  <a:cubicBezTo>
                    <a:pt x="278" y="1286"/>
                    <a:pt x="315" y="1618"/>
                    <a:pt x="168" y="1838"/>
                  </a:cubicBezTo>
                  <a:lnTo>
                    <a:pt x="2919" y="3941"/>
                  </a:lnTo>
                  <a:cubicBezTo>
                    <a:pt x="2935" y="3923"/>
                    <a:pt x="2952" y="3906"/>
                    <a:pt x="2970" y="3888"/>
                  </a:cubicBezTo>
                  <a:cubicBezTo>
                    <a:pt x="3065" y="3804"/>
                    <a:pt x="3187" y="3763"/>
                    <a:pt x="3314" y="3763"/>
                  </a:cubicBezTo>
                  <a:cubicBezTo>
                    <a:pt x="3456" y="3763"/>
                    <a:pt x="3604" y="3813"/>
                    <a:pt x="3733" y="3910"/>
                  </a:cubicBezTo>
                  <a:lnTo>
                    <a:pt x="3777" y="3857"/>
                  </a:lnTo>
                  <a:cubicBezTo>
                    <a:pt x="3757" y="3838"/>
                    <a:pt x="3744" y="3813"/>
                    <a:pt x="3743" y="3784"/>
                  </a:cubicBezTo>
                  <a:cubicBezTo>
                    <a:pt x="3740" y="3722"/>
                    <a:pt x="3786" y="3672"/>
                    <a:pt x="3847" y="3669"/>
                  </a:cubicBezTo>
                  <a:cubicBezTo>
                    <a:pt x="3849" y="3669"/>
                    <a:pt x="3851" y="3669"/>
                    <a:pt x="3852" y="3669"/>
                  </a:cubicBezTo>
                  <a:cubicBezTo>
                    <a:pt x="3875" y="3669"/>
                    <a:pt x="3896" y="3678"/>
                    <a:pt x="3914" y="3691"/>
                  </a:cubicBezTo>
                  <a:lnTo>
                    <a:pt x="3954" y="3642"/>
                  </a:lnTo>
                  <a:cubicBezTo>
                    <a:pt x="3929" y="3621"/>
                    <a:pt x="3911" y="3591"/>
                    <a:pt x="3909" y="3555"/>
                  </a:cubicBezTo>
                  <a:cubicBezTo>
                    <a:pt x="3906" y="3486"/>
                    <a:pt x="3962" y="3427"/>
                    <a:pt x="4030" y="3423"/>
                  </a:cubicBezTo>
                  <a:cubicBezTo>
                    <a:pt x="4032" y="3423"/>
                    <a:pt x="4034" y="3423"/>
                    <a:pt x="4036" y="3423"/>
                  </a:cubicBezTo>
                  <a:cubicBezTo>
                    <a:pt x="4065" y="3423"/>
                    <a:pt x="4092" y="3434"/>
                    <a:pt x="4113" y="3450"/>
                  </a:cubicBezTo>
                  <a:lnTo>
                    <a:pt x="4151" y="3406"/>
                  </a:lnTo>
                  <a:cubicBezTo>
                    <a:pt x="4120" y="3386"/>
                    <a:pt x="4099" y="3354"/>
                    <a:pt x="4098" y="3317"/>
                  </a:cubicBezTo>
                  <a:cubicBezTo>
                    <a:pt x="4093" y="3253"/>
                    <a:pt x="4143" y="3198"/>
                    <a:pt x="4208" y="3196"/>
                  </a:cubicBezTo>
                  <a:cubicBezTo>
                    <a:pt x="4211" y="3195"/>
                    <a:pt x="4214" y="3195"/>
                    <a:pt x="4217" y="3195"/>
                  </a:cubicBezTo>
                  <a:cubicBezTo>
                    <a:pt x="4249" y="3195"/>
                    <a:pt x="4277" y="3209"/>
                    <a:pt x="4297" y="3231"/>
                  </a:cubicBezTo>
                  <a:lnTo>
                    <a:pt x="4337" y="3181"/>
                  </a:lnTo>
                  <a:cubicBezTo>
                    <a:pt x="3927" y="2932"/>
                    <a:pt x="3954" y="2624"/>
                    <a:pt x="4113" y="2404"/>
                  </a:cubicBezTo>
                  <a:lnTo>
                    <a:pt x="1564" y="28"/>
                  </a:lnTo>
                  <a:cubicBezTo>
                    <a:pt x="1548" y="48"/>
                    <a:pt x="1529" y="68"/>
                    <a:pt x="1509" y="85"/>
                  </a:cubicBezTo>
                  <a:cubicBezTo>
                    <a:pt x="1434" y="153"/>
                    <a:pt x="1349" y="182"/>
                    <a:pt x="1259" y="182"/>
                  </a:cubicBezTo>
                  <a:cubicBezTo>
                    <a:pt x="1116" y="182"/>
                    <a:pt x="961" y="108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>
              <a:off x="7757462" y="3658948"/>
              <a:ext cx="529884" cy="481746"/>
            </a:xfrm>
            <a:custGeom>
              <a:avLst/>
              <a:gdLst/>
              <a:ahLst/>
              <a:cxnLst/>
              <a:rect l="l" t="t" r="r" b="b"/>
              <a:pathLst>
                <a:path w="4337" h="3943" extrusionOk="0">
                  <a:moveTo>
                    <a:pt x="812" y="1"/>
                  </a:moveTo>
                  <a:lnTo>
                    <a:pt x="777" y="45"/>
                  </a:lnTo>
                  <a:cubicBezTo>
                    <a:pt x="792" y="68"/>
                    <a:pt x="804" y="96"/>
                    <a:pt x="805" y="128"/>
                  </a:cubicBezTo>
                  <a:cubicBezTo>
                    <a:pt x="808" y="214"/>
                    <a:pt x="744" y="285"/>
                    <a:pt x="661" y="288"/>
                  </a:cubicBezTo>
                  <a:cubicBezTo>
                    <a:pt x="658" y="288"/>
                    <a:pt x="655" y="289"/>
                    <a:pt x="652" y="289"/>
                  </a:cubicBezTo>
                  <a:cubicBezTo>
                    <a:pt x="631" y="289"/>
                    <a:pt x="611" y="284"/>
                    <a:pt x="592" y="275"/>
                  </a:cubicBezTo>
                  <a:lnTo>
                    <a:pt x="548" y="333"/>
                  </a:lnTo>
                  <a:cubicBezTo>
                    <a:pt x="579" y="366"/>
                    <a:pt x="599" y="407"/>
                    <a:pt x="600" y="453"/>
                  </a:cubicBezTo>
                  <a:cubicBezTo>
                    <a:pt x="606" y="557"/>
                    <a:pt x="522" y="646"/>
                    <a:pt x="413" y="652"/>
                  </a:cubicBezTo>
                  <a:cubicBezTo>
                    <a:pt x="410" y="652"/>
                    <a:pt x="408" y="652"/>
                    <a:pt x="405" y="652"/>
                  </a:cubicBezTo>
                  <a:cubicBezTo>
                    <a:pt x="367" y="652"/>
                    <a:pt x="332" y="642"/>
                    <a:pt x="303" y="625"/>
                  </a:cubicBezTo>
                  <a:lnTo>
                    <a:pt x="263" y="672"/>
                  </a:lnTo>
                  <a:cubicBezTo>
                    <a:pt x="313" y="698"/>
                    <a:pt x="347" y="745"/>
                    <a:pt x="349" y="798"/>
                  </a:cubicBezTo>
                  <a:cubicBezTo>
                    <a:pt x="351" y="888"/>
                    <a:pt x="271" y="963"/>
                    <a:pt x="165" y="968"/>
                  </a:cubicBezTo>
                  <a:cubicBezTo>
                    <a:pt x="163" y="968"/>
                    <a:pt x="160" y="968"/>
                    <a:pt x="158" y="968"/>
                  </a:cubicBezTo>
                  <a:cubicBezTo>
                    <a:pt x="115" y="968"/>
                    <a:pt x="75" y="957"/>
                    <a:pt x="41" y="937"/>
                  </a:cubicBezTo>
                  <a:lnTo>
                    <a:pt x="1" y="983"/>
                  </a:lnTo>
                  <a:cubicBezTo>
                    <a:pt x="22" y="1003"/>
                    <a:pt x="42" y="1021"/>
                    <a:pt x="62" y="1044"/>
                  </a:cubicBezTo>
                  <a:cubicBezTo>
                    <a:pt x="278" y="1286"/>
                    <a:pt x="316" y="1620"/>
                    <a:pt x="168" y="1840"/>
                  </a:cubicBezTo>
                  <a:lnTo>
                    <a:pt x="2920" y="3943"/>
                  </a:lnTo>
                  <a:cubicBezTo>
                    <a:pt x="2935" y="3924"/>
                    <a:pt x="2953" y="3907"/>
                    <a:pt x="2970" y="3890"/>
                  </a:cubicBezTo>
                  <a:cubicBezTo>
                    <a:pt x="3065" y="3805"/>
                    <a:pt x="3187" y="3765"/>
                    <a:pt x="3314" y="3765"/>
                  </a:cubicBezTo>
                  <a:cubicBezTo>
                    <a:pt x="3456" y="3765"/>
                    <a:pt x="3605" y="3815"/>
                    <a:pt x="3733" y="3912"/>
                  </a:cubicBezTo>
                  <a:lnTo>
                    <a:pt x="3777" y="3859"/>
                  </a:lnTo>
                  <a:cubicBezTo>
                    <a:pt x="3757" y="3840"/>
                    <a:pt x="3743" y="3813"/>
                    <a:pt x="3743" y="3786"/>
                  </a:cubicBezTo>
                  <a:cubicBezTo>
                    <a:pt x="3740" y="3724"/>
                    <a:pt x="3786" y="3674"/>
                    <a:pt x="3847" y="3670"/>
                  </a:cubicBezTo>
                  <a:cubicBezTo>
                    <a:pt x="3849" y="3669"/>
                    <a:pt x="3850" y="3669"/>
                    <a:pt x="3852" y="3669"/>
                  </a:cubicBezTo>
                  <a:cubicBezTo>
                    <a:pt x="3874" y="3669"/>
                    <a:pt x="3896" y="3679"/>
                    <a:pt x="3914" y="3692"/>
                  </a:cubicBezTo>
                  <a:lnTo>
                    <a:pt x="3955" y="3644"/>
                  </a:lnTo>
                  <a:cubicBezTo>
                    <a:pt x="3929" y="3622"/>
                    <a:pt x="3912" y="3591"/>
                    <a:pt x="3909" y="3555"/>
                  </a:cubicBezTo>
                  <a:cubicBezTo>
                    <a:pt x="3906" y="3488"/>
                    <a:pt x="3962" y="3429"/>
                    <a:pt x="4030" y="3425"/>
                  </a:cubicBezTo>
                  <a:cubicBezTo>
                    <a:pt x="4032" y="3425"/>
                    <a:pt x="4034" y="3425"/>
                    <a:pt x="4036" y="3425"/>
                  </a:cubicBezTo>
                  <a:cubicBezTo>
                    <a:pt x="4066" y="3425"/>
                    <a:pt x="4092" y="3435"/>
                    <a:pt x="4113" y="3452"/>
                  </a:cubicBezTo>
                  <a:lnTo>
                    <a:pt x="4151" y="3408"/>
                  </a:lnTo>
                  <a:cubicBezTo>
                    <a:pt x="4121" y="3386"/>
                    <a:pt x="4099" y="3356"/>
                    <a:pt x="4098" y="3316"/>
                  </a:cubicBezTo>
                  <a:cubicBezTo>
                    <a:pt x="4093" y="3252"/>
                    <a:pt x="4144" y="3199"/>
                    <a:pt x="4208" y="3194"/>
                  </a:cubicBezTo>
                  <a:cubicBezTo>
                    <a:pt x="4210" y="3194"/>
                    <a:pt x="4211" y="3194"/>
                    <a:pt x="4213" y="3194"/>
                  </a:cubicBezTo>
                  <a:cubicBezTo>
                    <a:pt x="4245" y="3194"/>
                    <a:pt x="4276" y="3208"/>
                    <a:pt x="4297" y="3230"/>
                  </a:cubicBezTo>
                  <a:lnTo>
                    <a:pt x="4337" y="3180"/>
                  </a:lnTo>
                  <a:cubicBezTo>
                    <a:pt x="3927" y="2931"/>
                    <a:pt x="3955" y="2623"/>
                    <a:pt x="4113" y="2404"/>
                  </a:cubicBezTo>
                  <a:lnTo>
                    <a:pt x="1564" y="28"/>
                  </a:lnTo>
                  <a:cubicBezTo>
                    <a:pt x="1548" y="46"/>
                    <a:pt x="1530" y="66"/>
                    <a:pt x="1510" y="85"/>
                  </a:cubicBezTo>
                  <a:cubicBezTo>
                    <a:pt x="1434" y="152"/>
                    <a:pt x="1350" y="180"/>
                    <a:pt x="1261" y="180"/>
                  </a:cubicBezTo>
                  <a:cubicBezTo>
                    <a:pt x="1117" y="180"/>
                    <a:pt x="962" y="107"/>
                    <a:pt x="8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1"/>
            <p:cNvSpPr/>
            <p:nvPr/>
          </p:nvSpPr>
          <p:spPr>
            <a:xfrm>
              <a:off x="7799125" y="3702810"/>
              <a:ext cx="438006" cy="402208"/>
            </a:xfrm>
            <a:custGeom>
              <a:avLst/>
              <a:gdLst/>
              <a:ahLst/>
              <a:cxnLst/>
              <a:rect l="l" t="t" r="r" b="b"/>
              <a:pathLst>
                <a:path w="3585" h="3292" extrusionOk="0">
                  <a:moveTo>
                    <a:pt x="1346" y="135"/>
                  </a:moveTo>
                  <a:lnTo>
                    <a:pt x="3327" y="1981"/>
                  </a:lnTo>
                  <a:cubicBezTo>
                    <a:pt x="3203" y="2152"/>
                    <a:pt x="3228" y="2417"/>
                    <a:pt x="3400" y="2611"/>
                  </a:cubicBezTo>
                  <a:cubicBezTo>
                    <a:pt x="3415" y="2626"/>
                    <a:pt x="3430" y="2642"/>
                    <a:pt x="3446" y="2656"/>
                  </a:cubicBezTo>
                  <a:lnTo>
                    <a:pt x="3034" y="3147"/>
                  </a:lnTo>
                  <a:cubicBezTo>
                    <a:pt x="2934" y="3072"/>
                    <a:pt x="2818" y="3033"/>
                    <a:pt x="2708" y="3033"/>
                  </a:cubicBezTo>
                  <a:cubicBezTo>
                    <a:pt x="2610" y="3033"/>
                    <a:pt x="2516" y="3064"/>
                    <a:pt x="2441" y="3130"/>
                  </a:cubicBezTo>
                  <a:cubicBezTo>
                    <a:pt x="2427" y="3143"/>
                    <a:pt x="2414" y="3157"/>
                    <a:pt x="2403" y="3172"/>
                  </a:cubicBezTo>
                  <a:lnTo>
                    <a:pt x="264" y="1540"/>
                  </a:lnTo>
                  <a:cubicBezTo>
                    <a:pt x="378" y="1368"/>
                    <a:pt x="350" y="1110"/>
                    <a:pt x="181" y="921"/>
                  </a:cubicBezTo>
                  <a:cubicBezTo>
                    <a:pt x="166" y="904"/>
                    <a:pt x="151" y="888"/>
                    <a:pt x="135" y="874"/>
                  </a:cubicBezTo>
                  <a:lnTo>
                    <a:pt x="725" y="171"/>
                  </a:lnTo>
                  <a:cubicBezTo>
                    <a:pt x="821" y="240"/>
                    <a:pt x="931" y="276"/>
                    <a:pt x="1036" y="276"/>
                  </a:cubicBezTo>
                  <a:cubicBezTo>
                    <a:pt x="1136" y="276"/>
                    <a:pt x="1230" y="244"/>
                    <a:pt x="1305" y="178"/>
                  </a:cubicBezTo>
                  <a:cubicBezTo>
                    <a:pt x="1320" y="164"/>
                    <a:pt x="1333" y="150"/>
                    <a:pt x="1346" y="135"/>
                  </a:cubicBezTo>
                  <a:close/>
                  <a:moveTo>
                    <a:pt x="1310" y="1"/>
                  </a:moveTo>
                  <a:cubicBezTo>
                    <a:pt x="1296" y="17"/>
                    <a:pt x="1282" y="34"/>
                    <a:pt x="1266" y="50"/>
                  </a:cubicBezTo>
                  <a:cubicBezTo>
                    <a:pt x="1185" y="121"/>
                    <a:pt x="1083" y="155"/>
                    <a:pt x="975" y="155"/>
                  </a:cubicBezTo>
                  <a:cubicBezTo>
                    <a:pt x="862" y="155"/>
                    <a:pt x="743" y="117"/>
                    <a:pt x="639" y="42"/>
                  </a:cubicBezTo>
                  <a:lnTo>
                    <a:pt x="0" y="803"/>
                  </a:lnTo>
                  <a:cubicBezTo>
                    <a:pt x="19" y="818"/>
                    <a:pt x="35" y="835"/>
                    <a:pt x="52" y="854"/>
                  </a:cubicBezTo>
                  <a:cubicBezTo>
                    <a:pt x="235" y="1059"/>
                    <a:pt x="265" y="1338"/>
                    <a:pt x="142" y="1524"/>
                  </a:cubicBezTo>
                  <a:lnTo>
                    <a:pt x="2455" y="3292"/>
                  </a:lnTo>
                  <a:cubicBezTo>
                    <a:pt x="2468" y="3276"/>
                    <a:pt x="2483" y="3262"/>
                    <a:pt x="2497" y="3248"/>
                  </a:cubicBezTo>
                  <a:cubicBezTo>
                    <a:pt x="2577" y="3176"/>
                    <a:pt x="2679" y="3142"/>
                    <a:pt x="2786" y="3142"/>
                  </a:cubicBezTo>
                  <a:cubicBezTo>
                    <a:pt x="2905" y="3142"/>
                    <a:pt x="3030" y="3184"/>
                    <a:pt x="3137" y="3265"/>
                  </a:cubicBezTo>
                  <a:lnTo>
                    <a:pt x="3585" y="2732"/>
                  </a:lnTo>
                  <a:cubicBezTo>
                    <a:pt x="3566" y="2714"/>
                    <a:pt x="3551" y="2698"/>
                    <a:pt x="3535" y="2679"/>
                  </a:cubicBezTo>
                  <a:cubicBezTo>
                    <a:pt x="3349" y="2470"/>
                    <a:pt x="3320" y="2184"/>
                    <a:pt x="3455" y="1998"/>
                  </a:cubicBezTo>
                  <a:lnTo>
                    <a:pt x="1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1"/>
            <p:cNvSpPr/>
            <p:nvPr/>
          </p:nvSpPr>
          <p:spPr>
            <a:xfrm>
              <a:off x="7890635" y="3842092"/>
              <a:ext cx="228838" cy="184610"/>
            </a:xfrm>
            <a:custGeom>
              <a:avLst/>
              <a:gdLst/>
              <a:ahLst/>
              <a:cxnLst/>
              <a:rect l="l" t="t" r="r" b="b"/>
              <a:pathLst>
                <a:path w="1873" h="1511" extrusionOk="0">
                  <a:moveTo>
                    <a:pt x="23" y="0"/>
                  </a:moveTo>
                  <a:lnTo>
                    <a:pt x="0" y="29"/>
                  </a:lnTo>
                  <a:lnTo>
                    <a:pt x="1851" y="1511"/>
                  </a:lnTo>
                  <a:lnTo>
                    <a:pt x="1873" y="148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1"/>
            <p:cNvSpPr/>
            <p:nvPr/>
          </p:nvSpPr>
          <p:spPr>
            <a:xfrm>
              <a:off x="8038347" y="4003243"/>
              <a:ext cx="26024" cy="25413"/>
            </a:xfrm>
            <a:custGeom>
              <a:avLst/>
              <a:gdLst/>
              <a:ahLst/>
              <a:cxnLst/>
              <a:rect l="l" t="t" r="r" b="b"/>
              <a:pathLst>
                <a:path w="213" h="208" extrusionOk="0">
                  <a:moveTo>
                    <a:pt x="110" y="1"/>
                  </a:moveTo>
                  <a:cubicBezTo>
                    <a:pt x="107" y="1"/>
                    <a:pt x="105" y="1"/>
                    <a:pt x="102" y="1"/>
                  </a:cubicBezTo>
                  <a:cubicBezTo>
                    <a:pt x="45" y="4"/>
                    <a:pt x="1" y="53"/>
                    <a:pt x="2" y="110"/>
                  </a:cubicBezTo>
                  <a:cubicBezTo>
                    <a:pt x="5" y="165"/>
                    <a:pt x="49" y="208"/>
                    <a:pt x="103" y="208"/>
                  </a:cubicBezTo>
                  <a:cubicBezTo>
                    <a:pt x="106" y="208"/>
                    <a:pt x="108" y="208"/>
                    <a:pt x="111" y="207"/>
                  </a:cubicBezTo>
                  <a:cubicBezTo>
                    <a:pt x="168" y="205"/>
                    <a:pt x="213" y="156"/>
                    <a:pt x="211" y="99"/>
                  </a:cubicBezTo>
                  <a:cubicBezTo>
                    <a:pt x="208" y="44"/>
                    <a:pt x="164" y="1"/>
                    <a:pt x="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1"/>
            <p:cNvSpPr/>
            <p:nvPr/>
          </p:nvSpPr>
          <p:spPr>
            <a:xfrm>
              <a:off x="7969684" y="3950218"/>
              <a:ext cx="26146" cy="2565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04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45" y="3"/>
                    <a:pt x="0" y="52"/>
                    <a:pt x="2" y="109"/>
                  </a:cubicBezTo>
                  <a:cubicBezTo>
                    <a:pt x="4" y="165"/>
                    <a:pt x="52" y="209"/>
                    <a:pt x="109" y="209"/>
                  </a:cubicBezTo>
                  <a:cubicBezTo>
                    <a:pt x="110" y="209"/>
                    <a:pt x="111" y="209"/>
                    <a:pt x="112" y="209"/>
                  </a:cubicBezTo>
                  <a:cubicBezTo>
                    <a:pt x="169" y="208"/>
                    <a:pt x="213" y="158"/>
                    <a:pt x="212" y="100"/>
                  </a:cubicBezTo>
                  <a:cubicBezTo>
                    <a:pt x="208" y="44"/>
                    <a:pt x="161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1"/>
            <p:cNvSpPr/>
            <p:nvPr/>
          </p:nvSpPr>
          <p:spPr>
            <a:xfrm>
              <a:off x="7913360" y="3911732"/>
              <a:ext cx="26268" cy="25413"/>
            </a:xfrm>
            <a:custGeom>
              <a:avLst/>
              <a:gdLst/>
              <a:ahLst/>
              <a:cxnLst/>
              <a:rect l="l" t="t" r="r" b="b"/>
              <a:pathLst>
                <a:path w="215" h="208" extrusionOk="0">
                  <a:moveTo>
                    <a:pt x="105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45" y="3"/>
                    <a:pt x="0" y="52"/>
                    <a:pt x="2" y="109"/>
                  </a:cubicBezTo>
                  <a:cubicBezTo>
                    <a:pt x="4" y="164"/>
                    <a:pt x="50" y="208"/>
                    <a:pt x="105" y="208"/>
                  </a:cubicBezTo>
                  <a:cubicBezTo>
                    <a:pt x="107" y="208"/>
                    <a:pt x="109" y="208"/>
                    <a:pt x="110" y="208"/>
                  </a:cubicBezTo>
                  <a:cubicBezTo>
                    <a:pt x="169" y="208"/>
                    <a:pt x="215" y="159"/>
                    <a:pt x="211" y="100"/>
                  </a:cubicBezTo>
                  <a:cubicBezTo>
                    <a:pt x="208" y="44"/>
                    <a:pt x="161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1"/>
            <p:cNvSpPr/>
            <p:nvPr/>
          </p:nvSpPr>
          <p:spPr>
            <a:xfrm>
              <a:off x="8018555" y="3728100"/>
              <a:ext cx="269157" cy="412593"/>
            </a:xfrm>
            <a:custGeom>
              <a:avLst/>
              <a:gdLst/>
              <a:ahLst/>
              <a:cxnLst/>
              <a:rect l="l" t="t" r="r" b="b"/>
              <a:pathLst>
                <a:path w="2203" h="3377" extrusionOk="0">
                  <a:moveTo>
                    <a:pt x="1" y="0"/>
                  </a:moveTo>
                  <a:lnTo>
                    <a:pt x="138" y="2883"/>
                  </a:lnTo>
                  <a:lnTo>
                    <a:pt x="785" y="3377"/>
                  </a:lnTo>
                  <a:cubicBezTo>
                    <a:pt x="801" y="3358"/>
                    <a:pt x="817" y="3341"/>
                    <a:pt x="836" y="3324"/>
                  </a:cubicBezTo>
                  <a:cubicBezTo>
                    <a:pt x="931" y="3239"/>
                    <a:pt x="1052" y="3199"/>
                    <a:pt x="1179" y="3199"/>
                  </a:cubicBezTo>
                  <a:cubicBezTo>
                    <a:pt x="1321" y="3199"/>
                    <a:pt x="1469" y="3249"/>
                    <a:pt x="1597" y="3346"/>
                  </a:cubicBezTo>
                  <a:lnTo>
                    <a:pt x="1642" y="3293"/>
                  </a:lnTo>
                  <a:cubicBezTo>
                    <a:pt x="1623" y="3274"/>
                    <a:pt x="1609" y="3247"/>
                    <a:pt x="1609" y="3220"/>
                  </a:cubicBezTo>
                  <a:cubicBezTo>
                    <a:pt x="1604" y="3158"/>
                    <a:pt x="1652" y="3108"/>
                    <a:pt x="1712" y="3104"/>
                  </a:cubicBezTo>
                  <a:cubicBezTo>
                    <a:pt x="1713" y="3103"/>
                    <a:pt x="1715" y="3103"/>
                    <a:pt x="1717" y="3103"/>
                  </a:cubicBezTo>
                  <a:cubicBezTo>
                    <a:pt x="1740" y="3103"/>
                    <a:pt x="1762" y="3113"/>
                    <a:pt x="1780" y="3126"/>
                  </a:cubicBezTo>
                  <a:lnTo>
                    <a:pt x="1819" y="3078"/>
                  </a:lnTo>
                  <a:cubicBezTo>
                    <a:pt x="1795" y="3056"/>
                    <a:pt x="1776" y="3025"/>
                    <a:pt x="1775" y="2989"/>
                  </a:cubicBezTo>
                  <a:cubicBezTo>
                    <a:pt x="1770" y="2922"/>
                    <a:pt x="1826" y="2863"/>
                    <a:pt x="1896" y="2859"/>
                  </a:cubicBezTo>
                  <a:cubicBezTo>
                    <a:pt x="1898" y="2859"/>
                    <a:pt x="1900" y="2859"/>
                    <a:pt x="1902" y="2859"/>
                  </a:cubicBezTo>
                  <a:cubicBezTo>
                    <a:pt x="1930" y="2859"/>
                    <a:pt x="1956" y="2869"/>
                    <a:pt x="1978" y="2886"/>
                  </a:cubicBezTo>
                  <a:lnTo>
                    <a:pt x="2017" y="2842"/>
                  </a:lnTo>
                  <a:cubicBezTo>
                    <a:pt x="1985" y="2822"/>
                    <a:pt x="1964" y="2789"/>
                    <a:pt x="1962" y="2751"/>
                  </a:cubicBezTo>
                  <a:cubicBezTo>
                    <a:pt x="1959" y="2687"/>
                    <a:pt x="2009" y="2634"/>
                    <a:pt x="2074" y="2630"/>
                  </a:cubicBezTo>
                  <a:cubicBezTo>
                    <a:pt x="2075" y="2630"/>
                    <a:pt x="2077" y="2630"/>
                    <a:pt x="2078" y="2630"/>
                  </a:cubicBezTo>
                  <a:cubicBezTo>
                    <a:pt x="2110" y="2630"/>
                    <a:pt x="2141" y="2644"/>
                    <a:pt x="2161" y="2666"/>
                  </a:cubicBezTo>
                  <a:lnTo>
                    <a:pt x="2203" y="2615"/>
                  </a:lnTo>
                  <a:cubicBezTo>
                    <a:pt x="1790" y="2368"/>
                    <a:pt x="1816" y="2060"/>
                    <a:pt x="1975" y="18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1"/>
            <p:cNvSpPr/>
            <p:nvPr/>
          </p:nvSpPr>
          <p:spPr>
            <a:xfrm>
              <a:off x="7964552" y="3677152"/>
              <a:ext cx="296647" cy="305810"/>
            </a:xfrm>
            <a:custGeom>
              <a:avLst/>
              <a:gdLst/>
              <a:ahLst/>
              <a:cxnLst/>
              <a:rect l="l" t="t" r="r" b="b"/>
              <a:pathLst>
                <a:path w="2428" h="2503" extrusionOk="0">
                  <a:moveTo>
                    <a:pt x="1" y="0"/>
                  </a:moveTo>
                  <a:lnTo>
                    <a:pt x="822" y="2090"/>
                  </a:lnTo>
                  <a:cubicBezTo>
                    <a:pt x="890" y="2060"/>
                    <a:pt x="969" y="2046"/>
                    <a:pt x="1053" y="2046"/>
                  </a:cubicBezTo>
                  <a:cubicBezTo>
                    <a:pt x="1369" y="2046"/>
                    <a:pt x="1754" y="2241"/>
                    <a:pt x="1866" y="2503"/>
                  </a:cubicBezTo>
                  <a:lnTo>
                    <a:pt x="2427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1"/>
            <p:cNvSpPr/>
            <p:nvPr/>
          </p:nvSpPr>
          <p:spPr>
            <a:xfrm>
              <a:off x="7974204" y="3273602"/>
              <a:ext cx="340142" cy="596226"/>
            </a:xfrm>
            <a:custGeom>
              <a:avLst/>
              <a:gdLst/>
              <a:ahLst/>
              <a:cxnLst/>
              <a:rect l="l" t="t" r="r" b="b"/>
              <a:pathLst>
                <a:path w="2784" h="4880" extrusionOk="0">
                  <a:moveTo>
                    <a:pt x="1629" y="1"/>
                  </a:moveTo>
                  <a:lnTo>
                    <a:pt x="1574" y="15"/>
                  </a:lnTo>
                  <a:cubicBezTo>
                    <a:pt x="1572" y="44"/>
                    <a:pt x="1564" y="72"/>
                    <a:pt x="1546" y="98"/>
                  </a:cubicBezTo>
                  <a:cubicBezTo>
                    <a:pt x="1517" y="141"/>
                    <a:pt x="1470" y="165"/>
                    <a:pt x="1421" y="165"/>
                  </a:cubicBezTo>
                  <a:cubicBezTo>
                    <a:pt x="1391" y="165"/>
                    <a:pt x="1361" y="156"/>
                    <a:pt x="1335" y="137"/>
                  </a:cubicBezTo>
                  <a:cubicBezTo>
                    <a:pt x="1315" y="123"/>
                    <a:pt x="1300" y="105"/>
                    <a:pt x="1289" y="85"/>
                  </a:cubicBezTo>
                  <a:lnTo>
                    <a:pt x="1220" y="103"/>
                  </a:lnTo>
                  <a:cubicBezTo>
                    <a:pt x="1224" y="148"/>
                    <a:pt x="1216" y="193"/>
                    <a:pt x="1189" y="233"/>
                  </a:cubicBezTo>
                  <a:cubicBezTo>
                    <a:pt x="1154" y="284"/>
                    <a:pt x="1096" y="311"/>
                    <a:pt x="1037" y="311"/>
                  </a:cubicBezTo>
                  <a:cubicBezTo>
                    <a:pt x="997" y="311"/>
                    <a:pt x="955" y="298"/>
                    <a:pt x="919" y="273"/>
                  </a:cubicBezTo>
                  <a:cubicBezTo>
                    <a:pt x="885" y="250"/>
                    <a:pt x="862" y="220"/>
                    <a:pt x="848" y="184"/>
                  </a:cubicBezTo>
                  <a:lnTo>
                    <a:pt x="788" y="197"/>
                  </a:lnTo>
                  <a:cubicBezTo>
                    <a:pt x="812" y="249"/>
                    <a:pt x="809" y="306"/>
                    <a:pt x="779" y="349"/>
                  </a:cubicBezTo>
                  <a:cubicBezTo>
                    <a:pt x="751" y="390"/>
                    <a:pt x="703" y="411"/>
                    <a:pt x="651" y="411"/>
                  </a:cubicBezTo>
                  <a:cubicBezTo>
                    <a:pt x="610" y="411"/>
                    <a:pt x="568" y="399"/>
                    <a:pt x="530" y="372"/>
                  </a:cubicBezTo>
                  <a:cubicBezTo>
                    <a:pt x="491" y="344"/>
                    <a:pt x="466" y="309"/>
                    <a:pt x="451" y="270"/>
                  </a:cubicBezTo>
                  <a:lnTo>
                    <a:pt x="393" y="283"/>
                  </a:lnTo>
                  <a:cubicBezTo>
                    <a:pt x="398" y="310"/>
                    <a:pt x="401" y="337"/>
                    <a:pt x="404" y="369"/>
                  </a:cubicBezTo>
                  <a:cubicBezTo>
                    <a:pt x="427" y="694"/>
                    <a:pt x="254" y="980"/>
                    <a:pt x="0" y="1065"/>
                  </a:cubicBezTo>
                  <a:lnTo>
                    <a:pt x="901" y="4409"/>
                  </a:lnTo>
                  <a:cubicBezTo>
                    <a:pt x="924" y="4403"/>
                    <a:pt x="948" y="4400"/>
                    <a:pt x="972" y="4399"/>
                  </a:cubicBezTo>
                  <a:cubicBezTo>
                    <a:pt x="984" y="4398"/>
                    <a:pt x="996" y="4397"/>
                    <a:pt x="1008" y="4397"/>
                  </a:cubicBezTo>
                  <a:cubicBezTo>
                    <a:pt x="1263" y="4397"/>
                    <a:pt x="1486" y="4598"/>
                    <a:pt x="1565" y="4880"/>
                  </a:cubicBezTo>
                  <a:lnTo>
                    <a:pt x="1632" y="4864"/>
                  </a:lnTo>
                  <a:cubicBezTo>
                    <a:pt x="1628" y="4837"/>
                    <a:pt x="1632" y="4808"/>
                    <a:pt x="1651" y="4782"/>
                  </a:cubicBezTo>
                  <a:cubicBezTo>
                    <a:pt x="1672" y="4752"/>
                    <a:pt x="1705" y="4736"/>
                    <a:pt x="1738" y="4736"/>
                  </a:cubicBezTo>
                  <a:cubicBezTo>
                    <a:pt x="1760" y="4736"/>
                    <a:pt x="1783" y="4743"/>
                    <a:pt x="1803" y="4756"/>
                  </a:cubicBezTo>
                  <a:cubicBezTo>
                    <a:pt x="1824" y="4771"/>
                    <a:pt x="1837" y="4792"/>
                    <a:pt x="1844" y="4815"/>
                  </a:cubicBezTo>
                  <a:lnTo>
                    <a:pt x="1904" y="4801"/>
                  </a:lnTo>
                  <a:cubicBezTo>
                    <a:pt x="1897" y="4768"/>
                    <a:pt x="1903" y="4732"/>
                    <a:pt x="1923" y="4703"/>
                  </a:cubicBezTo>
                  <a:cubicBezTo>
                    <a:pt x="1946" y="4669"/>
                    <a:pt x="1984" y="4651"/>
                    <a:pt x="2023" y="4651"/>
                  </a:cubicBezTo>
                  <a:cubicBezTo>
                    <a:pt x="2049" y="4651"/>
                    <a:pt x="2075" y="4659"/>
                    <a:pt x="2098" y="4675"/>
                  </a:cubicBezTo>
                  <a:cubicBezTo>
                    <a:pt x="2123" y="4693"/>
                    <a:pt x="2139" y="4718"/>
                    <a:pt x="2146" y="4745"/>
                  </a:cubicBezTo>
                  <a:lnTo>
                    <a:pt x="2203" y="4732"/>
                  </a:lnTo>
                  <a:cubicBezTo>
                    <a:pt x="2191" y="4701"/>
                    <a:pt x="2193" y="4663"/>
                    <a:pt x="2215" y="4630"/>
                  </a:cubicBezTo>
                  <a:cubicBezTo>
                    <a:pt x="2237" y="4599"/>
                    <a:pt x="2273" y="4581"/>
                    <a:pt x="2310" y="4581"/>
                  </a:cubicBezTo>
                  <a:cubicBezTo>
                    <a:pt x="2333" y="4581"/>
                    <a:pt x="2356" y="4588"/>
                    <a:pt x="2375" y="4602"/>
                  </a:cubicBezTo>
                  <a:cubicBezTo>
                    <a:pt x="2404" y="4622"/>
                    <a:pt x="2420" y="4652"/>
                    <a:pt x="2424" y="4685"/>
                  </a:cubicBezTo>
                  <a:lnTo>
                    <a:pt x="2487" y="4671"/>
                  </a:lnTo>
                  <a:cubicBezTo>
                    <a:pt x="2312" y="4224"/>
                    <a:pt x="2523" y="3995"/>
                    <a:pt x="2783" y="3919"/>
                  </a:cubicBezTo>
                  <a:lnTo>
                    <a:pt x="2209" y="480"/>
                  </a:lnTo>
                  <a:cubicBezTo>
                    <a:pt x="2183" y="486"/>
                    <a:pt x="2159" y="492"/>
                    <a:pt x="2132" y="493"/>
                  </a:cubicBezTo>
                  <a:cubicBezTo>
                    <a:pt x="2121" y="494"/>
                    <a:pt x="2110" y="495"/>
                    <a:pt x="2100" y="495"/>
                  </a:cubicBezTo>
                  <a:cubicBezTo>
                    <a:pt x="1856" y="495"/>
                    <a:pt x="1713" y="274"/>
                    <a:pt x="1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1"/>
            <p:cNvSpPr/>
            <p:nvPr/>
          </p:nvSpPr>
          <p:spPr>
            <a:xfrm>
              <a:off x="7978358" y="3269814"/>
              <a:ext cx="340142" cy="596348"/>
            </a:xfrm>
            <a:custGeom>
              <a:avLst/>
              <a:gdLst/>
              <a:ahLst/>
              <a:cxnLst/>
              <a:rect l="l" t="t" r="r" b="b"/>
              <a:pathLst>
                <a:path w="2784" h="4881" extrusionOk="0">
                  <a:moveTo>
                    <a:pt x="1630" y="0"/>
                  </a:moveTo>
                  <a:lnTo>
                    <a:pt x="1574" y="15"/>
                  </a:lnTo>
                  <a:cubicBezTo>
                    <a:pt x="1573" y="43"/>
                    <a:pt x="1563" y="72"/>
                    <a:pt x="1545" y="96"/>
                  </a:cubicBezTo>
                  <a:cubicBezTo>
                    <a:pt x="1515" y="140"/>
                    <a:pt x="1467" y="164"/>
                    <a:pt x="1418" y="164"/>
                  </a:cubicBezTo>
                  <a:cubicBezTo>
                    <a:pt x="1389" y="164"/>
                    <a:pt x="1359" y="155"/>
                    <a:pt x="1332" y="136"/>
                  </a:cubicBezTo>
                  <a:cubicBezTo>
                    <a:pt x="1312" y="122"/>
                    <a:pt x="1298" y="103"/>
                    <a:pt x="1288" y="85"/>
                  </a:cubicBezTo>
                  <a:lnTo>
                    <a:pt x="1218" y="102"/>
                  </a:lnTo>
                  <a:cubicBezTo>
                    <a:pt x="1223" y="146"/>
                    <a:pt x="1215" y="192"/>
                    <a:pt x="1187" y="231"/>
                  </a:cubicBezTo>
                  <a:cubicBezTo>
                    <a:pt x="1152" y="282"/>
                    <a:pt x="1094" y="310"/>
                    <a:pt x="1034" y="310"/>
                  </a:cubicBezTo>
                  <a:cubicBezTo>
                    <a:pt x="994" y="310"/>
                    <a:pt x="953" y="298"/>
                    <a:pt x="917" y="272"/>
                  </a:cubicBezTo>
                  <a:cubicBezTo>
                    <a:pt x="883" y="249"/>
                    <a:pt x="860" y="218"/>
                    <a:pt x="845" y="185"/>
                  </a:cubicBezTo>
                  <a:lnTo>
                    <a:pt x="787" y="197"/>
                  </a:lnTo>
                  <a:cubicBezTo>
                    <a:pt x="810" y="249"/>
                    <a:pt x="808" y="305"/>
                    <a:pt x="778" y="350"/>
                  </a:cubicBezTo>
                  <a:cubicBezTo>
                    <a:pt x="750" y="391"/>
                    <a:pt x="702" y="412"/>
                    <a:pt x="650" y="412"/>
                  </a:cubicBezTo>
                  <a:cubicBezTo>
                    <a:pt x="609" y="412"/>
                    <a:pt x="567" y="399"/>
                    <a:pt x="529" y="373"/>
                  </a:cubicBezTo>
                  <a:cubicBezTo>
                    <a:pt x="489" y="345"/>
                    <a:pt x="465" y="308"/>
                    <a:pt x="450" y="270"/>
                  </a:cubicBezTo>
                  <a:lnTo>
                    <a:pt x="392" y="282"/>
                  </a:lnTo>
                  <a:cubicBezTo>
                    <a:pt x="396" y="311"/>
                    <a:pt x="400" y="338"/>
                    <a:pt x="402" y="368"/>
                  </a:cubicBezTo>
                  <a:cubicBezTo>
                    <a:pt x="424" y="695"/>
                    <a:pt x="251" y="978"/>
                    <a:pt x="1" y="1065"/>
                  </a:cubicBezTo>
                  <a:lnTo>
                    <a:pt x="901" y="4410"/>
                  </a:lnTo>
                  <a:cubicBezTo>
                    <a:pt x="924" y="4404"/>
                    <a:pt x="947" y="4401"/>
                    <a:pt x="973" y="4398"/>
                  </a:cubicBezTo>
                  <a:cubicBezTo>
                    <a:pt x="984" y="4397"/>
                    <a:pt x="995" y="4397"/>
                    <a:pt x="1006" y="4397"/>
                  </a:cubicBezTo>
                  <a:cubicBezTo>
                    <a:pt x="1261" y="4397"/>
                    <a:pt x="1486" y="4597"/>
                    <a:pt x="1565" y="4880"/>
                  </a:cubicBezTo>
                  <a:lnTo>
                    <a:pt x="1633" y="4863"/>
                  </a:lnTo>
                  <a:cubicBezTo>
                    <a:pt x="1630" y="4838"/>
                    <a:pt x="1634" y="4809"/>
                    <a:pt x="1651" y="4783"/>
                  </a:cubicBezTo>
                  <a:cubicBezTo>
                    <a:pt x="1671" y="4753"/>
                    <a:pt x="1705" y="4737"/>
                    <a:pt x="1739" y="4737"/>
                  </a:cubicBezTo>
                  <a:cubicBezTo>
                    <a:pt x="1761" y="4737"/>
                    <a:pt x="1784" y="4743"/>
                    <a:pt x="1803" y="4756"/>
                  </a:cubicBezTo>
                  <a:cubicBezTo>
                    <a:pt x="1824" y="4770"/>
                    <a:pt x="1837" y="4792"/>
                    <a:pt x="1845" y="4816"/>
                  </a:cubicBezTo>
                  <a:lnTo>
                    <a:pt x="1905" y="4802"/>
                  </a:lnTo>
                  <a:cubicBezTo>
                    <a:pt x="1897" y="4769"/>
                    <a:pt x="1903" y="4733"/>
                    <a:pt x="1923" y="4704"/>
                  </a:cubicBezTo>
                  <a:cubicBezTo>
                    <a:pt x="1947" y="4670"/>
                    <a:pt x="1985" y="4651"/>
                    <a:pt x="2024" y="4651"/>
                  </a:cubicBezTo>
                  <a:cubicBezTo>
                    <a:pt x="2049" y="4651"/>
                    <a:pt x="2075" y="4659"/>
                    <a:pt x="2098" y="4676"/>
                  </a:cubicBezTo>
                  <a:cubicBezTo>
                    <a:pt x="2124" y="4694"/>
                    <a:pt x="2139" y="4719"/>
                    <a:pt x="2147" y="4746"/>
                  </a:cubicBezTo>
                  <a:lnTo>
                    <a:pt x="2204" y="4733"/>
                  </a:lnTo>
                  <a:cubicBezTo>
                    <a:pt x="2190" y="4702"/>
                    <a:pt x="2191" y="4661"/>
                    <a:pt x="2214" y="4630"/>
                  </a:cubicBezTo>
                  <a:cubicBezTo>
                    <a:pt x="2236" y="4597"/>
                    <a:pt x="2273" y="4579"/>
                    <a:pt x="2309" y="4579"/>
                  </a:cubicBezTo>
                  <a:cubicBezTo>
                    <a:pt x="2333" y="4579"/>
                    <a:pt x="2356" y="4586"/>
                    <a:pt x="2376" y="4601"/>
                  </a:cubicBezTo>
                  <a:cubicBezTo>
                    <a:pt x="2404" y="4620"/>
                    <a:pt x="2420" y="4651"/>
                    <a:pt x="2424" y="4683"/>
                  </a:cubicBezTo>
                  <a:lnTo>
                    <a:pt x="2486" y="4669"/>
                  </a:lnTo>
                  <a:cubicBezTo>
                    <a:pt x="2313" y="4223"/>
                    <a:pt x="2522" y="3994"/>
                    <a:pt x="2784" y="3917"/>
                  </a:cubicBezTo>
                  <a:lnTo>
                    <a:pt x="2210" y="480"/>
                  </a:lnTo>
                  <a:cubicBezTo>
                    <a:pt x="2184" y="486"/>
                    <a:pt x="2159" y="490"/>
                    <a:pt x="2132" y="493"/>
                  </a:cubicBezTo>
                  <a:cubicBezTo>
                    <a:pt x="2122" y="494"/>
                    <a:pt x="2112" y="494"/>
                    <a:pt x="2102" y="494"/>
                  </a:cubicBezTo>
                  <a:cubicBezTo>
                    <a:pt x="1857" y="494"/>
                    <a:pt x="1714" y="274"/>
                    <a:pt x="1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1"/>
            <p:cNvSpPr/>
            <p:nvPr/>
          </p:nvSpPr>
          <p:spPr>
            <a:xfrm>
              <a:off x="8005359" y="3320884"/>
              <a:ext cx="285895" cy="498362"/>
            </a:xfrm>
            <a:custGeom>
              <a:avLst/>
              <a:gdLst/>
              <a:ahLst/>
              <a:cxnLst/>
              <a:rect l="l" t="t" r="r" b="b"/>
              <a:pathLst>
                <a:path w="2340" h="4079" extrusionOk="0">
                  <a:moveTo>
                    <a:pt x="1289" y="158"/>
                  </a:moveTo>
                  <a:cubicBezTo>
                    <a:pt x="1352" y="367"/>
                    <a:pt x="1521" y="517"/>
                    <a:pt x="1712" y="517"/>
                  </a:cubicBezTo>
                  <a:cubicBezTo>
                    <a:pt x="1722" y="517"/>
                    <a:pt x="1732" y="517"/>
                    <a:pt x="1742" y="516"/>
                  </a:cubicBezTo>
                  <a:cubicBezTo>
                    <a:pt x="1762" y="514"/>
                    <a:pt x="1782" y="511"/>
                    <a:pt x="1801" y="507"/>
                  </a:cubicBezTo>
                  <a:lnTo>
                    <a:pt x="2248" y="3177"/>
                  </a:lnTo>
                  <a:cubicBezTo>
                    <a:pt x="2044" y="3239"/>
                    <a:pt x="1904" y="3463"/>
                    <a:pt x="1921" y="3721"/>
                  </a:cubicBezTo>
                  <a:cubicBezTo>
                    <a:pt x="1923" y="3742"/>
                    <a:pt x="1927" y="3764"/>
                    <a:pt x="1930" y="3785"/>
                  </a:cubicBezTo>
                  <a:lnTo>
                    <a:pt x="1304" y="3923"/>
                  </a:lnTo>
                  <a:cubicBezTo>
                    <a:pt x="1244" y="3703"/>
                    <a:pt x="1069" y="3548"/>
                    <a:pt x="871" y="3548"/>
                  </a:cubicBezTo>
                  <a:cubicBezTo>
                    <a:pt x="862" y="3548"/>
                    <a:pt x="854" y="3549"/>
                    <a:pt x="845" y="3549"/>
                  </a:cubicBezTo>
                  <a:cubicBezTo>
                    <a:pt x="825" y="3551"/>
                    <a:pt x="808" y="3555"/>
                    <a:pt x="789" y="3558"/>
                  </a:cubicBezTo>
                  <a:lnTo>
                    <a:pt x="89" y="962"/>
                  </a:lnTo>
                  <a:cubicBezTo>
                    <a:pt x="285" y="895"/>
                    <a:pt x="418" y="673"/>
                    <a:pt x="401" y="421"/>
                  </a:cubicBezTo>
                  <a:cubicBezTo>
                    <a:pt x="398" y="398"/>
                    <a:pt x="395" y="377"/>
                    <a:pt x="392" y="355"/>
                  </a:cubicBezTo>
                  <a:lnTo>
                    <a:pt x="1289" y="158"/>
                  </a:lnTo>
                  <a:close/>
                  <a:moveTo>
                    <a:pt x="1299" y="0"/>
                  </a:moveTo>
                  <a:lnTo>
                    <a:pt x="329" y="215"/>
                  </a:lnTo>
                  <a:cubicBezTo>
                    <a:pt x="332" y="238"/>
                    <a:pt x="337" y="264"/>
                    <a:pt x="338" y="287"/>
                  </a:cubicBezTo>
                  <a:cubicBezTo>
                    <a:pt x="358" y="560"/>
                    <a:pt x="213" y="801"/>
                    <a:pt x="0" y="872"/>
                  </a:cubicBezTo>
                  <a:lnTo>
                    <a:pt x="756" y="3684"/>
                  </a:lnTo>
                  <a:cubicBezTo>
                    <a:pt x="776" y="3679"/>
                    <a:pt x="796" y="3677"/>
                    <a:pt x="818" y="3674"/>
                  </a:cubicBezTo>
                  <a:cubicBezTo>
                    <a:pt x="827" y="3673"/>
                    <a:pt x="837" y="3673"/>
                    <a:pt x="846" y="3673"/>
                  </a:cubicBezTo>
                  <a:cubicBezTo>
                    <a:pt x="1059" y="3673"/>
                    <a:pt x="1250" y="3842"/>
                    <a:pt x="1314" y="4079"/>
                  </a:cubicBezTo>
                  <a:lnTo>
                    <a:pt x="1994" y="3929"/>
                  </a:lnTo>
                  <a:cubicBezTo>
                    <a:pt x="1991" y="3904"/>
                    <a:pt x="1989" y="3880"/>
                    <a:pt x="1986" y="3857"/>
                  </a:cubicBezTo>
                  <a:cubicBezTo>
                    <a:pt x="1967" y="3578"/>
                    <a:pt x="2119" y="3333"/>
                    <a:pt x="2339" y="3269"/>
                  </a:cubicBezTo>
                  <a:lnTo>
                    <a:pt x="1855" y="378"/>
                  </a:lnTo>
                  <a:cubicBezTo>
                    <a:pt x="1834" y="384"/>
                    <a:pt x="1812" y="387"/>
                    <a:pt x="1791" y="388"/>
                  </a:cubicBezTo>
                  <a:cubicBezTo>
                    <a:pt x="1780" y="389"/>
                    <a:pt x="1770" y="390"/>
                    <a:pt x="1759" y="390"/>
                  </a:cubicBezTo>
                  <a:cubicBezTo>
                    <a:pt x="1550" y="390"/>
                    <a:pt x="1367" y="229"/>
                    <a:pt x="1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1"/>
            <p:cNvSpPr/>
            <p:nvPr/>
          </p:nvSpPr>
          <p:spPr>
            <a:xfrm>
              <a:off x="8090883" y="3438418"/>
              <a:ext cx="73551" cy="282352"/>
            </a:xfrm>
            <a:custGeom>
              <a:avLst/>
              <a:gdLst/>
              <a:ahLst/>
              <a:cxnLst/>
              <a:rect l="l" t="t" r="r" b="b"/>
              <a:pathLst>
                <a:path w="602" h="2311" extrusionOk="0">
                  <a:moveTo>
                    <a:pt x="35" y="0"/>
                  </a:moveTo>
                  <a:lnTo>
                    <a:pt x="0" y="9"/>
                  </a:lnTo>
                  <a:lnTo>
                    <a:pt x="566" y="2311"/>
                  </a:lnTo>
                  <a:lnTo>
                    <a:pt x="601" y="230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1"/>
            <p:cNvSpPr/>
            <p:nvPr/>
          </p:nvSpPr>
          <p:spPr>
            <a:xfrm>
              <a:off x="8099924" y="3658704"/>
              <a:ext cx="28956" cy="25535"/>
            </a:xfrm>
            <a:custGeom>
              <a:avLst/>
              <a:gdLst/>
              <a:ahLst/>
              <a:cxnLst/>
              <a:rect l="l" t="t" r="r" b="b"/>
              <a:pathLst>
                <a:path w="237" h="209" extrusionOk="0">
                  <a:moveTo>
                    <a:pt x="118" y="0"/>
                  </a:moveTo>
                  <a:cubicBezTo>
                    <a:pt x="85" y="0"/>
                    <a:pt x="53" y="16"/>
                    <a:pt x="34" y="46"/>
                  </a:cubicBezTo>
                  <a:cubicBezTo>
                    <a:pt x="1" y="91"/>
                    <a:pt x="12" y="159"/>
                    <a:pt x="59" y="190"/>
                  </a:cubicBezTo>
                  <a:cubicBezTo>
                    <a:pt x="77" y="203"/>
                    <a:pt x="97" y="208"/>
                    <a:pt x="118" y="208"/>
                  </a:cubicBezTo>
                  <a:cubicBezTo>
                    <a:pt x="151" y="208"/>
                    <a:pt x="184" y="192"/>
                    <a:pt x="205" y="163"/>
                  </a:cubicBezTo>
                  <a:cubicBezTo>
                    <a:pt x="237" y="117"/>
                    <a:pt x="227" y="51"/>
                    <a:pt x="178" y="18"/>
                  </a:cubicBezTo>
                  <a:cubicBezTo>
                    <a:pt x="159" y="6"/>
                    <a:pt x="138" y="0"/>
                    <a:pt x="1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1"/>
            <p:cNvSpPr/>
            <p:nvPr/>
          </p:nvSpPr>
          <p:spPr>
            <a:xfrm>
              <a:off x="8077688" y="3574890"/>
              <a:ext cx="29200" cy="25535"/>
            </a:xfrm>
            <a:custGeom>
              <a:avLst/>
              <a:gdLst/>
              <a:ahLst/>
              <a:cxnLst/>
              <a:rect l="l" t="t" r="r" b="b"/>
              <a:pathLst>
                <a:path w="239" h="209" extrusionOk="0">
                  <a:moveTo>
                    <a:pt x="117" y="1"/>
                  </a:moveTo>
                  <a:cubicBezTo>
                    <a:pt x="84" y="1"/>
                    <a:pt x="53" y="16"/>
                    <a:pt x="32" y="46"/>
                  </a:cubicBezTo>
                  <a:cubicBezTo>
                    <a:pt x="1" y="93"/>
                    <a:pt x="11" y="159"/>
                    <a:pt x="60" y="190"/>
                  </a:cubicBezTo>
                  <a:cubicBezTo>
                    <a:pt x="77" y="203"/>
                    <a:pt x="97" y="209"/>
                    <a:pt x="118" y="209"/>
                  </a:cubicBezTo>
                  <a:cubicBezTo>
                    <a:pt x="151" y="209"/>
                    <a:pt x="185" y="193"/>
                    <a:pt x="204" y="165"/>
                  </a:cubicBezTo>
                  <a:cubicBezTo>
                    <a:pt x="238" y="116"/>
                    <a:pt x="226" y="52"/>
                    <a:pt x="177" y="19"/>
                  </a:cubicBezTo>
                  <a:cubicBezTo>
                    <a:pt x="158" y="6"/>
                    <a:pt x="137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1"/>
            <p:cNvSpPr/>
            <p:nvPr/>
          </p:nvSpPr>
          <p:spPr>
            <a:xfrm>
              <a:off x="8056429" y="3510136"/>
              <a:ext cx="29323" cy="2553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19" y="1"/>
                  </a:moveTo>
                  <a:cubicBezTo>
                    <a:pt x="87" y="1"/>
                    <a:pt x="55" y="16"/>
                    <a:pt x="35" y="45"/>
                  </a:cubicBezTo>
                  <a:cubicBezTo>
                    <a:pt x="0" y="91"/>
                    <a:pt x="13" y="158"/>
                    <a:pt x="62" y="189"/>
                  </a:cubicBezTo>
                  <a:cubicBezTo>
                    <a:pt x="79" y="202"/>
                    <a:pt x="99" y="208"/>
                    <a:pt x="120" y="208"/>
                  </a:cubicBezTo>
                  <a:cubicBezTo>
                    <a:pt x="152" y="208"/>
                    <a:pt x="185" y="193"/>
                    <a:pt x="205" y="165"/>
                  </a:cubicBezTo>
                  <a:cubicBezTo>
                    <a:pt x="239" y="118"/>
                    <a:pt x="226" y="52"/>
                    <a:pt x="179" y="19"/>
                  </a:cubicBezTo>
                  <a:cubicBezTo>
                    <a:pt x="161" y="7"/>
                    <a:pt x="140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1"/>
            <p:cNvSpPr/>
            <p:nvPr/>
          </p:nvSpPr>
          <p:spPr>
            <a:xfrm>
              <a:off x="8062538" y="3423146"/>
              <a:ext cx="255840" cy="443138"/>
            </a:xfrm>
            <a:custGeom>
              <a:avLst/>
              <a:gdLst/>
              <a:ahLst/>
              <a:cxnLst/>
              <a:rect l="l" t="t" r="r" b="b"/>
              <a:pathLst>
                <a:path w="2094" h="3627" extrusionOk="0">
                  <a:moveTo>
                    <a:pt x="1649" y="1"/>
                  </a:moveTo>
                  <a:lnTo>
                    <a:pt x="0" y="2370"/>
                  </a:lnTo>
                  <a:lnTo>
                    <a:pt x="212" y="3156"/>
                  </a:lnTo>
                  <a:cubicBezTo>
                    <a:pt x="235" y="3150"/>
                    <a:pt x="258" y="3147"/>
                    <a:pt x="284" y="3146"/>
                  </a:cubicBezTo>
                  <a:cubicBezTo>
                    <a:pt x="296" y="3145"/>
                    <a:pt x="308" y="3145"/>
                    <a:pt x="320" y="3145"/>
                  </a:cubicBezTo>
                  <a:cubicBezTo>
                    <a:pt x="573" y="3145"/>
                    <a:pt x="797" y="3345"/>
                    <a:pt x="876" y="3627"/>
                  </a:cubicBezTo>
                  <a:lnTo>
                    <a:pt x="944" y="3611"/>
                  </a:lnTo>
                  <a:cubicBezTo>
                    <a:pt x="939" y="3584"/>
                    <a:pt x="945" y="3555"/>
                    <a:pt x="962" y="3530"/>
                  </a:cubicBezTo>
                  <a:cubicBezTo>
                    <a:pt x="982" y="3499"/>
                    <a:pt x="1015" y="3484"/>
                    <a:pt x="1049" y="3484"/>
                  </a:cubicBezTo>
                  <a:cubicBezTo>
                    <a:pt x="1072" y="3484"/>
                    <a:pt x="1094" y="3490"/>
                    <a:pt x="1114" y="3504"/>
                  </a:cubicBezTo>
                  <a:cubicBezTo>
                    <a:pt x="1135" y="3518"/>
                    <a:pt x="1147" y="3540"/>
                    <a:pt x="1154" y="3563"/>
                  </a:cubicBezTo>
                  <a:lnTo>
                    <a:pt x="1216" y="3548"/>
                  </a:lnTo>
                  <a:cubicBezTo>
                    <a:pt x="1208" y="3515"/>
                    <a:pt x="1214" y="3479"/>
                    <a:pt x="1233" y="3451"/>
                  </a:cubicBezTo>
                  <a:cubicBezTo>
                    <a:pt x="1257" y="3416"/>
                    <a:pt x="1295" y="3398"/>
                    <a:pt x="1334" y="3398"/>
                  </a:cubicBezTo>
                  <a:cubicBezTo>
                    <a:pt x="1360" y="3398"/>
                    <a:pt x="1386" y="3406"/>
                    <a:pt x="1409" y="3422"/>
                  </a:cubicBezTo>
                  <a:cubicBezTo>
                    <a:pt x="1433" y="3441"/>
                    <a:pt x="1450" y="3465"/>
                    <a:pt x="1458" y="3492"/>
                  </a:cubicBezTo>
                  <a:lnTo>
                    <a:pt x="1515" y="3479"/>
                  </a:lnTo>
                  <a:cubicBezTo>
                    <a:pt x="1502" y="3447"/>
                    <a:pt x="1503" y="3408"/>
                    <a:pt x="1528" y="3376"/>
                  </a:cubicBezTo>
                  <a:cubicBezTo>
                    <a:pt x="1550" y="3345"/>
                    <a:pt x="1586" y="3327"/>
                    <a:pt x="1623" y="3327"/>
                  </a:cubicBezTo>
                  <a:cubicBezTo>
                    <a:pt x="1646" y="3327"/>
                    <a:pt x="1668" y="3334"/>
                    <a:pt x="1688" y="3348"/>
                  </a:cubicBezTo>
                  <a:cubicBezTo>
                    <a:pt x="1717" y="3368"/>
                    <a:pt x="1732" y="3398"/>
                    <a:pt x="1737" y="3429"/>
                  </a:cubicBezTo>
                  <a:lnTo>
                    <a:pt x="1800" y="3415"/>
                  </a:lnTo>
                  <a:cubicBezTo>
                    <a:pt x="1624" y="2968"/>
                    <a:pt x="1831" y="2739"/>
                    <a:pt x="2093" y="2662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1"/>
            <p:cNvSpPr/>
            <p:nvPr/>
          </p:nvSpPr>
          <p:spPr>
            <a:xfrm>
              <a:off x="8667925" y="1944926"/>
              <a:ext cx="114236" cy="149423"/>
            </a:xfrm>
            <a:custGeom>
              <a:avLst/>
              <a:gdLst/>
              <a:ahLst/>
              <a:cxnLst/>
              <a:rect l="l" t="t" r="r" b="b"/>
              <a:pathLst>
                <a:path w="935" h="1223" extrusionOk="0">
                  <a:moveTo>
                    <a:pt x="473" y="1"/>
                  </a:moveTo>
                  <a:cubicBezTo>
                    <a:pt x="130" y="1"/>
                    <a:pt x="0" y="413"/>
                    <a:pt x="40" y="712"/>
                  </a:cubicBezTo>
                  <a:cubicBezTo>
                    <a:pt x="79" y="1006"/>
                    <a:pt x="287" y="1222"/>
                    <a:pt x="517" y="1222"/>
                  </a:cubicBezTo>
                  <a:cubicBezTo>
                    <a:pt x="533" y="1222"/>
                    <a:pt x="550" y="1221"/>
                    <a:pt x="567" y="1219"/>
                  </a:cubicBezTo>
                  <a:cubicBezTo>
                    <a:pt x="814" y="1184"/>
                    <a:pt x="797" y="1026"/>
                    <a:pt x="756" y="712"/>
                  </a:cubicBezTo>
                  <a:cubicBezTo>
                    <a:pt x="713" y="400"/>
                    <a:pt x="935" y="51"/>
                    <a:pt x="521" y="3"/>
                  </a:cubicBezTo>
                  <a:cubicBezTo>
                    <a:pt x="505" y="2"/>
                    <a:pt x="489" y="1"/>
                    <a:pt x="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1"/>
            <p:cNvSpPr/>
            <p:nvPr/>
          </p:nvSpPr>
          <p:spPr>
            <a:xfrm>
              <a:off x="8713864" y="1972660"/>
              <a:ext cx="56079" cy="88334"/>
            </a:xfrm>
            <a:custGeom>
              <a:avLst/>
              <a:gdLst/>
              <a:ahLst/>
              <a:cxnLst/>
              <a:rect l="l" t="t" r="r" b="b"/>
              <a:pathLst>
                <a:path w="459" h="723" extrusionOk="0">
                  <a:moveTo>
                    <a:pt x="188" y="1"/>
                  </a:moveTo>
                  <a:cubicBezTo>
                    <a:pt x="45" y="1"/>
                    <a:pt x="1" y="267"/>
                    <a:pt x="23" y="435"/>
                  </a:cubicBezTo>
                  <a:cubicBezTo>
                    <a:pt x="46" y="598"/>
                    <a:pt x="133" y="722"/>
                    <a:pt x="222" y="722"/>
                  </a:cubicBezTo>
                  <a:cubicBezTo>
                    <a:pt x="227" y="722"/>
                    <a:pt x="232" y="722"/>
                    <a:pt x="237" y="721"/>
                  </a:cubicBezTo>
                  <a:cubicBezTo>
                    <a:pt x="331" y="710"/>
                    <a:pt x="322" y="621"/>
                    <a:pt x="300" y="449"/>
                  </a:cubicBezTo>
                  <a:cubicBezTo>
                    <a:pt x="277" y="277"/>
                    <a:pt x="458" y="23"/>
                    <a:pt x="198" y="1"/>
                  </a:cubicBezTo>
                  <a:cubicBezTo>
                    <a:pt x="194" y="1"/>
                    <a:pt x="191" y="1"/>
                    <a:pt x="18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1"/>
            <p:cNvSpPr/>
            <p:nvPr/>
          </p:nvSpPr>
          <p:spPr>
            <a:xfrm>
              <a:off x="8747829" y="2031794"/>
              <a:ext cx="64021" cy="64143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80" y="1"/>
                  </a:moveTo>
                  <a:cubicBezTo>
                    <a:pt x="172" y="1"/>
                    <a:pt x="78" y="111"/>
                    <a:pt x="43" y="213"/>
                  </a:cubicBezTo>
                  <a:cubicBezTo>
                    <a:pt x="0" y="345"/>
                    <a:pt x="49" y="479"/>
                    <a:pt x="152" y="515"/>
                  </a:cubicBezTo>
                  <a:cubicBezTo>
                    <a:pt x="171" y="521"/>
                    <a:pt x="187" y="525"/>
                    <a:pt x="201" y="525"/>
                  </a:cubicBezTo>
                  <a:cubicBezTo>
                    <a:pt x="266" y="525"/>
                    <a:pt x="289" y="461"/>
                    <a:pt x="325" y="352"/>
                  </a:cubicBezTo>
                  <a:cubicBezTo>
                    <a:pt x="371" y="220"/>
                    <a:pt x="524" y="127"/>
                    <a:pt x="371" y="28"/>
                  </a:cubicBezTo>
                  <a:cubicBezTo>
                    <a:pt x="340" y="9"/>
                    <a:pt x="31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1"/>
            <p:cNvSpPr/>
            <p:nvPr/>
          </p:nvSpPr>
          <p:spPr>
            <a:xfrm>
              <a:off x="8686740" y="1999417"/>
              <a:ext cx="55346" cy="36042"/>
            </a:xfrm>
            <a:custGeom>
              <a:avLst/>
              <a:gdLst/>
              <a:ahLst/>
              <a:cxnLst/>
              <a:rect l="l" t="t" r="r" b="b"/>
              <a:pathLst>
                <a:path w="453" h="295" extrusionOk="0">
                  <a:moveTo>
                    <a:pt x="199" y="0"/>
                  </a:moveTo>
                  <a:cubicBezTo>
                    <a:pt x="174" y="0"/>
                    <a:pt x="145" y="14"/>
                    <a:pt x="106" y="48"/>
                  </a:cubicBezTo>
                  <a:cubicBezTo>
                    <a:pt x="0" y="141"/>
                    <a:pt x="95" y="176"/>
                    <a:pt x="155" y="242"/>
                  </a:cubicBezTo>
                  <a:cubicBezTo>
                    <a:pt x="193" y="282"/>
                    <a:pt x="229" y="294"/>
                    <a:pt x="263" y="294"/>
                  </a:cubicBezTo>
                  <a:cubicBezTo>
                    <a:pt x="282" y="294"/>
                    <a:pt x="300" y="291"/>
                    <a:pt x="317" y="286"/>
                  </a:cubicBezTo>
                  <a:cubicBezTo>
                    <a:pt x="453" y="250"/>
                    <a:pt x="364" y="149"/>
                    <a:pt x="305" y="83"/>
                  </a:cubicBezTo>
                  <a:cubicBezTo>
                    <a:pt x="267" y="40"/>
                    <a:pt x="240" y="0"/>
                    <a:pt x="19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1"/>
            <p:cNvSpPr/>
            <p:nvPr/>
          </p:nvSpPr>
          <p:spPr>
            <a:xfrm>
              <a:off x="8308725" y="2041935"/>
              <a:ext cx="165428" cy="129019"/>
            </a:xfrm>
            <a:custGeom>
              <a:avLst/>
              <a:gdLst/>
              <a:ahLst/>
              <a:cxnLst/>
              <a:rect l="l" t="t" r="r" b="b"/>
              <a:pathLst>
                <a:path w="1354" h="1056" extrusionOk="0">
                  <a:moveTo>
                    <a:pt x="488" y="0"/>
                  </a:moveTo>
                  <a:cubicBezTo>
                    <a:pt x="432" y="0"/>
                    <a:pt x="368" y="26"/>
                    <a:pt x="293" y="90"/>
                  </a:cubicBezTo>
                  <a:cubicBezTo>
                    <a:pt x="1" y="337"/>
                    <a:pt x="218" y="741"/>
                    <a:pt x="475" y="926"/>
                  </a:cubicBezTo>
                  <a:cubicBezTo>
                    <a:pt x="596" y="1012"/>
                    <a:pt x="732" y="1055"/>
                    <a:pt x="858" y="1055"/>
                  </a:cubicBezTo>
                  <a:cubicBezTo>
                    <a:pt x="1000" y="1055"/>
                    <a:pt x="1129" y="1000"/>
                    <a:pt x="1206" y="891"/>
                  </a:cubicBezTo>
                  <a:cubicBezTo>
                    <a:pt x="1354" y="688"/>
                    <a:pt x="1226" y="591"/>
                    <a:pt x="969" y="408"/>
                  </a:cubicBezTo>
                  <a:cubicBezTo>
                    <a:pt x="773" y="267"/>
                    <a:pt x="668" y="0"/>
                    <a:pt x="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1"/>
            <p:cNvSpPr/>
            <p:nvPr/>
          </p:nvSpPr>
          <p:spPr>
            <a:xfrm>
              <a:off x="8355152" y="2060383"/>
              <a:ext cx="87846" cy="69641"/>
            </a:xfrm>
            <a:custGeom>
              <a:avLst/>
              <a:gdLst/>
              <a:ahLst/>
              <a:cxnLst/>
              <a:rect l="l" t="t" r="r" b="b"/>
              <a:pathLst>
                <a:path w="719" h="570" extrusionOk="0">
                  <a:moveTo>
                    <a:pt x="222" y="1"/>
                  </a:moveTo>
                  <a:cubicBezTo>
                    <a:pt x="190" y="1"/>
                    <a:pt x="154" y="16"/>
                    <a:pt x="112" y="53"/>
                  </a:cubicBezTo>
                  <a:cubicBezTo>
                    <a:pt x="0" y="154"/>
                    <a:pt x="168" y="378"/>
                    <a:pt x="308" y="480"/>
                  </a:cubicBezTo>
                  <a:cubicBezTo>
                    <a:pt x="389" y="539"/>
                    <a:pt x="478" y="570"/>
                    <a:pt x="549" y="570"/>
                  </a:cubicBezTo>
                  <a:cubicBezTo>
                    <a:pt x="599" y="570"/>
                    <a:pt x="641" y="554"/>
                    <a:pt x="664" y="521"/>
                  </a:cubicBezTo>
                  <a:cubicBezTo>
                    <a:pt x="719" y="443"/>
                    <a:pt x="650" y="390"/>
                    <a:pt x="510" y="288"/>
                  </a:cubicBezTo>
                  <a:cubicBezTo>
                    <a:pt x="401" y="209"/>
                    <a:pt x="339" y="1"/>
                    <a:pt x="222" y="1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1"/>
            <p:cNvSpPr/>
            <p:nvPr/>
          </p:nvSpPr>
          <p:spPr>
            <a:xfrm>
              <a:off x="8365415" y="2102046"/>
              <a:ext cx="47771" cy="27612"/>
            </a:xfrm>
            <a:custGeom>
              <a:avLst/>
              <a:gdLst/>
              <a:ahLst/>
              <a:cxnLst/>
              <a:rect l="l" t="t" r="r" b="b"/>
              <a:pathLst>
                <a:path w="391" h="226" extrusionOk="0">
                  <a:moveTo>
                    <a:pt x="107" y="0"/>
                  </a:moveTo>
                  <a:cubicBezTo>
                    <a:pt x="49" y="0"/>
                    <a:pt x="8" y="17"/>
                    <a:pt x="4" y="123"/>
                  </a:cubicBezTo>
                  <a:cubicBezTo>
                    <a:pt x="0" y="209"/>
                    <a:pt x="32" y="225"/>
                    <a:pt x="78" y="225"/>
                  </a:cubicBezTo>
                  <a:cubicBezTo>
                    <a:pt x="106" y="225"/>
                    <a:pt x="139" y="219"/>
                    <a:pt x="173" y="219"/>
                  </a:cubicBezTo>
                  <a:cubicBezTo>
                    <a:pt x="174" y="219"/>
                    <a:pt x="175" y="219"/>
                    <a:pt x="177" y="219"/>
                  </a:cubicBezTo>
                  <a:cubicBezTo>
                    <a:pt x="181" y="219"/>
                    <a:pt x="184" y="219"/>
                    <a:pt x="188" y="219"/>
                  </a:cubicBezTo>
                  <a:cubicBezTo>
                    <a:pt x="269" y="219"/>
                    <a:pt x="302" y="176"/>
                    <a:pt x="324" y="133"/>
                  </a:cubicBezTo>
                  <a:cubicBezTo>
                    <a:pt x="390" y="10"/>
                    <a:pt x="254" y="4"/>
                    <a:pt x="167" y="3"/>
                  </a:cubicBezTo>
                  <a:cubicBezTo>
                    <a:pt x="146" y="2"/>
                    <a:pt x="125" y="0"/>
                    <a:pt x="107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1"/>
            <p:cNvSpPr/>
            <p:nvPr/>
          </p:nvSpPr>
          <p:spPr>
            <a:xfrm>
              <a:off x="8366515" y="2101801"/>
              <a:ext cx="56446" cy="63532"/>
            </a:xfrm>
            <a:custGeom>
              <a:avLst/>
              <a:gdLst/>
              <a:ahLst/>
              <a:cxnLst/>
              <a:rect l="l" t="t" r="r" b="b"/>
              <a:pathLst>
                <a:path w="462" h="520" extrusionOk="0">
                  <a:moveTo>
                    <a:pt x="213" y="1"/>
                  </a:moveTo>
                  <a:cubicBezTo>
                    <a:pt x="199" y="1"/>
                    <a:pt x="182" y="3"/>
                    <a:pt x="163" y="8"/>
                  </a:cubicBezTo>
                  <a:cubicBezTo>
                    <a:pt x="0" y="48"/>
                    <a:pt x="7" y="250"/>
                    <a:pt x="72" y="371"/>
                  </a:cubicBezTo>
                  <a:cubicBezTo>
                    <a:pt x="122" y="464"/>
                    <a:pt x="208" y="520"/>
                    <a:pt x="289" y="520"/>
                  </a:cubicBezTo>
                  <a:cubicBezTo>
                    <a:pt x="316" y="520"/>
                    <a:pt x="341" y="514"/>
                    <a:pt x="365" y="502"/>
                  </a:cubicBezTo>
                  <a:cubicBezTo>
                    <a:pt x="461" y="450"/>
                    <a:pt x="431" y="387"/>
                    <a:pt x="367" y="264"/>
                  </a:cubicBezTo>
                  <a:cubicBezTo>
                    <a:pt x="309" y="155"/>
                    <a:pt x="333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1"/>
            <p:cNvSpPr/>
            <p:nvPr/>
          </p:nvSpPr>
          <p:spPr>
            <a:xfrm>
              <a:off x="8364071" y="2012123"/>
              <a:ext cx="56568" cy="63532"/>
            </a:xfrm>
            <a:custGeom>
              <a:avLst/>
              <a:gdLst/>
              <a:ahLst/>
              <a:cxnLst/>
              <a:rect l="l" t="t" r="r" b="b"/>
              <a:pathLst>
                <a:path w="463" h="520" extrusionOk="0">
                  <a:moveTo>
                    <a:pt x="213" y="1"/>
                  </a:moveTo>
                  <a:cubicBezTo>
                    <a:pt x="198" y="1"/>
                    <a:pt x="182" y="3"/>
                    <a:pt x="163" y="7"/>
                  </a:cubicBezTo>
                  <a:cubicBezTo>
                    <a:pt x="0" y="46"/>
                    <a:pt x="7" y="248"/>
                    <a:pt x="72" y="370"/>
                  </a:cubicBezTo>
                  <a:cubicBezTo>
                    <a:pt x="120" y="464"/>
                    <a:pt x="208" y="519"/>
                    <a:pt x="290" y="519"/>
                  </a:cubicBezTo>
                  <a:cubicBezTo>
                    <a:pt x="316" y="519"/>
                    <a:pt x="342" y="514"/>
                    <a:pt x="365" y="501"/>
                  </a:cubicBezTo>
                  <a:cubicBezTo>
                    <a:pt x="463" y="448"/>
                    <a:pt x="431" y="387"/>
                    <a:pt x="367" y="262"/>
                  </a:cubicBezTo>
                  <a:cubicBezTo>
                    <a:pt x="309" y="153"/>
                    <a:pt x="334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1"/>
            <p:cNvSpPr/>
            <p:nvPr/>
          </p:nvSpPr>
          <p:spPr>
            <a:xfrm>
              <a:off x="8435056" y="2107666"/>
              <a:ext cx="52903" cy="35431"/>
            </a:xfrm>
            <a:custGeom>
              <a:avLst/>
              <a:gdLst/>
              <a:ahLst/>
              <a:cxnLst/>
              <a:rect l="l" t="t" r="r" b="b"/>
              <a:pathLst>
                <a:path w="433" h="290" extrusionOk="0">
                  <a:moveTo>
                    <a:pt x="130" y="1"/>
                  </a:moveTo>
                  <a:cubicBezTo>
                    <a:pt x="107" y="1"/>
                    <a:pt x="85" y="13"/>
                    <a:pt x="63" y="49"/>
                  </a:cubicBezTo>
                  <a:cubicBezTo>
                    <a:pt x="0" y="149"/>
                    <a:pt x="104" y="249"/>
                    <a:pt x="194" y="279"/>
                  </a:cubicBezTo>
                  <a:cubicBezTo>
                    <a:pt x="216" y="286"/>
                    <a:pt x="239" y="290"/>
                    <a:pt x="260" y="290"/>
                  </a:cubicBezTo>
                  <a:cubicBezTo>
                    <a:pt x="329" y="290"/>
                    <a:pt x="389" y="256"/>
                    <a:pt x="407" y="200"/>
                  </a:cubicBezTo>
                  <a:cubicBezTo>
                    <a:pt x="433" y="127"/>
                    <a:pt x="386" y="109"/>
                    <a:pt x="292" y="79"/>
                  </a:cubicBezTo>
                  <a:cubicBezTo>
                    <a:pt x="229" y="58"/>
                    <a:pt x="178" y="1"/>
                    <a:pt x="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1"/>
            <p:cNvSpPr/>
            <p:nvPr/>
          </p:nvSpPr>
          <p:spPr>
            <a:xfrm>
              <a:off x="8126681" y="2577681"/>
              <a:ext cx="158953" cy="134029"/>
            </a:xfrm>
            <a:custGeom>
              <a:avLst/>
              <a:gdLst/>
              <a:ahLst/>
              <a:cxnLst/>
              <a:rect l="l" t="t" r="r" b="b"/>
              <a:pathLst>
                <a:path w="1301" h="1097" extrusionOk="0">
                  <a:moveTo>
                    <a:pt x="500" y="1"/>
                  </a:moveTo>
                  <a:cubicBezTo>
                    <a:pt x="449" y="1"/>
                    <a:pt x="390" y="21"/>
                    <a:pt x="318" y="68"/>
                  </a:cubicBezTo>
                  <a:cubicBezTo>
                    <a:pt x="1" y="279"/>
                    <a:pt x="170" y="707"/>
                    <a:pt x="403" y="920"/>
                  </a:cubicBezTo>
                  <a:cubicBezTo>
                    <a:pt x="530" y="1036"/>
                    <a:pt x="685" y="1096"/>
                    <a:pt x="828" y="1096"/>
                  </a:cubicBezTo>
                  <a:cubicBezTo>
                    <a:pt x="946" y="1096"/>
                    <a:pt x="1055" y="1055"/>
                    <a:pt x="1132" y="971"/>
                  </a:cubicBezTo>
                  <a:cubicBezTo>
                    <a:pt x="1300" y="787"/>
                    <a:pt x="1185" y="675"/>
                    <a:pt x="953" y="462"/>
                  </a:cubicBezTo>
                  <a:cubicBezTo>
                    <a:pt x="768" y="293"/>
                    <a:pt x="694" y="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1"/>
            <p:cNvSpPr/>
            <p:nvPr/>
          </p:nvSpPr>
          <p:spPr>
            <a:xfrm>
              <a:off x="8173108" y="2597840"/>
              <a:ext cx="83081" cy="73917"/>
            </a:xfrm>
            <a:custGeom>
              <a:avLst/>
              <a:gdLst/>
              <a:ahLst/>
              <a:cxnLst/>
              <a:rect l="l" t="t" r="r" b="b"/>
              <a:pathLst>
                <a:path w="680" h="605" extrusionOk="0">
                  <a:moveTo>
                    <a:pt x="226" y="0"/>
                  </a:moveTo>
                  <a:cubicBezTo>
                    <a:pt x="197" y="0"/>
                    <a:pt x="164" y="12"/>
                    <a:pt x="123" y="41"/>
                  </a:cubicBezTo>
                  <a:cubicBezTo>
                    <a:pt x="0" y="126"/>
                    <a:pt x="140" y="370"/>
                    <a:pt x="268" y="486"/>
                  </a:cubicBezTo>
                  <a:cubicBezTo>
                    <a:pt x="350" y="563"/>
                    <a:pt x="446" y="605"/>
                    <a:pt x="521" y="605"/>
                  </a:cubicBezTo>
                  <a:cubicBezTo>
                    <a:pt x="560" y="605"/>
                    <a:pt x="593" y="593"/>
                    <a:pt x="616" y="569"/>
                  </a:cubicBezTo>
                  <a:cubicBezTo>
                    <a:pt x="680" y="497"/>
                    <a:pt x="617" y="439"/>
                    <a:pt x="490" y="320"/>
                  </a:cubicBezTo>
                  <a:cubicBezTo>
                    <a:pt x="386" y="226"/>
                    <a:pt x="352" y="0"/>
                    <a:pt x="226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1"/>
            <p:cNvSpPr/>
            <p:nvPr/>
          </p:nvSpPr>
          <p:spPr>
            <a:xfrm>
              <a:off x="8176529" y="2638525"/>
              <a:ext cx="51192" cy="30789"/>
            </a:xfrm>
            <a:custGeom>
              <a:avLst/>
              <a:gdLst/>
              <a:ahLst/>
              <a:cxnLst/>
              <a:rect l="l" t="t" r="r" b="b"/>
              <a:pathLst>
                <a:path w="419" h="252" extrusionOk="0">
                  <a:moveTo>
                    <a:pt x="115" y="0"/>
                  </a:moveTo>
                  <a:cubicBezTo>
                    <a:pt x="69" y="0"/>
                    <a:pt x="36" y="21"/>
                    <a:pt x="22" y="113"/>
                  </a:cubicBezTo>
                  <a:cubicBezTo>
                    <a:pt x="1" y="252"/>
                    <a:pt x="95" y="216"/>
                    <a:pt x="182" y="229"/>
                  </a:cubicBezTo>
                  <a:cubicBezTo>
                    <a:pt x="193" y="230"/>
                    <a:pt x="204" y="231"/>
                    <a:pt x="213" y="231"/>
                  </a:cubicBezTo>
                  <a:cubicBezTo>
                    <a:pt x="280" y="231"/>
                    <a:pt x="313" y="195"/>
                    <a:pt x="338" y="158"/>
                  </a:cubicBezTo>
                  <a:cubicBezTo>
                    <a:pt x="419" y="44"/>
                    <a:pt x="284" y="22"/>
                    <a:pt x="197" y="10"/>
                  </a:cubicBezTo>
                  <a:cubicBezTo>
                    <a:pt x="167" y="6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1"/>
            <p:cNvSpPr/>
            <p:nvPr/>
          </p:nvSpPr>
          <p:spPr>
            <a:xfrm>
              <a:off x="8145008" y="2650987"/>
              <a:ext cx="105684" cy="87723"/>
            </a:xfrm>
            <a:custGeom>
              <a:avLst/>
              <a:gdLst/>
              <a:ahLst/>
              <a:cxnLst/>
              <a:rect l="l" t="t" r="r" b="b"/>
              <a:pathLst>
                <a:path w="865" h="718" extrusionOk="0">
                  <a:moveTo>
                    <a:pt x="328" y="1"/>
                  </a:moveTo>
                  <a:cubicBezTo>
                    <a:pt x="294" y="1"/>
                    <a:pt x="254" y="15"/>
                    <a:pt x="206" y="48"/>
                  </a:cubicBezTo>
                  <a:cubicBezTo>
                    <a:pt x="1" y="191"/>
                    <a:pt x="117" y="470"/>
                    <a:pt x="274" y="608"/>
                  </a:cubicBezTo>
                  <a:cubicBezTo>
                    <a:pt x="358" y="680"/>
                    <a:pt x="458" y="717"/>
                    <a:pt x="550" y="717"/>
                  </a:cubicBezTo>
                  <a:cubicBezTo>
                    <a:pt x="631" y="717"/>
                    <a:pt x="705" y="689"/>
                    <a:pt x="755" y="631"/>
                  </a:cubicBezTo>
                  <a:cubicBezTo>
                    <a:pt x="864" y="506"/>
                    <a:pt x="788" y="434"/>
                    <a:pt x="631" y="298"/>
                  </a:cubicBezTo>
                  <a:cubicBezTo>
                    <a:pt x="507" y="190"/>
                    <a:pt x="455" y="1"/>
                    <a:pt x="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1"/>
            <p:cNvSpPr/>
            <p:nvPr/>
          </p:nvSpPr>
          <p:spPr>
            <a:xfrm>
              <a:off x="8186670" y="2550680"/>
              <a:ext cx="52659" cy="64143"/>
            </a:xfrm>
            <a:custGeom>
              <a:avLst/>
              <a:gdLst/>
              <a:ahLst/>
              <a:cxnLst/>
              <a:rect l="l" t="t" r="r" b="b"/>
              <a:pathLst>
                <a:path w="431" h="525" extrusionOk="0">
                  <a:moveTo>
                    <a:pt x="215" y="1"/>
                  </a:moveTo>
                  <a:cubicBezTo>
                    <a:pt x="205" y="1"/>
                    <a:pt x="195" y="1"/>
                    <a:pt x="184" y="3"/>
                  </a:cubicBezTo>
                  <a:cubicBezTo>
                    <a:pt x="18" y="24"/>
                    <a:pt x="1" y="225"/>
                    <a:pt x="51" y="354"/>
                  </a:cubicBezTo>
                  <a:cubicBezTo>
                    <a:pt x="94" y="458"/>
                    <a:pt x="183" y="525"/>
                    <a:pt x="269" y="525"/>
                  </a:cubicBezTo>
                  <a:cubicBezTo>
                    <a:pt x="289" y="525"/>
                    <a:pt x="309" y="521"/>
                    <a:pt x="328" y="514"/>
                  </a:cubicBezTo>
                  <a:cubicBezTo>
                    <a:pt x="430" y="475"/>
                    <a:pt x="407" y="409"/>
                    <a:pt x="357" y="281"/>
                  </a:cubicBezTo>
                  <a:cubicBezTo>
                    <a:pt x="310" y="158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1"/>
            <p:cNvSpPr/>
            <p:nvPr/>
          </p:nvSpPr>
          <p:spPr>
            <a:xfrm>
              <a:off x="8246659" y="2652576"/>
              <a:ext cx="52903" cy="37386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40" y="1"/>
                  </a:moveTo>
                  <a:cubicBezTo>
                    <a:pt x="120" y="1"/>
                    <a:pt x="99" y="12"/>
                    <a:pt x="75" y="41"/>
                  </a:cubicBezTo>
                  <a:cubicBezTo>
                    <a:pt x="1" y="131"/>
                    <a:pt x="89" y="242"/>
                    <a:pt x="180" y="285"/>
                  </a:cubicBezTo>
                  <a:cubicBezTo>
                    <a:pt x="209" y="299"/>
                    <a:pt x="239" y="306"/>
                    <a:pt x="268" y="306"/>
                  </a:cubicBezTo>
                  <a:cubicBezTo>
                    <a:pt x="327" y="306"/>
                    <a:pt x="378" y="279"/>
                    <a:pt x="400" y="231"/>
                  </a:cubicBezTo>
                  <a:cubicBezTo>
                    <a:pt x="433" y="159"/>
                    <a:pt x="389" y="138"/>
                    <a:pt x="300" y="98"/>
                  </a:cubicBezTo>
                  <a:cubicBezTo>
                    <a:pt x="236" y="68"/>
                    <a:pt x="190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1"/>
            <p:cNvSpPr/>
            <p:nvPr/>
          </p:nvSpPr>
          <p:spPr>
            <a:xfrm>
              <a:off x="8179462" y="2671513"/>
              <a:ext cx="55469" cy="36287"/>
            </a:xfrm>
            <a:custGeom>
              <a:avLst/>
              <a:gdLst/>
              <a:ahLst/>
              <a:cxnLst/>
              <a:rect l="l" t="t" r="r" b="b"/>
              <a:pathLst>
                <a:path w="454" h="297" extrusionOk="0">
                  <a:moveTo>
                    <a:pt x="200" y="0"/>
                  </a:moveTo>
                  <a:cubicBezTo>
                    <a:pt x="176" y="0"/>
                    <a:pt x="147" y="13"/>
                    <a:pt x="108" y="46"/>
                  </a:cubicBezTo>
                  <a:cubicBezTo>
                    <a:pt x="1" y="138"/>
                    <a:pt x="95" y="173"/>
                    <a:pt x="156" y="239"/>
                  </a:cubicBezTo>
                  <a:cubicBezTo>
                    <a:pt x="194" y="284"/>
                    <a:pt x="230" y="297"/>
                    <a:pt x="265" y="297"/>
                  </a:cubicBezTo>
                  <a:cubicBezTo>
                    <a:pt x="283" y="297"/>
                    <a:pt x="301" y="294"/>
                    <a:pt x="317" y="289"/>
                  </a:cubicBezTo>
                  <a:cubicBezTo>
                    <a:pt x="453" y="254"/>
                    <a:pt x="365" y="152"/>
                    <a:pt x="307" y="83"/>
                  </a:cubicBezTo>
                  <a:cubicBezTo>
                    <a:pt x="271" y="41"/>
                    <a:pt x="243" y="0"/>
                    <a:pt x="20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1"/>
            <p:cNvSpPr/>
            <p:nvPr/>
          </p:nvSpPr>
          <p:spPr>
            <a:xfrm>
              <a:off x="8356252" y="2612990"/>
              <a:ext cx="74162" cy="98475"/>
            </a:xfrm>
            <a:custGeom>
              <a:avLst/>
              <a:gdLst/>
              <a:ahLst/>
              <a:cxnLst/>
              <a:rect l="l" t="t" r="r" b="b"/>
              <a:pathLst>
                <a:path w="607" h="806" extrusionOk="0">
                  <a:moveTo>
                    <a:pt x="314" y="0"/>
                  </a:moveTo>
                  <a:cubicBezTo>
                    <a:pt x="79" y="0"/>
                    <a:pt x="1" y="281"/>
                    <a:pt x="37" y="482"/>
                  </a:cubicBezTo>
                  <a:cubicBezTo>
                    <a:pt x="72" y="670"/>
                    <a:pt x="210" y="805"/>
                    <a:pt x="357" y="805"/>
                  </a:cubicBezTo>
                  <a:cubicBezTo>
                    <a:pt x="372" y="805"/>
                    <a:pt x="386" y="804"/>
                    <a:pt x="401" y="801"/>
                  </a:cubicBezTo>
                  <a:cubicBezTo>
                    <a:pt x="564" y="770"/>
                    <a:pt x="548" y="667"/>
                    <a:pt x="509" y="461"/>
                  </a:cubicBezTo>
                  <a:cubicBezTo>
                    <a:pt x="472" y="254"/>
                    <a:pt x="607" y="18"/>
                    <a:pt x="333" y="1"/>
                  </a:cubicBezTo>
                  <a:cubicBezTo>
                    <a:pt x="327" y="1"/>
                    <a:pt x="320" y="0"/>
                    <a:pt x="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1"/>
            <p:cNvSpPr/>
            <p:nvPr/>
          </p:nvSpPr>
          <p:spPr>
            <a:xfrm>
              <a:off x="8402557" y="2648788"/>
              <a:ext cx="39219" cy="45083"/>
            </a:xfrm>
            <a:custGeom>
              <a:avLst/>
              <a:gdLst/>
              <a:ahLst/>
              <a:cxnLst/>
              <a:rect l="l" t="t" r="r" b="b"/>
              <a:pathLst>
                <a:path w="321" h="369" extrusionOk="0">
                  <a:moveTo>
                    <a:pt x="149" y="0"/>
                  </a:moveTo>
                  <a:cubicBezTo>
                    <a:pt x="139" y="0"/>
                    <a:pt x="129" y="2"/>
                    <a:pt x="116" y="4"/>
                  </a:cubicBezTo>
                  <a:cubicBezTo>
                    <a:pt x="0" y="30"/>
                    <a:pt x="2" y="173"/>
                    <a:pt x="45" y="261"/>
                  </a:cubicBezTo>
                  <a:cubicBezTo>
                    <a:pt x="80" y="328"/>
                    <a:pt x="142" y="369"/>
                    <a:pt x="200" y="369"/>
                  </a:cubicBezTo>
                  <a:cubicBezTo>
                    <a:pt x="218" y="369"/>
                    <a:pt x="235" y="365"/>
                    <a:pt x="251" y="358"/>
                  </a:cubicBezTo>
                  <a:cubicBezTo>
                    <a:pt x="321" y="324"/>
                    <a:pt x="299" y="276"/>
                    <a:pt x="256" y="189"/>
                  </a:cubicBezTo>
                  <a:cubicBezTo>
                    <a:pt x="218" y="110"/>
                    <a:pt x="237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1"/>
            <p:cNvSpPr/>
            <p:nvPr/>
          </p:nvSpPr>
          <p:spPr>
            <a:xfrm>
              <a:off x="8384719" y="2643168"/>
              <a:ext cx="34332" cy="40929"/>
            </a:xfrm>
            <a:custGeom>
              <a:avLst/>
              <a:gdLst/>
              <a:ahLst/>
              <a:cxnLst/>
              <a:rect l="l" t="t" r="r" b="b"/>
              <a:pathLst>
                <a:path w="281" h="335" extrusionOk="0">
                  <a:moveTo>
                    <a:pt x="152" y="0"/>
                  </a:moveTo>
                  <a:cubicBezTo>
                    <a:pt x="148" y="0"/>
                    <a:pt x="144" y="0"/>
                    <a:pt x="140" y="0"/>
                  </a:cubicBezTo>
                  <a:cubicBezTo>
                    <a:pt x="0" y="6"/>
                    <a:pt x="53" y="92"/>
                    <a:pt x="57" y="182"/>
                  </a:cubicBezTo>
                  <a:cubicBezTo>
                    <a:pt x="59" y="269"/>
                    <a:pt x="108" y="299"/>
                    <a:pt x="153" y="321"/>
                  </a:cubicBezTo>
                  <a:cubicBezTo>
                    <a:pt x="175" y="330"/>
                    <a:pt x="192" y="335"/>
                    <a:pt x="207" y="335"/>
                  </a:cubicBezTo>
                  <a:cubicBezTo>
                    <a:pt x="280" y="335"/>
                    <a:pt x="276" y="228"/>
                    <a:pt x="274" y="155"/>
                  </a:cubicBezTo>
                  <a:cubicBezTo>
                    <a:pt x="269" y="70"/>
                    <a:pt x="280" y="0"/>
                    <a:pt x="152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1"/>
            <p:cNvSpPr/>
            <p:nvPr/>
          </p:nvSpPr>
          <p:spPr>
            <a:xfrm>
              <a:off x="8376777" y="2943479"/>
              <a:ext cx="80271" cy="101163"/>
            </a:xfrm>
            <a:custGeom>
              <a:avLst/>
              <a:gdLst/>
              <a:ahLst/>
              <a:cxnLst/>
              <a:rect l="l" t="t" r="r" b="b"/>
              <a:pathLst>
                <a:path w="657" h="828" extrusionOk="0">
                  <a:moveTo>
                    <a:pt x="295" y="0"/>
                  </a:moveTo>
                  <a:cubicBezTo>
                    <a:pt x="131" y="0"/>
                    <a:pt x="1" y="169"/>
                    <a:pt x="4" y="381"/>
                  </a:cubicBezTo>
                  <a:cubicBezTo>
                    <a:pt x="5" y="577"/>
                    <a:pt x="120" y="828"/>
                    <a:pt x="326" y="828"/>
                  </a:cubicBezTo>
                  <a:cubicBezTo>
                    <a:pt x="346" y="828"/>
                    <a:pt x="367" y="826"/>
                    <a:pt x="389" y="820"/>
                  </a:cubicBezTo>
                  <a:cubicBezTo>
                    <a:pt x="656" y="759"/>
                    <a:pt x="476" y="540"/>
                    <a:pt x="475" y="325"/>
                  </a:cubicBezTo>
                  <a:cubicBezTo>
                    <a:pt x="473" y="112"/>
                    <a:pt x="469" y="3"/>
                    <a:pt x="301" y="0"/>
                  </a:cubicBezTo>
                  <a:cubicBezTo>
                    <a:pt x="299" y="0"/>
                    <a:pt x="297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1"/>
            <p:cNvSpPr/>
            <p:nvPr/>
          </p:nvSpPr>
          <p:spPr>
            <a:xfrm>
              <a:off x="8418928" y="2956919"/>
              <a:ext cx="35431" cy="47405"/>
            </a:xfrm>
            <a:custGeom>
              <a:avLst/>
              <a:gdLst/>
              <a:ahLst/>
              <a:cxnLst/>
              <a:rect l="l" t="t" r="r" b="b"/>
              <a:pathLst>
                <a:path w="290" h="388" extrusionOk="0">
                  <a:moveTo>
                    <a:pt x="178" y="0"/>
                  </a:moveTo>
                  <a:cubicBezTo>
                    <a:pt x="113" y="0"/>
                    <a:pt x="50" y="56"/>
                    <a:pt x="28" y="138"/>
                  </a:cubicBezTo>
                  <a:cubicBezTo>
                    <a:pt x="1" y="235"/>
                    <a:pt x="28" y="380"/>
                    <a:pt x="147" y="387"/>
                  </a:cubicBezTo>
                  <a:cubicBezTo>
                    <a:pt x="150" y="387"/>
                    <a:pt x="154" y="387"/>
                    <a:pt x="157" y="387"/>
                  </a:cubicBezTo>
                  <a:cubicBezTo>
                    <a:pt x="275" y="387"/>
                    <a:pt x="225" y="270"/>
                    <a:pt x="251" y="176"/>
                  </a:cubicBezTo>
                  <a:cubicBezTo>
                    <a:pt x="278" y="79"/>
                    <a:pt x="290" y="29"/>
                    <a:pt x="214" y="6"/>
                  </a:cubicBezTo>
                  <a:cubicBezTo>
                    <a:pt x="202" y="2"/>
                    <a:pt x="190" y="0"/>
                    <a:pt x="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1"/>
            <p:cNvSpPr/>
            <p:nvPr/>
          </p:nvSpPr>
          <p:spPr>
            <a:xfrm>
              <a:off x="8406466" y="2969625"/>
              <a:ext cx="33965" cy="43251"/>
            </a:xfrm>
            <a:custGeom>
              <a:avLst/>
              <a:gdLst/>
              <a:ahLst/>
              <a:cxnLst/>
              <a:rect l="l" t="t" r="r" b="b"/>
              <a:pathLst>
                <a:path w="278" h="354" extrusionOk="0">
                  <a:moveTo>
                    <a:pt x="149" y="0"/>
                  </a:moveTo>
                  <a:cubicBezTo>
                    <a:pt x="133" y="0"/>
                    <a:pt x="113" y="7"/>
                    <a:pt x="88" y="24"/>
                  </a:cubicBezTo>
                  <a:cubicBezTo>
                    <a:pt x="47" y="52"/>
                    <a:pt x="5" y="91"/>
                    <a:pt x="18" y="181"/>
                  </a:cubicBezTo>
                  <a:cubicBezTo>
                    <a:pt x="30" y="266"/>
                    <a:pt x="0" y="353"/>
                    <a:pt x="108" y="353"/>
                  </a:cubicBezTo>
                  <a:cubicBezTo>
                    <a:pt x="117" y="353"/>
                    <a:pt x="127" y="353"/>
                    <a:pt x="137" y="352"/>
                  </a:cubicBezTo>
                  <a:cubicBezTo>
                    <a:pt x="277" y="333"/>
                    <a:pt x="252" y="263"/>
                    <a:pt x="239" y="174"/>
                  </a:cubicBezTo>
                  <a:cubicBezTo>
                    <a:pt x="229" y="102"/>
                    <a:pt x="213" y="0"/>
                    <a:pt x="149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1"/>
            <p:cNvSpPr/>
            <p:nvPr/>
          </p:nvSpPr>
          <p:spPr>
            <a:xfrm>
              <a:off x="8094426" y="2103756"/>
              <a:ext cx="87479" cy="88212"/>
            </a:xfrm>
            <a:custGeom>
              <a:avLst/>
              <a:gdLst/>
              <a:ahLst/>
              <a:cxnLst/>
              <a:rect l="l" t="t" r="r" b="b"/>
              <a:pathLst>
                <a:path w="716" h="722" extrusionOk="0">
                  <a:moveTo>
                    <a:pt x="258" y="1"/>
                  </a:moveTo>
                  <a:cubicBezTo>
                    <a:pt x="162" y="1"/>
                    <a:pt x="73" y="66"/>
                    <a:pt x="44" y="178"/>
                  </a:cubicBezTo>
                  <a:cubicBezTo>
                    <a:pt x="1" y="345"/>
                    <a:pt x="68" y="721"/>
                    <a:pt x="363" y="721"/>
                  </a:cubicBezTo>
                  <a:cubicBezTo>
                    <a:pt x="371" y="721"/>
                    <a:pt x="379" y="721"/>
                    <a:pt x="386" y="720"/>
                  </a:cubicBezTo>
                  <a:cubicBezTo>
                    <a:pt x="716" y="699"/>
                    <a:pt x="454" y="384"/>
                    <a:pt x="429" y="205"/>
                  </a:cubicBezTo>
                  <a:cubicBezTo>
                    <a:pt x="411" y="75"/>
                    <a:pt x="401" y="20"/>
                    <a:pt x="289" y="3"/>
                  </a:cubicBezTo>
                  <a:cubicBezTo>
                    <a:pt x="278" y="2"/>
                    <a:pt x="268" y="1"/>
                    <a:pt x="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1"/>
            <p:cNvSpPr/>
            <p:nvPr/>
          </p:nvSpPr>
          <p:spPr>
            <a:xfrm>
              <a:off x="8133890" y="2113286"/>
              <a:ext cx="31033" cy="33110"/>
            </a:xfrm>
            <a:custGeom>
              <a:avLst/>
              <a:gdLst/>
              <a:ahLst/>
              <a:cxnLst/>
              <a:rect l="l" t="t" r="r" b="b"/>
              <a:pathLst>
                <a:path w="254" h="271" extrusionOk="0">
                  <a:moveTo>
                    <a:pt x="110" y="0"/>
                  </a:moveTo>
                  <a:cubicBezTo>
                    <a:pt x="68" y="0"/>
                    <a:pt x="32" y="22"/>
                    <a:pt x="20" y="61"/>
                  </a:cubicBezTo>
                  <a:cubicBezTo>
                    <a:pt x="0" y="120"/>
                    <a:pt x="28" y="239"/>
                    <a:pt x="139" y="265"/>
                  </a:cubicBezTo>
                  <a:cubicBezTo>
                    <a:pt x="155" y="268"/>
                    <a:pt x="168" y="270"/>
                    <a:pt x="178" y="270"/>
                  </a:cubicBezTo>
                  <a:cubicBezTo>
                    <a:pt x="254" y="270"/>
                    <a:pt x="196" y="173"/>
                    <a:pt x="202" y="114"/>
                  </a:cubicBezTo>
                  <a:cubicBezTo>
                    <a:pt x="208" y="56"/>
                    <a:pt x="209" y="28"/>
                    <a:pt x="151" y="7"/>
                  </a:cubicBezTo>
                  <a:cubicBezTo>
                    <a:pt x="137" y="2"/>
                    <a:pt x="123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1"/>
            <p:cNvSpPr/>
            <p:nvPr/>
          </p:nvSpPr>
          <p:spPr>
            <a:xfrm>
              <a:off x="8121061" y="2118784"/>
              <a:ext cx="33477" cy="32988"/>
            </a:xfrm>
            <a:custGeom>
              <a:avLst/>
              <a:gdLst/>
              <a:ahLst/>
              <a:cxnLst/>
              <a:rect l="l" t="t" r="r" b="b"/>
              <a:pathLst>
                <a:path w="274" h="270" extrusionOk="0">
                  <a:moveTo>
                    <a:pt x="126" y="0"/>
                  </a:moveTo>
                  <a:cubicBezTo>
                    <a:pt x="115" y="0"/>
                    <a:pt x="104" y="3"/>
                    <a:pt x="91" y="8"/>
                  </a:cubicBezTo>
                  <a:cubicBezTo>
                    <a:pt x="58" y="19"/>
                    <a:pt x="27" y="39"/>
                    <a:pt x="31" y="104"/>
                  </a:cubicBezTo>
                  <a:cubicBezTo>
                    <a:pt x="41" y="177"/>
                    <a:pt x="1" y="258"/>
                    <a:pt x="138" y="268"/>
                  </a:cubicBezTo>
                  <a:cubicBezTo>
                    <a:pt x="148" y="269"/>
                    <a:pt x="157" y="269"/>
                    <a:pt x="166" y="269"/>
                  </a:cubicBezTo>
                  <a:cubicBezTo>
                    <a:pt x="274" y="269"/>
                    <a:pt x="243" y="203"/>
                    <a:pt x="221" y="131"/>
                  </a:cubicBezTo>
                  <a:cubicBezTo>
                    <a:pt x="204" y="72"/>
                    <a:pt x="184" y="0"/>
                    <a:pt x="126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1"/>
            <p:cNvSpPr/>
            <p:nvPr/>
          </p:nvSpPr>
          <p:spPr>
            <a:xfrm>
              <a:off x="7968706" y="2307303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1"/>
            <p:cNvSpPr/>
            <p:nvPr/>
          </p:nvSpPr>
          <p:spPr>
            <a:xfrm>
              <a:off x="8025641" y="2344812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1"/>
            <p:cNvSpPr/>
            <p:nvPr/>
          </p:nvSpPr>
          <p:spPr>
            <a:xfrm>
              <a:off x="8002183" y="2341391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1"/>
            <p:cNvSpPr/>
            <p:nvPr/>
          </p:nvSpPr>
          <p:spPr>
            <a:xfrm>
              <a:off x="7445911" y="2054275"/>
              <a:ext cx="76239" cy="98597"/>
            </a:xfrm>
            <a:custGeom>
              <a:avLst/>
              <a:gdLst/>
              <a:ahLst/>
              <a:cxnLst/>
              <a:rect l="l" t="t" r="r" b="b"/>
              <a:pathLst>
                <a:path w="624" h="807" extrusionOk="0">
                  <a:moveTo>
                    <a:pt x="312" y="0"/>
                  </a:moveTo>
                  <a:cubicBezTo>
                    <a:pt x="94" y="0"/>
                    <a:pt x="1" y="263"/>
                    <a:pt x="21" y="458"/>
                  </a:cubicBezTo>
                  <a:cubicBezTo>
                    <a:pt x="40" y="657"/>
                    <a:pt x="177" y="806"/>
                    <a:pt x="331" y="806"/>
                  </a:cubicBezTo>
                  <a:cubicBezTo>
                    <a:pt x="339" y="806"/>
                    <a:pt x="348" y="806"/>
                    <a:pt x="356" y="805"/>
                  </a:cubicBezTo>
                  <a:cubicBezTo>
                    <a:pt x="521" y="789"/>
                    <a:pt x="514" y="683"/>
                    <a:pt x="492" y="476"/>
                  </a:cubicBezTo>
                  <a:cubicBezTo>
                    <a:pt x="471" y="268"/>
                    <a:pt x="624" y="43"/>
                    <a:pt x="353" y="3"/>
                  </a:cubicBezTo>
                  <a:cubicBezTo>
                    <a:pt x="339" y="1"/>
                    <a:pt x="325" y="0"/>
                    <a:pt x="3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1"/>
            <p:cNvSpPr/>
            <p:nvPr/>
          </p:nvSpPr>
          <p:spPr>
            <a:xfrm>
              <a:off x="7490628" y="2092272"/>
              <a:ext cx="37020" cy="45450"/>
            </a:xfrm>
            <a:custGeom>
              <a:avLst/>
              <a:gdLst/>
              <a:ahLst/>
              <a:cxnLst/>
              <a:rect l="l" t="t" r="r" b="b"/>
              <a:pathLst>
                <a:path w="303" h="372" extrusionOk="0">
                  <a:moveTo>
                    <a:pt x="152" y="1"/>
                  </a:moveTo>
                  <a:cubicBezTo>
                    <a:pt x="144" y="1"/>
                    <a:pt x="136" y="1"/>
                    <a:pt x="128" y="3"/>
                  </a:cubicBezTo>
                  <a:cubicBezTo>
                    <a:pt x="10" y="19"/>
                    <a:pt x="0" y="160"/>
                    <a:pt x="36" y="250"/>
                  </a:cubicBezTo>
                  <a:cubicBezTo>
                    <a:pt x="64" y="325"/>
                    <a:pt x="126" y="372"/>
                    <a:pt x="188" y="372"/>
                  </a:cubicBezTo>
                  <a:cubicBezTo>
                    <a:pt x="202" y="372"/>
                    <a:pt x="217" y="369"/>
                    <a:pt x="231" y="364"/>
                  </a:cubicBezTo>
                  <a:cubicBezTo>
                    <a:pt x="302" y="335"/>
                    <a:pt x="286" y="288"/>
                    <a:pt x="251" y="197"/>
                  </a:cubicBezTo>
                  <a:cubicBezTo>
                    <a:pt x="217" y="112"/>
                    <a:pt x="250" y="1"/>
                    <a:pt x="1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1"/>
            <p:cNvSpPr/>
            <p:nvPr/>
          </p:nvSpPr>
          <p:spPr>
            <a:xfrm>
              <a:off x="7474256" y="2084941"/>
              <a:ext cx="34454" cy="41540"/>
            </a:xfrm>
            <a:custGeom>
              <a:avLst/>
              <a:gdLst/>
              <a:ahLst/>
              <a:cxnLst/>
              <a:rect l="l" t="t" r="r" b="b"/>
              <a:pathLst>
                <a:path w="282" h="340" extrusionOk="0">
                  <a:moveTo>
                    <a:pt x="128" y="1"/>
                  </a:moveTo>
                  <a:cubicBezTo>
                    <a:pt x="1" y="1"/>
                    <a:pt x="45" y="88"/>
                    <a:pt x="41" y="174"/>
                  </a:cubicBezTo>
                  <a:cubicBezTo>
                    <a:pt x="40" y="263"/>
                    <a:pt x="83" y="296"/>
                    <a:pt x="127" y="322"/>
                  </a:cubicBezTo>
                  <a:cubicBezTo>
                    <a:pt x="150" y="334"/>
                    <a:pt x="169" y="340"/>
                    <a:pt x="185" y="340"/>
                  </a:cubicBezTo>
                  <a:cubicBezTo>
                    <a:pt x="253" y="340"/>
                    <a:pt x="257" y="237"/>
                    <a:pt x="260" y="164"/>
                  </a:cubicBezTo>
                  <a:cubicBezTo>
                    <a:pt x="263" y="77"/>
                    <a:pt x="282" y="7"/>
                    <a:pt x="140" y="1"/>
                  </a:cubicBezTo>
                  <a:cubicBezTo>
                    <a:pt x="136" y="1"/>
                    <a:pt x="131" y="1"/>
                    <a:pt x="12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1"/>
            <p:cNvSpPr/>
            <p:nvPr/>
          </p:nvSpPr>
          <p:spPr>
            <a:xfrm>
              <a:off x="8672446" y="2019210"/>
              <a:ext cx="88945" cy="67809"/>
            </a:xfrm>
            <a:custGeom>
              <a:avLst/>
              <a:gdLst/>
              <a:ahLst/>
              <a:cxnLst/>
              <a:rect l="l" t="t" r="r" b="b"/>
              <a:pathLst>
                <a:path w="728" h="555" extrusionOk="0">
                  <a:moveTo>
                    <a:pt x="147" y="1"/>
                  </a:moveTo>
                  <a:cubicBezTo>
                    <a:pt x="131" y="1"/>
                    <a:pt x="113" y="11"/>
                    <a:pt x="93" y="37"/>
                  </a:cubicBezTo>
                  <a:cubicBezTo>
                    <a:pt x="0" y="154"/>
                    <a:pt x="44" y="346"/>
                    <a:pt x="195" y="465"/>
                  </a:cubicBezTo>
                  <a:cubicBezTo>
                    <a:pt x="270" y="525"/>
                    <a:pt x="356" y="554"/>
                    <a:pt x="436" y="554"/>
                  </a:cubicBezTo>
                  <a:cubicBezTo>
                    <a:pt x="515" y="554"/>
                    <a:pt x="587" y="525"/>
                    <a:pt x="634" y="468"/>
                  </a:cubicBezTo>
                  <a:cubicBezTo>
                    <a:pt x="727" y="350"/>
                    <a:pt x="518" y="347"/>
                    <a:pt x="368" y="230"/>
                  </a:cubicBezTo>
                  <a:cubicBezTo>
                    <a:pt x="251" y="137"/>
                    <a:pt x="206" y="1"/>
                    <a:pt x="14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1"/>
            <p:cNvSpPr/>
            <p:nvPr/>
          </p:nvSpPr>
          <p:spPr>
            <a:xfrm>
              <a:off x="8363704" y="2665649"/>
              <a:ext cx="48382" cy="42640"/>
            </a:xfrm>
            <a:custGeom>
              <a:avLst/>
              <a:gdLst/>
              <a:ahLst/>
              <a:cxnLst/>
              <a:rect l="l" t="t" r="r" b="b"/>
              <a:pathLst>
                <a:path w="396" h="349" extrusionOk="0">
                  <a:moveTo>
                    <a:pt x="90" y="0"/>
                  </a:moveTo>
                  <a:cubicBezTo>
                    <a:pt x="71" y="0"/>
                    <a:pt x="55" y="5"/>
                    <a:pt x="43" y="17"/>
                  </a:cubicBezTo>
                  <a:cubicBezTo>
                    <a:pt x="0" y="58"/>
                    <a:pt x="36" y="163"/>
                    <a:pt x="122" y="250"/>
                  </a:cubicBezTo>
                  <a:cubicBezTo>
                    <a:pt x="184" y="313"/>
                    <a:pt x="254" y="349"/>
                    <a:pt x="304" y="349"/>
                  </a:cubicBezTo>
                  <a:cubicBezTo>
                    <a:pt x="324" y="349"/>
                    <a:pt x="340" y="343"/>
                    <a:pt x="353" y="332"/>
                  </a:cubicBezTo>
                  <a:cubicBezTo>
                    <a:pt x="395" y="292"/>
                    <a:pt x="360" y="187"/>
                    <a:pt x="274" y="100"/>
                  </a:cubicBezTo>
                  <a:cubicBezTo>
                    <a:pt x="212" y="36"/>
                    <a:pt x="140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1"/>
            <p:cNvSpPr/>
            <p:nvPr/>
          </p:nvSpPr>
          <p:spPr>
            <a:xfrm>
              <a:off x="8180561" y="2687885"/>
              <a:ext cx="55591" cy="27001"/>
            </a:xfrm>
            <a:custGeom>
              <a:avLst/>
              <a:gdLst/>
              <a:ahLst/>
              <a:cxnLst/>
              <a:rect l="l" t="t" r="r" b="b"/>
              <a:pathLst>
                <a:path w="455" h="221" extrusionOk="0">
                  <a:moveTo>
                    <a:pt x="185" y="0"/>
                  </a:moveTo>
                  <a:cubicBezTo>
                    <a:pt x="89" y="0"/>
                    <a:pt x="14" y="32"/>
                    <a:pt x="8" y="82"/>
                  </a:cubicBezTo>
                  <a:cubicBezTo>
                    <a:pt x="1" y="141"/>
                    <a:pt x="94" y="203"/>
                    <a:pt x="214" y="217"/>
                  </a:cubicBezTo>
                  <a:cubicBezTo>
                    <a:pt x="232" y="219"/>
                    <a:pt x="251" y="220"/>
                    <a:pt x="268" y="220"/>
                  </a:cubicBezTo>
                  <a:cubicBezTo>
                    <a:pt x="365" y="220"/>
                    <a:pt x="441" y="188"/>
                    <a:pt x="447" y="137"/>
                  </a:cubicBezTo>
                  <a:cubicBezTo>
                    <a:pt x="454" y="78"/>
                    <a:pt x="363" y="19"/>
                    <a:pt x="241" y="4"/>
                  </a:cubicBezTo>
                  <a:cubicBezTo>
                    <a:pt x="222" y="1"/>
                    <a:pt x="203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6" name="Google Shape;2236;p41"/>
          <p:cNvGrpSpPr/>
          <p:nvPr/>
        </p:nvGrpSpPr>
        <p:grpSpPr>
          <a:xfrm>
            <a:off x="5075175" y="3823800"/>
            <a:ext cx="725625" cy="523625"/>
            <a:chOff x="5075175" y="3823800"/>
            <a:chExt cx="725625" cy="523625"/>
          </a:xfrm>
        </p:grpSpPr>
        <p:sp>
          <p:nvSpPr>
            <p:cNvPr id="2237" name="Google Shape;2237;p41"/>
            <p:cNvSpPr/>
            <p:nvPr/>
          </p:nvSpPr>
          <p:spPr>
            <a:xfrm>
              <a:off x="5391475" y="383972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1"/>
            <p:cNvSpPr/>
            <p:nvPr/>
          </p:nvSpPr>
          <p:spPr>
            <a:xfrm>
              <a:off x="5373475" y="382892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1"/>
            <p:cNvSpPr/>
            <p:nvPr/>
          </p:nvSpPr>
          <p:spPr>
            <a:xfrm>
              <a:off x="5383450" y="383525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1"/>
            <p:cNvSpPr/>
            <p:nvPr/>
          </p:nvSpPr>
          <p:spPr>
            <a:xfrm>
              <a:off x="5563425" y="407417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1"/>
            <p:cNvSpPr/>
            <p:nvPr/>
          </p:nvSpPr>
          <p:spPr>
            <a:xfrm>
              <a:off x="5131075" y="392055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1"/>
            <p:cNvSpPr/>
            <p:nvPr/>
          </p:nvSpPr>
          <p:spPr>
            <a:xfrm>
              <a:off x="5141725" y="391555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1"/>
            <p:cNvSpPr/>
            <p:nvPr/>
          </p:nvSpPr>
          <p:spPr>
            <a:xfrm>
              <a:off x="5185325" y="397132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1"/>
            <p:cNvSpPr/>
            <p:nvPr/>
          </p:nvSpPr>
          <p:spPr>
            <a:xfrm>
              <a:off x="5147925" y="395325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1"/>
            <p:cNvSpPr/>
            <p:nvPr/>
          </p:nvSpPr>
          <p:spPr>
            <a:xfrm>
              <a:off x="5150400" y="396397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1"/>
            <p:cNvSpPr/>
            <p:nvPr/>
          </p:nvSpPr>
          <p:spPr>
            <a:xfrm>
              <a:off x="5318950" y="391560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1"/>
            <p:cNvSpPr/>
            <p:nvPr/>
          </p:nvSpPr>
          <p:spPr>
            <a:xfrm>
              <a:off x="5257325" y="403737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1"/>
            <p:cNvSpPr/>
            <p:nvPr/>
          </p:nvSpPr>
          <p:spPr>
            <a:xfrm>
              <a:off x="5157475" y="396395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1"/>
            <p:cNvSpPr/>
            <p:nvPr/>
          </p:nvSpPr>
          <p:spPr>
            <a:xfrm>
              <a:off x="5272000" y="394580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1"/>
            <p:cNvSpPr/>
            <p:nvPr/>
          </p:nvSpPr>
          <p:spPr>
            <a:xfrm>
              <a:off x="5252675" y="398075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1"/>
            <p:cNvSpPr/>
            <p:nvPr/>
          </p:nvSpPr>
          <p:spPr>
            <a:xfrm>
              <a:off x="5076550" y="382380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1"/>
            <p:cNvSpPr/>
            <p:nvPr/>
          </p:nvSpPr>
          <p:spPr>
            <a:xfrm>
              <a:off x="5075175" y="384700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1"/>
            <p:cNvSpPr/>
            <p:nvPr/>
          </p:nvSpPr>
          <p:spPr>
            <a:xfrm>
              <a:off x="5077625" y="383117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1"/>
            <p:cNvSpPr/>
            <p:nvPr/>
          </p:nvSpPr>
          <p:spPr>
            <a:xfrm>
              <a:off x="5083875" y="383772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1"/>
            <p:cNvSpPr/>
            <p:nvPr/>
          </p:nvSpPr>
          <p:spPr>
            <a:xfrm>
              <a:off x="5263525" y="402487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1"/>
            <p:cNvSpPr/>
            <p:nvPr/>
          </p:nvSpPr>
          <p:spPr>
            <a:xfrm>
              <a:off x="5276950" y="403662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1"/>
            <p:cNvSpPr/>
            <p:nvPr/>
          </p:nvSpPr>
          <p:spPr>
            <a:xfrm>
              <a:off x="5288475" y="404675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1"/>
            <p:cNvSpPr/>
            <p:nvPr/>
          </p:nvSpPr>
          <p:spPr>
            <a:xfrm>
              <a:off x="5303825" y="405007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1"/>
            <p:cNvSpPr/>
            <p:nvPr/>
          </p:nvSpPr>
          <p:spPr>
            <a:xfrm>
              <a:off x="5377825" y="384785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1"/>
            <p:cNvSpPr/>
            <p:nvPr/>
          </p:nvSpPr>
          <p:spPr>
            <a:xfrm>
              <a:off x="5291225" y="386255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1"/>
            <p:cNvSpPr/>
            <p:nvPr/>
          </p:nvSpPr>
          <p:spPr>
            <a:xfrm>
              <a:off x="5387950" y="401647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1"/>
            <p:cNvSpPr/>
            <p:nvPr/>
          </p:nvSpPr>
          <p:spPr>
            <a:xfrm>
              <a:off x="5302425" y="415002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1"/>
            <p:cNvSpPr/>
            <p:nvPr/>
          </p:nvSpPr>
          <p:spPr>
            <a:xfrm>
              <a:off x="5084625" y="383947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1"/>
            <p:cNvSpPr/>
            <p:nvPr/>
          </p:nvSpPr>
          <p:spPr>
            <a:xfrm>
              <a:off x="5120900" y="410452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1"/>
            <p:cNvSpPr/>
            <p:nvPr/>
          </p:nvSpPr>
          <p:spPr>
            <a:xfrm>
              <a:off x="5117050" y="393142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1"/>
            <p:cNvSpPr/>
            <p:nvPr/>
          </p:nvSpPr>
          <p:spPr>
            <a:xfrm>
              <a:off x="5458350" y="414522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1"/>
            <p:cNvSpPr/>
            <p:nvPr/>
          </p:nvSpPr>
          <p:spPr>
            <a:xfrm>
              <a:off x="5468800" y="415825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1"/>
            <p:cNvSpPr/>
            <p:nvPr/>
          </p:nvSpPr>
          <p:spPr>
            <a:xfrm>
              <a:off x="5689300" y="384155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1"/>
            <p:cNvSpPr/>
            <p:nvPr/>
          </p:nvSpPr>
          <p:spPr>
            <a:xfrm>
              <a:off x="5645625" y="387532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1"/>
            <p:cNvSpPr/>
            <p:nvPr/>
          </p:nvSpPr>
          <p:spPr>
            <a:xfrm>
              <a:off x="5620875" y="392217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1"/>
            <p:cNvSpPr/>
            <p:nvPr/>
          </p:nvSpPr>
          <p:spPr>
            <a:xfrm>
              <a:off x="5604550" y="396530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1"/>
            <p:cNvSpPr/>
            <p:nvPr/>
          </p:nvSpPr>
          <p:spPr>
            <a:xfrm>
              <a:off x="5591025" y="401115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1"/>
            <p:cNvSpPr/>
            <p:nvPr/>
          </p:nvSpPr>
          <p:spPr>
            <a:xfrm>
              <a:off x="5576500" y="404590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1"/>
            <p:cNvSpPr/>
            <p:nvPr/>
          </p:nvSpPr>
          <p:spPr>
            <a:xfrm>
              <a:off x="5383025" y="398127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1"/>
            <p:cNvSpPr/>
            <p:nvPr/>
          </p:nvSpPr>
          <p:spPr>
            <a:xfrm>
              <a:off x="5377825" y="430255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1"/>
            <p:cNvSpPr/>
            <p:nvPr/>
          </p:nvSpPr>
          <p:spPr>
            <a:xfrm>
              <a:off x="5391425" y="384945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1"/>
            <p:cNvSpPr/>
            <p:nvPr/>
          </p:nvSpPr>
          <p:spPr>
            <a:xfrm>
              <a:off x="5083925" y="397957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1"/>
            <p:cNvSpPr/>
            <p:nvPr/>
          </p:nvSpPr>
          <p:spPr>
            <a:xfrm>
              <a:off x="5641800" y="382900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1"/>
            <p:cNvSpPr/>
            <p:nvPr/>
          </p:nvSpPr>
          <p:spPr>
            <a:xfrm>
              <a:off x="5733450" y="384047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0" name="Google Shape;2280;p41"/>
          <p:cNvGrpSpPr/>
          <p:nvPr/>
        </p:nvGrpSpPr>
        <p:grpSpPr>
          <a:xfrm>
            <a:off x="6126425" y="768650"/>
            <a:ext cx="430550" cy="271450"/>
            <a:chOff x="6126425" y="768650"/>
            <a:chExt cx="430550" cy="271450"/>
          </a:xfrm>
        </p:grpSpPr>
        <p:sp>
          <p:nvSpPr>
            <p:cNvPr id="2281" name="Google Shape;2281;p41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1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1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1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1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1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1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1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DATA EXPLORATION</a:t>
            </a:r>
            <a:r>
              <a:rPr lang="en"/>
              <a:t> PHASE</a:t>
            </a:r>
            <a:endParaRPr/>
          </a:p>
        </p:txBody>
      </p:sp>
      <p:sp>
        <p:nvSpPr>
          <p:cNvPr id="2294" name="Google Shape;2294;p42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movies_metadata.csv: The main Movies Metadata file. Contains information on 45,000 movies featured in the Full MovieLens dataset. Features include posters, backdrops, budget, revenue, release dates, languages, production countries and companies.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Process:</a:t>
            </a:r>
            <a:endParaRPr sz="120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/>
              <a:t>Data set was downloaded .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/>
              <a:t>Needed factors were kept, while unnecessary ones were dropped.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/>
              <a:t>Cleaned, and created tables. 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/>
              <a:t>All tables were merged under one dataset.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/>
              <a:t>Dataset is ready for use. 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Extra (if needed for end draft):</a:t>
            </a:r>
            <a:endParaRPr sz="120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200"/>
              <a:t>Extra </a:t>
            </a:r>
            <a:endParaRPr sz="1200"/>
          </a:p>
        </p:txBody>
      </p:sp>
      <p:grpSp>
        <p:nvGrpSpPr>
          <p:cNvPr id="2295" name="Google Shape;2295;p42"/>
          <p:cNvGrpSpPr/>
          <p:nvPr/>
        </p:nvGrpSpPr>
        <p:grpSpPr>
          <a:xfrm>
            <a:off x="5775550" y="3019076"/>
            <a:ext cx="1377469" cy="994048"/>
            <a:chOff x="5775550" y="3019076"/>
            <a:chExt cx="1377469" cy="994048"/>
          </a:xfrm>
        </p:grpSpPr>
        <p:sp>
          <p:nvSpPr>
            <p:cNvPr id="2296" name="Google Shape;2296;p42"/>
            <p:cNvSpPr/>
            <p:nvPr/>
          </p:nvSpPr>
          <p:spPr>
            <a:xfrm>
              <a:off x="6375991" y="3049307"/>
              <a:ext cx="776974" cy="762540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2"/>
            <p:cNvSpPr/>
            <p:nvPr/>
          </p:nvSpPr>
          <p:spPr>
            <a:xfrm>
              <a:off x="6341821" y="3028805"/>
              <a:ext cx="776974" cy="765672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2"/>
            <p:cNvSpPr/>
            <p:nvPr/>
          </p:nvSpPr>
          <p:spPr>
            <a:xfrm>
              <a:off x="6360757" y="3040812"/>
              <a:ext cx="769144" cy="778249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2"/>
            <p:cNvSpPr/>
            <p:nvPr/>
          </p:nvSpPr>
          <p:spPr>
            <a:xfrm>
              <a:off x="6702408" y="3494374"/>
              <a:ext cx="49451" cy="84574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2"/>
            <p:cNvSpPr/>
            <p:nvPr/>
          </p:nvSpPr>
          <p:spPr>
            <a:xfrm>
              <a:off x="5881667" y="3202740"/>
              <a:ext cx="730418" cy="653477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2"/>
            <p:cNvSpPr/>
            <p:nvPr/>
          </p:nvSpPr>
          <p:spPr>
            <a:xfrm>
              <a:off x="5901884" y="3193249"/>
              <a:ext cx="730513" cy="653429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2"/>
            <p:cNvSpPr/>
            <p:nvPr/>
          </p:nvSpPr>
          <p:spPr>
            <a:xfrm>
              <a:off x="5984651" y="3299129"/>
              <a:ext cx="539877" cy="483048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2"/>
            <p:cNvSpPr/>
            <p:nvPr/>
          </p:nvSpPr>
          <p:spPr>
            <a:xfrm>
              <a:off x="5913653" y="3264816"/>
              <a:ext cx="204210" cy="540047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2"/>
            <p:cNvSpPr/>
            <p:nvPr/>
          </p:nvSpPr>
          <p:spPr>
            <a:xfrm>
              <a:off x="5918352" y="3285176"/>
              <a:ext cx="678880" cy="561642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2"/>
            <p:cNvSpPr/>
            <p:nvPr/>
          </p:nvSpPr>
          <p:spPr>
            <a:xfrm>
              <a:off x="6238315" y="3193344"/>
              <a:ext cx="393945" cy="65267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2"/>
            <p:cNvSpPr/>
            <p:nvPr/>
          </p:nvSpPr>
          <p:spPr>
            <a:xfrm>
              <a:off x="6121330" y="3424515"/>
              <a:ext cx="230833" cy="247694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2"/>
            <p:cNvSpPr/>
            <p:nvPr/>
          </p:nvSpPr>
          <p:spPr>
            <a:xfrm>
              <a:off x="5931783" y="3285129"/>
              <a:ext cx="504805" cy="534827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2"/>
            <p:cNvSpPr/>
            <p:nvPr/>
          </p:nvSpPr>
          <p:spPr>
            <a:xfrm>
              <a:off x="6149188" y="3250674"/>
              <a:ext cx="446006" cy="472702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2"/>
            <p:cNvSpPr/>
            <p:nvPr/>
          </p:nvSpPr>
          <p:spPr>
            <a:xfrm>
              <a:off x="6112503" y="3317021"/>
              <a:ext cx="367036" cy="389030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2"/>
            <p:cNvSpPr/>
            <p:nvPr/>
          </p:nvSpPr>
          <p:spPr>
            <a:xfrm>
              <a:off x="5778160" y="3019076"/>
              <a:ext cx="937950" cy="958170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2"/>
            <p:cNvSpPr/>
            <p:nvPr/>
          </p:nvSpPr>
          <p:spPr>
            <a:xfrm>
              <a:off x="5775550" y="3063117"/>
              <a:ext cx="908289" cy="950007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2"/>
            <p:cNvSpPr/>
            <p:nvPr/>
          </p:nvSpPr>
          <p:spPr>
            <a:xfrm>
              <a:off x="5780201" y="3033076"/>
              <a:ext cx="937333" cy="974781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2"/>
            <p:cNvSpPr/>
            <p:nvPr/>
          </p:nvSpPr>
          <p:spPr>
            <a:xfrm>
              <a:off x="5792066" y="3045510"/>
              <a:ext cx="913509" cy="950054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2"/>
            <p:cNvSpPr/>
            <p:nvPr/>
          </p:nvSpPr>
          <p:spPr>
            <a:xfrm>
              <a:off x="6133100" y="3400785"/>
              <a:ext cx="252901" cy="221923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2"/>
            <p:cNvSpPr/>
            <p:nvPr/>
          </p:nvSpPr>
          <p:spPr>
            <a:xfrm>
              <a:off x="6158585" y="3423091"/>
              <a:ext cx="202074" cy="177358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2"/>
            <p:cNvSpPr/>
            <p:nvPr/>
          </p:nvSpPr>
          <p:spPr>
            <a:xfrm>
              <a:off x="6180463" y="3442312"/>
              <a:ext cx="158176" cy="138868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2"/>
            <p:cNvSpPr/>
            <p:nvPr/>
          </p:nvSpPr>
          <p:spPr>
            <a:xfrm>
              <a:off x="6209603" y="3448624"/>
              <a:ext cx="115606" cy="90221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2"/>
            <p:cNvSpPr/>
            <p:nvPr/>
          </p:nvSpPr>
          <p:spPr>
            <a:xfrm>
              <a:off x="6350079" y="3064731"/>
              <a:ext cx="353796" cy="917781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2"/>
            <p:cNvSpPr/>
            <p:nvPr/>
          </p:nvSpPr>
          <p:spPr>
            <a:xfrm>
              <a:off x="6185684" y="3092636"/>
              <a:ext cx="299314" cy="296483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2"/>
            <p:cNvSpPr/>
            <p:nvPr/>
          </p:nvSpPr>
          <p:spPr>
            <a:xfrm>
              <a:off x="6369299" y="3384839"/>
              <a:ext cx="310135" cy="237917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2"/>
            <p:cNvSpPr/>
            <p:nvPr/>
          </p:nvSpPr>
          <p:spPr>
            <a:xfrm>
              <a:off x="6206945" y="3638363"/>
              <a:ext cx="283226" cy="299378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2"/>
            <p:cNvSpPr/>
            <p:nvPr/>
          </p:nvSpPr>
          <p:spPr>
            <a:xfrm>
              <a:off x="5793489" y="3048832"/>
              <a:ext cx="404528" cy="932447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2"/>
            <p:cNvSpPr/>
            <p:nvPr/>
          </p:nvSpPr>
          <p:spPr>
            <a:xfrm>
              <a:off x="5862351" y="3551988"/>
              <a:ext cx="319104" cy="278305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2"/>
            <p:cNvSpPr/>
            <p:nvPr/>
          </p:nvSpPr>
          <p:spPr>
            <a:xfrm>
              <a:off x="5855043" y="3223385"/>
              <a:ext cx="329165" cy="271851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2"/>
            <p:cNvSpPr/>
            <p:nvPr/>
          </p:nvSpPr>
          <p:spPr>
            <a:xfrm>
              <a:off x="6502942" y="3629251"/>
              <a:ext cx="155471" cy="184477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2"/>
            <p:cNvSpPr/>
            <p:nvPr/>
          </p:nvSpPr>
          <p:spPr>
            <a:xfrm>
              <a:off x="6522779" y="3653977"/>
              <a:ext cx="112332" cy="135688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2"/>
            <p:cNvSpPr/>
            <p:nvPr/>
          </p:nvSpPr>
          <p:spPr>
            <a:xfrm>
              <a:off x="6941360" y="3052771"/>
              <a:ext cx="58135" cy="8006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2"/>
            <p:cNvSpPr/>
            <p:nvPr/>
          </p:nvSpPr>
          <p:spPr>
            <a:xfrm>
              <a:off x="6858451" y="3116888"/>
              <a:ext cx="73559" cy="74512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2"/>
            <p:cNvSpPr/>
            <p:nvPr/>
          </p:nvSpPr>
          <p:spPr>
            <a:xfrm>
              <a:off x="6811467" y="3205825"/>
              <a:ext cx="78590" cy="60274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2"/>
            <p:cNvSpPr/>
            <p:nvPr/>
          </p:nvSpPr>
          <p:spPr>
            <a:xfrm>
              <a:off x="6780477" y="3287691"/>
              <a:ext cx="68339" cy="64688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2"/>
            <p:cNvSpPr/>
            <p:nvPr/>
          </p:nvSpPr>
          <p:spPr>
            <a:xfrm>
              <a:off x="6754802" y="3374731"/>
              <a:ext cx="69193" cy="49263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2"/>
            <p:cNvSpPr/>
            <p:nvPr/>
          </p:nvSpPr>
          <p:spPr>
            <a:xfrm>
              <a:off x="6727229" y="3440698"/>
              <a:ext cx="64020" cy="67583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2"/>
            <p:cNvSpPr/>
            <p:nvPr/>
          </p:nvSpPr>
          <p:spPr>
            <a:xfrm>
              <a:off x="6359950" y="3318017"/>
              <a:ext cx="64305" cy="344607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2"/>
            <p:cNvSpPr/>
            <p:nvPr/>
          </p:nvSpPr>
          <p:spPr>
            <a:xfrm>
              <a:off x="6350079" y="3927908"/>
              <a:ext cx="23349" cy="54579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2"/>
            <p:cNvSpPr/>
            <p:nvPr/>
          </p:nvSpPr>
          <p:spPr>
            <a:xfrm>
              <a:off x="6375896" y="3067768"/>
              <a:ext cx="67105" cy="76078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2"/>
            <p:cNvSpPr/>
            <p:nvPr/>
          </p:nvSpPr>
          <p:spPr>
            <a:xfrm>
              <a:off x="5792161" y="3314790"/>
              <a:ext cx="899462" cy="680671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2"/>
            <p:cNvSpPr/>
            <p:nvPr/>
          </p:nvSpPr>
          <p:spPr>
            <a:xfrm>
              <a:off x="6851190" y="3028947"/>
              <a:ext cx="301830" cy="219597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2"/>
            <p:cNvSpPr/>
            <p:nvPr/>
          </p:nvSpPr>
          <p:spPr>
            <a:xfrm>
              <a:off x="7025172" y="3050730"/>
              <a:ext cx="48976" cy="3877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</a:t>
            </a:r>
            <a:endParaRPr/>
          </a:p>
        </p:txBody>
      </p:sp>
      <p:sp>
        <p:nvSpPr>
          <p:cNvPr id="2344" name="Google Shape;2344;p43"/>
          <p:cNvSpPr/>
          <p:nvPr/>
        </p:nvSpPr>
        <p:spPr>
          <a:xfrm>
            <a:off x="357475" y="1722953"/>
            <a:ext cx="1115400" cy="111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2345;p43"/>
          <p:cNvSpPr txBox="1"/>
          <p:nvPr/>
        </p:nvSpPr>
        <p:spPr>
          <a:xfrm>
            <a:off x="626" y="3386788"/>
            <a:ext cx="1829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STEP </a:t>
            </a:r>
            <a:r>
              <a:rPr lang="en" sz="1800">
                <a:solidFill>
                  <a:schemeClr val="accent6"/>
                </a:solidFill>
                <a:latin typeface="Yeseva One"/>
                <a:ea typeface="Yeseva One"/>
                <a:cs typeface="Yeseva One"/>
                <a:sym typeface="Yeseva One"/>
              </a:rPr>
              <a:t>#1</a:t>
            </a:r>
            <a:endParaRPr sz="18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346" name="Google Shape;2346;p43"/>
          <p:cNvSpPr txBox="1"/>
          <p:nvPr/>
        </p:nvSpPr>
        <p:spPr>
          <a:xfrm>
            <a:off x="-1800" y="3824663"/>
            <a:ext cx="1829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Download and Clean data</a:t>
            </a:r>
            <a:endParaRPr b="1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2347" name="Google Shape;2347;p43"/>
          <p:cNvCxnSpPr/>
          <p:nvPr/>
        </p:nvCxnSpPr>
        <p:spPr>
          <a:xfrm>
            <a:off x="722736" y="3824666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8" name="Google Shape;2348;p43"/>
          <p:cNvSpPr/>
          <p:nvPr/>
        </p:nvSpPr>
        <p:spPr>
          <a:xfrm>
            <a:off x="2109475" y="1722953"/>
            <a:ext cx="1115400" cy="111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43"/>
          <p:cNvSpPr txBox="1"/>
          <p:nvPr/>
        </p:nvSpPr>
        <p:spPr>
          <a:xfrm>
            <a:off x="1752626" y="3424113"/>
            <a:ext cx="1829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STEP </a:t>
            </a:r>
            <a:r>
              <a:rPr lang="en" sz="1800">
                <a:solidFill>
                  <a:schemeClr val="accent6"/>
                </a:solidFill>
                <a:latin typeface="Yeseva One"/>
                <a:ea typeface="Yeseva One"/>
                <a:cs typeface="Yeseva One"/>
                <a:sym typeface="Yeseva One"/>
              </a:rPr>
              <a:t>#2</a:t>
            </a:r>
            <a:endParaRPr sz="180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350" name="Google Shape;2350;p43"/>
          <p:cNvSpPr txBox="1"/>
          <p:nvPr/>
        </p:nvSpPr>
        <p:spPr>
          <a:xfrm>
            <a:off x="1752625" y="3824688"/>
            <a:ext cx="1829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Database connection, and data sent to pgAdmin</a:t>
            </a:r>
            <a:endParaRPr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2351" name="Google Shape;2351;p43"/>
          <p:cNvCxnSpPr/>
          <p:nvPr/>
        </p:nvCxnSpPr>
        <p:spPr>
          <a:xfrm>
            <a:off x="2475786" y="3824666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2" name="Google Shape;2352;p43"/>
          <p:cNvSpPr/>
          <p:nvPr/>
        </p:nvSpPr>
        <p:spPr>
          <a:xfrm>
            <a:off x="3935100" y="1749603"/>
            <a:ext cx="1115400" cy="111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3" name="Google Shape;2353;p43"/>
          <p:cNvSpPr txBox="1"/>
          <p:nvPr/>
        </p:nvSpPr>
        <p:spPr>
          <a:xfrm>
            <a:off x="3578251" y="3440088"/>
            <a:ext cx="1829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STEP </a:t>
            </a:r>
            <a:r>
              <a:rPr lang="en" sz="1800">
                <a:solidFill>
                  <a:schemeClr val="accent6"/>
                </a:solidFill>
                <a:latin typeface="Yeseva One"/>
                <a:ea typeface="Yeseva One"/>
                <a:cs typeface="Yeseva One"/>
                <a:sym typeface="Yeseva One"/>
              </a:rPr>
              <a:t>#3</a:t>
            </a:r>
            <a:endParaRPr sz="18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354" name="Google Shape;2354;p43"/>
          <p:cNvSpPr txBox="1"/>
          <p:nvPr/>
        </p:nvSpPr>
        <p:spPr>
          <a:xfrm>
            <a:off x="3578250" y="3879513"/>
            <a:ext cx="1829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Data set categories are created</a:t>
            </a:r>
            <a:endParaRPr b="1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2355" name="Google Shape;2355;p43"/>
          <p:cNvCxnSpPr/>
          <p:nvPr/>
        </p:nvCxnSpPr>
        <p:spPr>
          <a:xfrm>
            <a:off x="4300361" y="3824666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6" name="Google Shape;2356;p43"/>
          <p:cNvSpPr/>
          <p:nvPr/>
        </p:nvSpPr>
        <p:spPr>
          <a:xfrm>
            <a:off x="5893500" y="1722953"/>
            <a:ext cx="1115400" cy="111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3"/>
          <p:cNvSpPr txBox="1"/>
          <p:nvPr/>
        </p:nvSpPr>
        <p:spPr>
          <a:xfrm>
            <a:off x="5536651" y="3424113"/>
            <a:ext cx="1829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STEP </a:t>
            </a:r>
            <a:r>
              <a:rPr lang="en" sz="1800">
                <a:solidFill>
                  <a:schemeClr val="accent6"/>
                </a:solidFill>
                <a:latin typeface="Yeseva One"/>
                <a:ea typeface="Yeseva One"/>
                <a:cs typeface="Yeseva One"/>
                <a:sym typeface="Yeseva One"/>
              </a:rPr>
              <a:t>#4</a:t>
            </a:r>
            <a:endParaRPr sz="18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358" name="Google Shape;2358;p43"/>
          <p:cNvSpPr txBox="1"/>
          <p:nvPr/>
        </p:nvSpPr>
        <p:spPr>
          <a:xfrm>
            <a:off x="5536500" y="3879513"/>
            <a:ext cx="1829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Database connection and get data from pgAdmin</a:t>
            </a:r>
            <a:endParaRPr b="1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2359" name="Google Shape;2359;p43"/>
          <p:cNvCxnSpPr/>
          <p:nvPr/>
        </p:nvCxnSpPr>
        <p:spPr>
          <a:xfrm>
            <a:off x="6258611" y="3824666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0" name="Google Shape;2360;p43"/>
          <p:cNvCxnSpPr/>
          <p:nvPr/>
        </p:nvCxnSpPr>
        <p:spPr>
          <a:xfrm rot="10800000" flipH="1">
            <a:off x="910200" y="2831000"/>
            <a:ext cx="5100" cy="62460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1" name="Google Shape;2361;p43"/>
          <p:cNvCxnSpPr>
            <a:endCxn id="2348" idx="2"/>
          </p:cNvCxnSpPr>
          <p:nvPr/>
        </p:nvCxnSpPr>
        <p:spPr>
          <a:xfrm rot="10800000">
            <a:off x="2667175" y="2838353"/>
            <a:ext cx="2100" cy="55860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2" name="Google Shape;2362;p43"/>
          <p:cNvCxnSpPr>
            <a:endCxn id="2356" idx="2"/>
          </p:cNvCxnSpPr>
          <p:nvPr/>
        </p:nvCxnSpPr>
        <p:spPr>
          <a:xfrm rot="10800000" flipH="1">
            <a:off x="6450900" y="2838353"/>
            <a:ext cx="300" cy="54840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3" name="Google Shape;2363;p43"/>
          <p:cNvCxnSpPr>
            <a:stCxn id="2344" idx="3"/>
            <a:endCxn id="2348" idx="1"/>
          </p:cNvCxnSpPr>
          <p:nvPr/>
        </p:nvCxnSpPr>
        <p:spPr>
          <a:xfrm>
            <a:off x="1472875" y="2280653"/>
            <a:ext cx="6366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4" name="Google Shape;2364;p43"/>
          <p:cNvCxnSpPr/>
          <p:nvPr/>
        </p:nvCxnSpPr>
        <p:spPr>
          <a:xfrm>
            <a:off x="5050500" y="2280653"/>
            <a:ext cx="8430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65" name="Google Shape;2365;p43"/>
          <p:cNvGrpSpPr/>
          <p:nvPr/>
        </p:nvGrpSpPr>
        <p:grpSpPr>
          <a:xfrm>
            <a:off x="6223452" y="2082448"/>
            <a:ext cx="473904" cy="396390"/>
            <a:chOff x="7830616" y="2671048"/>
            <a:chExt cx="279986" cy="234204"/>
          </a:xfrm>
        </p:grpSpPr>
        <p:sp>
          <p:nvSpPr>
            <p:cNvPr id="2366" name="Google Shape;2366;p43"/>
            <p:cNvSpPr/>
            <p:nvPr/>
          </p:nvSpPr>
          <p:spPr>
            <a:xfrm>
              <a:off x="7928716" y="2769309"/>
              <a:ext cx="30845" cy="30818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0" y="320"/>
                  </a:moveTo>
                  <a:cubicBezTo>
                    <a:pt x="709" y="320"/>
                    <a:pt x="823" y="432"/>
                    <a:pt x="823" y="571"/>
                  </a:cubicBezTo>
                  <a:cubicBezTo>
                    <a:pt x="824" y="709"/>
                    <a:pt x="710" y="821"/>
                    <a:pt x="570" y="821"/>
                  </a:cubicBezTo>
                  <a:cubicBezTo>
                    <a:pt x="433" y="821"/>
                    <a:pt x="320" y="709"/>
                    <a:pt x="320" y="571"/>
                  </a:cubicBezTo>
                  <a:cubicBezTo>
                    <a:pt x="320" y="432"/>
                    <a:pt x="433" y="320"/>
                    <a:pt x="570" y="320"/>
                  </a:cubicBezTo>
                  <a:close/>
                  <a:moveTo>
                    <a:pt x="570" y="1"/>
                  </a:moveTo>
                  <a:cubicBezTo>
                    <a:pt x="256" y="1"/>
                    <a:pt x="1" y="256"/>
                    <a:pt x="1" y="571"/>
                  </a:cubicBezTo>
                  <a:cubicBezTo>
                    <a:pt x="1" y="883"/>
                    <a:pt x="258" y="1140"/>
                    <a:pt x="570" y="1140"/>
                  </a:cubicBezTo>
                  <a:cubicBezTo>
                    <a:pt x="885" y="1140"/>
                    <a:pt x="1142" y="883"/>
                    <a:pt x="1142" y="571"/>
                  </a:cubicBezTo>
                  <a:cubicBezTo>
                    <a:pt x="1142" y="256"/>
                    <a:pt x="886" y="1"/>
                    <a:pt x="5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3"/>
            <p:cNvSpPr/>
            <p:nvPr/>
          </p:nvSpPr>
          <p:spPr>
            <a:xfrm>
              <a:off x="7918803" y="2693952"/>
              <a:ext cx="50779" cy="60556"/>
            </a:xfrm>
            <a:custGeom>
              <a:avLst/>
              <a:gdLst/>
              <a:ahLst/>
              <a:cxnLst/>
              <a:rect l="l" t="t" r="r" b="b"/>
              <a:pathLst>
                <a:path w="1880" h="2242" extrusionOk="0">
                  <a:moveTo>
                    <a:pt x="1535" y="321"/>
                  </a:moveTo>
                  <a:lnTo>
                    <a:pt x="1473" y="845"/>
                  </a:lnTo>
                  <a:cubicBezTo>
                    <a:pt x="1311" y="800"/>
                    <a:pt x="1157" y="772"/>
                    <a:pt x="937" y="772"/>
                  </a:cubicBezTo>
                  <a:cubicBezTo>
                    <a:pt x="757" y="772"/>
                    <a:pt x="576" y="793"/>
                    <a:pt x="400" y="830"/>
                  </a:cubicBezTo>
                  <a:lnTo>
                    <a:pt x="340" y="324"/>
                  </a:lnTo>
                  <a:lnTo>
                    <a:pt x="1535" y="321"/>
                  </a:lnTo>
                  <a:close/>
                  <a:moveTo>
                    <a:pt x="937" y="1090"/>
                  </a:moveTo>
                  <a:cubicBezTo>
                    <a:pt x="1129" y="1090"/>
                    <a:pt x="1252" y="1112"/>
                    <a:pt x="1434" y="1164"/>
                  </a:cubicBezTo>
                  <a:lnTo>
                    <a:pt x="1431" y="1207"/>
                  </a:lnTo>
                  <a:cubicBezTo>
                    <a:pt x="1411" y="1379"/>
                    <a:pt x="1327" y="1538"/>
                    <a:pt x="1194" y="1650"/>
                  </a:cubicBezTo>
                  <a:lnTo>
                    <a:pt x="937" y="1873"/>
                  </a:lnTo>
                  <a:lnTo>
                    <a:pt x="681" y="1650"/>
                  </a:lnTo>
                  <a:cubicBezTo>
                    <a:pt x="548" y="1538"/>
                    <a:pt x="464" y="1378"/>
                    <a:pt x="446" y="1207"/>
                  </a:cubicBezTo>
                  <a:lnTo>
                    <a:pt x="438" y="1144"/>
                  </a:lnTo>
                  <a:cubicBezTo>
                    <a:pt x="601" y="1107"/>
                    <a:pt x="768" y="1090"/>
                    <a:pt x="937" y="1090"/>
                  </a:cubicBezTo>
                  <a:close/>
                  <a:moveTo>
                    <a:pt x="164" y="0"/>
                  </a:moveTo>
                  <a:cubicBezTo>
                    <a:pt x="119" y="0"/>
                    <a:pt x="74" y="21"/>
                    <a:pt x="46" y="55"/>
                  </a:cubicBezTo>
                  <a:cubicBezTo>
                    <a:pt x="14" y="91"/>
                    <a:pt x="0" y="134"/>
                    <a:pt x="7" y="179"/>
                  </a:cubicBezTo>
                  <a:lnTo>
                    <a:pt x="133" y="1244"/>
                  </a:lnTo>
                  <a:cubicBezTo>
                    <a:pt x="162" y="1496"/>
                    <a:pt x="284" y="1726"/>
                    <a:pt x="477" y="1891"/>
                  </a:cubicBezTo>
                  <a:lnTo>
                    <a:pt x="836" y="2203"/>
                  </a:lnTo>
                  <a:cubicBezTo>
                    <a:pt x="866" y="2228"/>
                    <a:pt x="905" y="2242"/>
                    <a:pt x="942" y="2242"/>
                  </a:cubicBezTo>
                  <a:cubicBezTo>
                    <a:pt x="979" y="2242"/>
                    <a:pt x="1015" y="2228"/>
                    <a:pt x="1046" y="2203"/>
                  </a:cubicBezTo>
                  <a:lnTo>
                    <a:pt x="1407" y="1891"/>
                  </a:lnTo>
                  <a:cubicBezTo>
                    <a:pt x="1599" y="1726"/>
                    <a:pt x="1720" y="1494"/>
                    <a:pt x="1751" y="1244"/>
                  </a:cubicBezTo>
                  <a:lnTo>
                    <a:pt x="1877" y="179"/>
                  </a:lnTo>
                  <a:cubicBezTo>
                    <a:pt x="1879" y="134"/>
                    <a:pt x="1863" y="87"/>
                    <a:pt x="1835" y="55"/>
                  </a:cubicBezTo>
                  <a:cubicBezTo>
                    <a:pt x="1804" y="21"/>
                    <a:pt x="1761" y="0"/>
                    <a:pt x="1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3"/>
            <p:cNvSpPr/>
            <p:nvPr/>
          </p:nvSpPr>
          <p:spPr>
            <a:xfrm>
              <a:off x="7918803" y="2814901"/>
              <a:ext cx="50779" cy="60583"/>
            </a:xfrm>
            <a:custGeom>
              <a:avLst/>
              <a:gdLst/>
              <a:ahLst/>
              <a:cxnLst/>
              <a:rect l="l" t="t" r="r" b="b"/>
              <a:pathLst>
                <a:path w="1880" h="2243" extrusionOk="0">
                  <a:moveTo>
                    <a:pt x="941" y="371"/>
                  </a:moveTo>
                  <a:lnTo>
                    <a:pt x="1197" y="592"/>
                  </a:lnTo>
                  <a:cubicBezTo>
                    <a:pt x="1330" y="705"/>
                    <a:pt x="1412" y="864"/>
                    <a:pt x="1432" y="1037"/>
                  </a:cubicBezTo>
                  <a:lnTo>
                    <a:pt x="1440" y="1097"/>
                  </a:lnTo>
                  <a:cubicBezTo>
                    <a:pt x="1277" y="1135"/>
                    <a:pt x="1109" y="1153"/>
                    <a:pt x="941" y="1153"/>
                  </a:cubicBezTo>
                  <a:cubicBezTo>
                    <a:pt x="771" y="1153"/>
                    <a:pt x="603" y="1133"/>
                    <a:pt x="439" y="1097"/>
                  </a:cubicBezTo>
                  <a:lnTo>
                    <a:pt x="447" y="1037"/>
                  </a:lnTo>
                  <a:cubicBezTo>
                    <a:pt x="467" y="862"/>
                    <a:pt x="551" y="705"/>
                    <a:pt x="684" y="592"/>
                  </a:cubicBezTo>
                  <a:lnTo>
                    <a:pt x="941" y="371"/>
                  </a:lnTo>
                  <a:close/>
                  <a:moveTo>
                    <a:pt x="1477" y="1418"/>
                  </a:moveTo>
                  <a:lnTo>
                    <a:pt x="1537" y="1924"/>
                  </a:lnTo>
                  <a:lnTo>
                    <a:pt x="343" y="1924"/>
                  </a:lnTo>
                  <a:lnTo>
                    <a:pt x="404" y="1418"/>
                  </a:lnTo>
                  <a:cubicBezTo>
                    <a:pt x="578" y="1454"/>
                    <a:pt x="758" y="1474"/>
                    <a:pt x="941" y="1474"/>
                  </a:cubicBezTo>
                  <a:cubicBezTo>
                    <a:pt x="1121" y="1474"/>
                    <a:pt x="1302" y="1454"/>
                    <a:pt x="1477" y="1418"/>
                  </a:cubicBezTo>
                  <a:close/>
                  <a:moveTo>
                    <a:pt x="938" y="1"/>
                  </a:moveTo>
                  <a:cubicBezTo>
                    <a:pt x="900" y="1"/>
                    <a:pt x="863" y="14"/>
                    <a:pt x="835" y="41"/>
                  </a:cubicBezTo>
                  <a:lnTo>
                    <a:pt x="475" y="352"/>
                  </a:lnTo>
                  <a:cubicBezTo>
                    <a:pt x="282" y="517"/>
                    <a:pt x="161" y="749"/>
                    <a:pt x="130" y="999"/>
                  </a:cubicBezTo>
                  <a:lnTo>
                    <a:pt x="106" y="1202"/>
                  </a:lnTo>
                  <a:lnTo>
                    <a:pt x="106" y="1205"/>
                  </a:lnTo>
                  <a:lnTo>
                    <a:pt x="5" y="2064"/>
                  </a:lnTo>
                  <a:cubicBezTo>
                    <a:pt x="0" y="2107"/>
                    <a:pt x="16" y="2154"/>
                    <a:pt x="44" y="2188"/>
                  </a:cubicBezTo>
                  <a:cubicBezTo>
                    <a:pt x="75" y="2223"/>
                    <a:pt x="119" y="2243"/>
                    <a:pt x="164" y="2243"/>
                  </a:cubicBezTo>
                  <a:lnTo>
                    <a:pt x="1716" y="2243"/>
                  </a:lnTo>
                  <a:cubicBezTo>
                    <a:pt x="1761" y="2243"/>
                    <a:pt x="1806" y="2223"/>
                    <a:pt x="1834" y="2188"/>
                  </a:cubicBezTo>
                  <a:cubicBezTo>
                    <a:pt x="1863" y="2154"/>
                    <a:pt x="1879" y="2107"/>
                    <a:pt x="1874" y="2064"/>
                  </a:cubicBezTo>
                  <a:lnTo>
                    <a:pt x="1747" y="999"/>
                  </a:lnTo>
                  <a:cubicBezTo>
                    <a:pt x="1719" y="746"/>
                    <a:pt x="1596" y="517"/>
                    <a:pt x="1403" y="352"/>
                  </a:cubicBezTo>
                  <a:lnTo>
                    <a:pt x="1043" y="41"/>
                  </a:lnTo>
                  <a:cubicBezTo>
                    <a:pt x="1013" y="14"/>
                    <a:pt x="975" y="1"/>
                    <a:pt x="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3"/>
            <p:cNvSpPr/>
            <p:nvPr/>
          </p:nvSpPr>
          <p:spPr>
            <a:xfrm>
              <a:off x="7974038" y="2759423"/>
              <a:ext cx="60989" cy="50455"/>
            </a:xfrm>
            <a:custGeom>
              <a:avLst/>
              <a:gdLst/>
              <a:ahLst/>
              <a:cxnLst/>
              <a:rect l="l" t="t" r="r" b="b"/>
              <a:pathLst>
                <a:path w="2258" h="1868" extrusionOk="0">
                  <a:moveTo>
                    <a:pt x="1934" y="337"/>
                  </a:moveTo>
                  <a:lnTo>
                    <a:pt x="1934" y="1534"/>
                  </a:lnTo>
                  <a:lnTo>
                    <a:pt x="1428" y="1474"/>
                  </a:lnTo>
                  <a:cubicBezTo>
                    <a:pt x="1465" y="1298"/>
                    <a:pt x="1484" y="1117"/>
                    <a:pt x="1484" y="937"/>
                  </a:cubicBezTo>
                  <a:cubicBezTo>
                    <a:pt x="1484" y="751"/>
                    <a:pt x="1465" y="571"/>
                    <a:pt x="1426" y="392"/>
                  </a:cubicBezTo>
                  <a:lnTo>
                    <a:pt x="1934" y="337"/>
                  </a:lnTo>
                  <a:close/>
                  <a:moveTo>
                    <a:pt x="2093" y="0"/>
                  </a:moveTo>
                  <a:cubicBezTo>
                    <a:pt x="2087" y="0"/>
                    <a:pt x="2081" y="1"/>
                    <a:pt x="2075" y="1"/>
                  </a:cubicBezTo>
                  <a:lnTo>
                    <a:pt x="1115" y="102"/>
                  </a:lnTo>
                  <a:cubicBezTo>
                    <a:pt x="1028" y="112"/>
                    <a:pt x="962" y="190"/>
                    <a:pt x="973" y="277"/>
                  </a:cubicBezTo>
                  <a:cubicBezTo>
                    <a:pt x="981" y="348"/>
                    <a:pt x="1036" y="406"/>
                    <a:pt x="1106" y="417"/>
                  </a:cubicBezTo>
                  <a:cubicBezTo>
                    <a:pt x="1145" y="586"/>
                    <a:pt x="1165" y="759"/>
                    <a:pt x="1165" y="933"/>
                  </a:cubicBezTo>
                  <a:cubicBezTo>
                    <a:pt x="1165" y="1103"/>
                    <a:pt x="1146" y="1271"/>
                    <a:pt x="1110" y="1435"/>
                  </a:cubicBezTo>
                  <a:lnTo>
                    <a:pt x="1048" y="1427"/>
                  </a:lnTo>
                  <a:cubicBezTo>
                    <a:pt x="875" y="1407"/>
                    <a:pt x="718" y="1323"/>
                    <a:pt x="604" y="1190"/>
                  </a:cubicBezTo>
                  <a:lnTo>
                    <a:pt x="383" y="933"/>
                  </a:lnTo>
                  <a:lnTo>
                    <a:pt x="604" y="678"/>
                  </a:lnTo>
                  <a:cubicBezTo>
                    <a:pt x="664" y="611"/>
                    <a:pt x="656" y="510"/>
                    <a:pt x="589" y="453"/>
                  </a:cubicBezTo>
                  <a:cubicBezTo>
                    <a:pt x="559" y="426"/>
                    <a:pt x="522" y="413"/>
                    <a:pt x="485" y="413"/>
                  </a:cubicBezTo>
                  <a:cubicBezTo>
                    <a:pt x="440" y="413"/>
                    <a:pt x="396" y="432"/>
                    <a:pt x="363" y="468"/>
                  </a:cubicBezTo>
                  <a:lnTo>
                    <a:pt x="52" y="828"/>
                  </a:lnTo>
                  <a:cubicBezTo>
                    <a:pt x="1" y="888"/>
                    <a:pt x="1" y="977"/>
                    <a:pt x="52" y="1036"/>
                  </a:cubicBezTo>
                  <a:lnTo>
                    <a:pt x="363" y="1396"/>
                  </a:lnTo>
                  <a:cubicBezTo>
                    <a:pt x="530" y="1589"/>
                    <a:pt x="760" y="1709"/>
                    <a:pt x="1012" y="1740"/>
                  </a:cubicBezTo>
                  <a:lnTo>
                    <a:pt x="2075" y="1866"/>
                  </a:lnTo>
                  <a:cubicBezTo>
                    <a:pt x="2082" y="1866"/>
                    <a:pt x="2088" y="1867"/>
                    <a:pt x="2096" y="1867"/>
                  </a:cubicBezTo>
                  <a:cubicBezTo>
                    <a:pt x="2134" y="1867"/>
                    <a:pt x="2172" y="1855"/>
                    <a:pt x="2203" y="1827"/>
                  </a:cubicBezTo>
                  <a:cubicBezTo>
                    <a:pt x="2237" y="1796"/>
                    <a:pt x="2257" y="1754"/>
                    <a:pt x="2257" y="1709"/>
                  </a:cubicBezTo>
                  <a:lnTo>
                    <a:pt x="2257" y="155"/>
                  </a:lnTo>
                  <a:cubicBezTo>
                    <a:pt x="2253" y="115"/>
                    <a:pt x="2234" y="73"/>
                    <a:pt x="2200" y="42"/>
                  </a:cubicBezTo>
                  <a:cubicBezTo>
                    <a:pt x="2171" y="14"/>
                    <a:pt x="2133" y="0"/>
                    <a:pt x="2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3"/>
            <p:cNvSpPr/>
            <p:nvPr/>
          </p:nvSpPr>
          <p:spPr>
            <a:xfrm>
              <a:off x="7853439" y="2759396"/>
              <a:ext cx="60935" cy="50563"/>
            </a:xfrm>
            <a:custGeom>
              <a:avLst/>
              <a:gdLst/>
              <a:ahLst/>
              <a:cxnLst/>
              <a:rect l="l" t="t" r="r" b="b"/>
              <a:pathLst>
                <a:path w="2256" h="1872" extrusionOk="0">
                  <a:moveTo>
                    <a:pt x="1144" y="438"/>
                  </a:moveTo>
                  <a:lnTo>
                    <a:pt x="1206" y="446"/>
                  </a:lnTo>
                  <a:cubicBezTo>
                    <a:pt x="1379" y="464"/>
                    <a:pt x="1536" y="548"/>
                    <a:pt x="1650" y="681"/>
                  </a:cubicBezTo>
                  <a:lnTo>
                    <a:pt x="1871" y="938"/>
                  </a:lnTo>
                  <a:lnTo>
                    <a:pt x="1650" y="1194"/>
                  </a:lnTo>
                  <a:cubicBezTo>
                    <a:pt x="1536" y="1327"/>
                    <a:pt x="1378" y="1411"/>
                    <a:pt x="1206" y="1429"/>
                  </a:cubicBezTo>
                  <a:lnTo>
                    <a:pt x="1144" y="1437"/>
                  </a:lnTo>
                  <a:cubicBezTo>
                    <a:pt x="1107" y="1274"/>
                    <a:pt x="1090" y="1107"/>
                    <a:pt x="1090" y="938"/>
                  </a:cubicBezTo>
                  <a:cubicBezTo>
                    <a:pt x="1090" y="768"/>
                    <a:pt x="1108" y="601"/>
                    <a:pt x="1144" y="438"/>
                  </a:cubicBezTo>
                  <a:close/>
                  <a:moveTo>
                    <a:pt x="319" y="341"/>
                  </a:moveTo>
                  <a:lnTo>
                    <a:pt x="825" y="402"/>
                  </a:lnTo>
                  <a:cubicBezTo>
                    <a:pt x="788" y="576"/>
                    <a:pt x="769" y="759"/>
                    <a:pt x="769" y="939"/>
                  </a:cubicBezTo>
                  <a:cubicBezTo>
                    <a:pt x="769" y="1120"/>
                    <a:pt x="788" y="1300"/>
                    <a:pt x="825" y="1476"/>
                  </a:cubicBezTo>
                  <a:lnTo>
                    <a:pt x="319" y="1535"/>
                  </a:lnTo>
                  <a:lnTo>
                    <a:pt x="319" y="341"/>
                  </a:lnTo>
                  <a:close/>
                  <a:moveTo>
                    <a:pt x="159" y="1"/>
                  </a:moveTo>
                  <a:cubicBezTo>
                    <a:pt x="121" y="1"/>
                    <a:pt x="83" y="16"/>
                    <a:pt x="55" y="41"/>
                  </a:cubicBezTo>
                  <a:cubicBezTo>
                    <a:pt x="19" y="72"/>
                    <a:pt x="0" y="114"/>
                    <a:pt x="0" y="159"/>
                  </a:cubicBezTo>
                  <a:lnTo>
                    <a:pt x="0" y="1711"/>
                  </a:lnTo>
                  <a:cubicBezTo>
                    <a:pt x="0" y="1756"/>
                    <a:pt x="19" y="1801"/>
                    <a:pt x="55" y="1831"/>
                  </a:cubicBezTo>
                  <a:cubicBezTo>
                    <a:pt x="84" y="1856"/>
                    <a:pt x="123" y="1871"/>
                    <a:pt x="162" y="1871"/>
                  </a:cubicBezTo>
                  <a:cubicBezTo>
                    <a:pt x="167" y="1871"/>
                    <a:pt x="173" y="1871"/>
                    <a:pt x="181" y="1870"/>
                  </a:cubicBezTo>
                  <a:lnTo>
                    <a:pt x="1049" y="1766"/>
                  </a:lnTo>
                  <a:lnTo>
                    <a:pt x="1245" y="1742"/>
                  </a:lnTo>
                  <a:cubicBezTo>
                    <a:pt x="1497" y="1714"/>
                    <a:pt x="1728" y="1591"/>
                    <a:pt x="1893" y="1398"/>
                  </a:cubicBezTo>
                  <a:lnTo>
                    <a:pt x="2204" y="1039"/>
                  </a:lnTo>
                  <a:cubicBezTo>
                    <a:pt x="2255" y="983"/>
                    <a:pt x="2255" y="892"/>
                    <a:pt x="2203" y="832"/>
                  </a:cubicBezTo>
                  <a:lnTo>
                    <a:pt x="1891" y="472"/>
                  </a:lnTo>
                  <a:cubicBezTo>
                    <a:pt x="1726" y="279"/>
                    <a:pt x="1494" y="159"/>
                    <a:pt x="1244" y="128"/>
                  </a:cubicBezTo>
                  <a:lnTo>
                    <a:pt x="179" y="2"/>
                  </a:lnTo>
                  <a:cubicBezTo>
                    <a:pt x="173" y="1"/>
                    <a:pt x="166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3"/>
            <p:cNvSpPr/>
            <p:nvPr/>
          </p:nvSpPr>
          <p:spPr>
            <a:xfrm>
              <a:off x="7830616" y="2671048"/>
              <a:ext cx="279986" cy="234204"/>
            </a:xfrm>
            <a:custGeom>
              <a:avLst/>
              <a:gdLst/>
              <a:ahLst/>
              <a:cxnLst/>
              <a:rect l="l" t="t" r="r" b="b"/>
              <a:pathLst>
                <a:path w="10366" h="8671" extrusionOk="0">
                  <a:moveTo>
                    <a:pt x="7541" y="1639"/>
                  </a:moveTo>
                  <a:cubicBezTo>
                    <a:pt x="8047" y="1639"/>
                    <a:pt x="8489" y="1908"/>
                    <a:pt x="8732" y="2313"/>
                  </a:cubicBezTo>
                  <a:lnTo>
                    <a:pt x="7953" y="2313"/>
                  </a:lnTo>
                  <a:cubicBezTo>
                    <a:pt x="7834" y="2075"/>
                    <a:pt x="7689" y="1849"/>
                    <a:pt x="7528" y="1639"/>
                  </a:cubicBezTo>
                  <a:close/>
                  <a:moveTo>
                    <a:pt x="8873" y="2632"/>
                  </a:moveTo>
                  <a:cubicBezTo>
                    <a:pt x="8911" y="2760"/>
                    <a:pt x="8932" y="2892"/>
                    <a:pt x="8932" y="3029"/>
                  </a:cubicBezTo>
                  <a:lnTo>
                    <a:pt x="8932" y="3177"/>
                  </a:lnTo>
                  <a:lnTo>
                    <a:pt x="8279" y="3177"/>
                  </a:lnTo>
                  <a:cubicBezTo>
                    <a:pt x="8232" y="2990"/>
                    <a:pt x="8171" y="2809"/>
                    <a:pt x="8100" y="2632"/>
                  </a:cubicBezTo>
                  <a:close/>
                  <a:moveTo>
                    <a:pt x="8932" y="3496"/>
                  </a:moveTo>
                  <a:lnTo>
                    <a:pt x="8932" y="4048"/>
                  </a:lnTo>
                  <a:lnTo>
                    <a:pt x="8403" y="4048"/>
                  </a:lnTo>
                  <a:cubicBezTo>
                    <a:pt x="8395" y="3862"/>
                    <a:pt x="8377" y="3678"/>
                    <a:pt x="8347" y="3496"/>
                  </a:cubicBezTo>
                  <a:close/>
                  <a:moveTo>
                    <a:pt x="8931" y="4367"/>
                  </a:moveTo>
                  <a:lnTo>
                    <a:pt x="8931" y="4943"/>
                  </a:lnTo>
                  <a:lnTo>
                    <a:pt x="8342" y="4943"/>
                  </a:lnTo>
                  <a:cubicBezTo>
                    <a:pt x="8377" y="4755"/>
                    <a:pt x="8397" y="4565"/>
                    <a:pt x="8403" y="4367"/>
                  </a:cubicBezTo>
                  <a:close/>
                  <a:moveTo>
                    <a:pt x="8277" y="5253"/>
                  </a:moveTo>
                  <a:cubicBezTo>
                    <a:pt x="8294" y="5261"/>
                    <a:pt x="8313" y="5265"/>
                    <a:pt x="8333" y="5265"/>
                  </a:cubicBezTo>
                  <a:lnTo>
                    <a:pt x="8932" y="5265"/>
                  </a:lnTo>
                  <a:lnTo>
                    <a:pt x="8932" y="5773"/>
                  </a:lnTo>
                  <a:lnTo>
                    <a:pt x="8106" y="5773"/>
                  </a:lnTo>
                  <a:cubicBezTo>
                    <a:pt x="8174" y="5605"/>
                    <a:pt x="8230" y="5430"/>
                    <a:pt x="8277" y="5253"/>
                  </a:cubicBezTo>
                  <a:close/>
                  <a:moveTo>
                    <a:pt x="5812" y="325"/>
                  </a:moveTo>
                  <a:lnTo>
                    <a:pt x="5812" y="325"/>
                  </a:lnTo>
                  <a:cubicBezTo>
                    <a:pt x="6813" y="341"/>
                    <a:pt x="7781" y="741"/>
                    <a:pt x="8501" y="1462"/>
                  </a:cubicBezTo>
                  <a:cubicBezTo>
                    <a:pt x="9687" y="2648"/>
                    <a:pt x="9966" y="4436"/>
                    <a:pt x="9250" y="5904"/>
                  </a:cubicBezTo>
                  <a:cubicBezTo>
                    <a:pt x="9250" y="5900"/>
                    <a:pt x="9250" y="5899"/>
                    <a:pt x="9248" y="5897"/>
                  </a:cubicBezTo>
                  <a:lnTo>
                    <a:pt x="9248" y="3029"/>
                  </a:lnTo>
                  <a:cubicBezTo>
                    <a:pt x="9248" y="2817"/>
                    <a:pt x="9209" y="2615"/>
                    <a:pt x="9139" y="2428"/>
                  </a:cubicBezTo>
                  <a:cubicBezTo>
                    <a:pt x="9139" y="2419"/>
                    <a:pt x="9135" y="2411"/>
                    <a:pt x="9132" y="2402"/>
                  </a:cubicBezTo>
                  <a:cubicBezTo>
                    <a:pt x="8879" y="1768"/>
                    <a:pt x="8262" y="1320"/>
                    <a:pt x="7541" y="1320"/>
                  </a:cubicBezTo>
                  <a:lnTo>
                    <a:pt x="7253" y="1320"/>
                  </a:lnTo>
                  <a:cubicBezTo>
                    <a:pt x="6851" y="895"/>
                    <a:pt x="6361" y="554"/>
                    <a:pt x="5812" y="325"/>
                  </a:cubicBezTo>
                  <a:close/>
                  <a:moveTo>
                    <a:pt x="8932" y="6092"/>
                  </a:moveTo>
                  <a:lnTo>
                    <a:pt x="8932" y="6458"/>
                  </a:lnTo>
                  <a:cubicBezTo>
                    <a:pt x="8921" y="6490"/>
                    <a:pt x="8921" y="6528"/>
                    <a:pt x="8932" y="6559"/>
                  </a:cubicBezTo>
                  <a:lnTo>
                    <a:pt x="8932" y="6590"/>
                  </a:lnTo>
                  <a:lnTo>
                    <a:pt x="7665" y="6590"/>
                  </a:lnTo>
                  <a:cubicBezTo>
                    <a:pt x="7774" y="6433"/>
                    <a:pt x="7874" y="6265"/>
                    <a:pt x="7961" y="6092"/>
                  </a:cubicBezTo>
                  <a:close/>
                  <a:moveTo>
                    <a:pt x="8931" y="6911"/>
                  </a:moveTo>
                  <a:lnTo>
                    <a:pt x="8931" y="7421"/>
                  </a:lnTo>
                  <a:lnTo>
                    <a:pt x="7026" y="7421"/>
                  </a:lnTo>
                  <a:lnTo>
                    <a:pt x="7026" y="7321"/>
                  </a:lnTo>
                  <a:cubicBezTo>
                    <a:pt x="7166" y="7192"/>
                    <a:pt x="7298" y="7057"/>
                    <a:pt x="7421" y="6911"/>
                  </a:cubicBezTo>
                  <a:close/>
                  <a:moveTo>
                    <a:pt x="6707" y="7584"/>
                  </a:moveTo>
                  <a:lnTo>
                    <a:pt x="6707" y="7807"/>
                  </a:lnTo>
                  <a:cubicBezTo>
                    <a:pt x="6707" y="7865"/>
                    <a:pt x="6713" y="7919"/>
                    <a:pt x="6722" y="7970"/>
                  </a:cubicBezTo>
                  <a:cubicBezTo>
                    <a:pt x="6425" y="8047"/>
                    <a:pt x="6120" y="8087"/>
                    <a:pt x="5813" y="8092"/>
                  </a:cubicBezTo>
                  <a:cubicBezTo>
                    <a:pt x="6132" y="7960"/>
                    <a:pt x="6433" y="7788"/>
                    <a:pt x="6707" y="7584"/>
                  </a:cubicBezTo>
                  <a:close/>
                  <a:moveTo>
                    <a:pt x="8931" y="7737"/>
                  </a:moveTo>
                  <a:lnTo>
                    <a:pt x="8931" y="7773"/>
                  </a:lnTo>
                  <a:cubicBezTo>
                    <a:pt x="8929" y="7784"/>
                    <a:pt x="8926" y="7795"/>
                    <a:pt x="8926" y="7805"/>
                  </a:cubicBezTo>
                  <a:cubicBezTo>
                    <a:pt x="8926" y="8016"/>
                    <a:pt x="9001" y="8207"/>
                    <a:pt x="9125" y="8358"/>
                  </a:cubicBezTo>
                  <a:lnTo>
                    <a:pt x="7578" y="8358"/>
                  </a:lnTo>
                  <a:cubicBezTo>
                    <a:pt x="7275" y="8358"/>
                    <a:pt x="7026" y="8111"/>
                    <a:pt x="7026" y="7805"/>
                  </a:cubicBezTo>
                  <a:lnTo>
                    <a:pt x="7026" y="7737"/>
                  </a:lnTo>
                  <a:close/>
                  <a:moveTo>
                    <a:pt x="4202" y="0"/>
                  </a:moveTo>
                  <a:cubicBezTo>
                    <a:pt x="4115" y="0"/>
                    <a:pt x="4044" y="72"/>
                    <a:pt x="4044" y="159"/>
                  </a:cubicBezTo>
                  <a:cubicBezTo>
                    <a:pt x="4044" y="248"/>
                    <a:pt x="4115" y="319"/>
                    <a:pt x="4202" y="319"/>
                  </a:cubicBezTo>
                  <a:cubicBezTo>
                    <a:pt x="6346" y="319"/>
                    <a:pt x="8086" y="2062"/>
                    <a:pt x="8086" y="4202"/>
                  </a:cubicBezTo>
                  <a:cubicBezTo>
                    <a:pt x="8086" y="6344"/>
                    <a:pt x="6342" y="8086"/>
                    <a:pt x="4202" y="8086"/>
                  </a:cubicBezTo>
                  <a:cubicBezTo>
                    <a:pt x="2062" y="8086"/>
                    <a:pt x="319" y="6342"/>
                    <a:pt x="319" y="4202"/>
                  </a:cubicBezTo>
                  <a:cubicBezTo>
                    <a:pt x="319" y="2601"/>
                    <a:pt x="1281" y="1184"/>
                    <a:pt x="2769" y="591"/>
                  </a:cubicBezTo>
                  <a:cubicBezTo>
                    <a:pt x="2851" y="559"/>
                    <a:pt x="2892" y="465"/>
                    <a:pt x="2859" y="383"/>
                  </a:cubicBezTo>
                  <a:cubicBezTo>
                    <a:pt x="2833" y="321"/>
                    <a:pt x="2773" y="282"/>
                    <a:pt x="2710" y="282"/>
                  </a:cubicBezTo>
                  <a:cubicBezTo>
                    <a:pt x="2690" y="282"/>
                    <a:pt x="2670" y="286"/>
                    <a:pt x="2651" y="294"/>
                  </a:cubicBezTo>
                  <a:cubicBezTo>
                    <a:pt x="1879" y="601"/>
                    <a:pt x="1219" y="1127"/>
                    <a:pt x="744" y="1813"/>
                  </a:cubicBezTo>
                  <a:cubicBezTo>
                    <a:pt x="257" y="2517"/>
                    <a:pt x="0" y="3342"/>
                    <a:pt x="0" y="4201"/>
                  </a:cubicBezTo>
                  <a:cubicBezTo>
                    <a:pt x="0" y="6517"/>
                    <a:pt x="1886" y="8405"/>
                    <a:pt x="4206" y="8405"/>
                  </a:cubicBezTo>
                  <a:cubicBezTo>
                    <a:pt x="4470" y="8405"/>
                    <a:pt x="4730" y="8380"/>
                    <a:pt x="4981" y="8333"/>
                  </a:cubicBezTo>
                  <a:cubicBezTo>
                    <a:pt x="5236" y="8381"/>
                    <a:pt x="5497" y="8405"/>
                    <a:pt x="5756" y="8405"/>
                  </a:cubicBezTo>
                  <a:cubicBezTo>
                    <a:pt x="6121" y="8405"/>
                    <a:pt x="6487" y="8358"/>
                    <a:pt x="6841" y="8263"/>
                  </a:cubicBezTo>
                  <a:cubicBezTo>
                    <a:pt x="6995" y="8507"/>
                    <a:pt x="7269" y="8671"/>
                    <a:pt x="7578" y="8671"/>
                  </a:cubicBezTo>
                  <a:lnTo>
                    <a:pt x="9801" y="8671"/>
                  </a:lnTo>
                  <a:cubicBezTo>
                    <a:pt x="9888" y="8671"/>
                    <a:pt x="9960" y="8599"/>
                    <a:pt x="9960" y="8512"/>
                  </a:cubicBezTo>
                  <a:cubicBezTo>
                    <a:pt x="9960" y="8430"/>
                    <a:pt x="9888" y="8358"/>
                    <a:pt x="9801" y="8358"/>
                  </a:cubicBezTo>
                  <a:cubicBezTo>
                    <a:pt x="9507" y="8358"/>
                    <a:pt x="9265" y="8126"/>
                    <a:pt x="9250" y="7835"/>
                  </a:cubicBezTo>
                  <a:cubicBezTo>
                    <a:pt x="9251" y="7826"/>
                    <a:pt x="9251" y="7815"/>
                    <a:pt x="9251" y="7805"/>
                  </a:cubicBezTo>
                  <a:lnTo>
                    <a:pt x="9251" y="7611"/>
                  </a:lnTo>
                  <a:cubicBezTo>
                    <a:pt x="9253" y="7600"/>
                    <a:pt x="9256" y="7589"/>
                    <a:pt x="9256" y="7577"/>
                  </a:cubicBezTo>
                  <a:cubicBezTo>
                    <a:pt x="9256" y="7563"/>
                    <a:pt x="9253" y="7553"/>
                    <a:pt x="9251" y="7541"/>
                  </a:cubicBezTo>
                  <a:lnTo>
                    <a:pt x="9251" y="6780"/>
                  </a:lnTo>
                  <a:cubicBezTo>
                    <a:pt x="9253" y="6769"/>
                    <a:pt x="9256" y="6760"/>
                    <a:pt x="9256" y="6746"/>
                  </a:cubicBezTo>
                  <a:cubicBezTo>
                    <a:pt x="9256" y="6732"/>
                    <a:pt x="9253" y="6722"/>
                    <a:pt x="9251" y="6710"/>
                  </a:cubicBezTo>
                  <a:lnTo>
                    <a:pt x="9251" y="6539"/>
                  </a:lnTo>
                  <a:cubicBezTo>
                    <a:pt x="10366" y="4875"/>
                    <a:pt x="10151" y="2654"/>
                    <a:pt x="8728" y="1231"/>
                  </a:cubicBezTo>
                  <a:cubicBezTo>
                    <a:pt x="7934" y="436"/>
                    <a:pt x="6860" y="0"/>
                    <a:pt x="5755" y="0"/>
                  </a:cubicBezTo>
                  <a:cubicBezTo>
                    <a:pt x="5509" y="0"/>
                    <a:pt x="5262" y="22"/>
                    <a:pt x="5016" y="65"/>
                  </a:cubicBezTo>
                  <a:cubicBezTo>
                    <a:pt x="5007" y="69"/>
                    <a:pt x="4996" y="70"/>
                    <a:pt x="4987" y="73"/>
                  </a:cubicBezTo>
                  <a:cubicBezTo>
                    <a:pt x="4735" y="25"/>
                    <a:pt x="4472" y="0"/>
                    <a:pt x="4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43"/>
          <p:cNvGrpSpPr/>
          <p:nvPr/>
        </p:nvGrpSpPr>
        <p:grpSpPr>
          <a:xfrm>
            <a:off x="4265062" y="2164971"/>
            <a:ext cx="455480" cy="219749"/>
            <a:chOff x="7150913" y="2723366"/>
            <a:chExt cx="269101" cy="129837"/>
          </a:xfrm>
        </p:grpSpPr>
        <p:sp>
          <p:nvSpPr>
            <p:cNvPr id="2373" name="Google Shape;2373;p43"/>
            <p:cNvSpPr/>
            <p:nvPr/>
          </p:nvSpPr>
          <p:spPr>
            <a:xfrm>
              <a:off x="7150913" y="2723366"/>
              <a:ext cx="269101" cy="129837"/>
            </a:xfrm>
            <a:custGeom>
              <a:avLst/>
              <a:gdLst/>
              <a:ahLst/>
              <a:cxnLst/>
              <a:rect l="l" t="t" r="r" b="b"/>
              <a:pathLst>
                <a:path w="9963" h="4807" extrusionOk="0">
                  <a:moveTo>
                    <a:pt x="149" y="1"/>
                  </a:moveTo>
                  <a:cubicBezTo>
                    <a:pt x="66" y="1"/>
                    <a:pt x="1" y="68"/>
                    <a:pt x="1" y="149"/>
                  </a:cubicBezTo>
                  <a:lnTo>
                    <a:pt x="1" y="4659"/>
                  </a:lnTo>
                  <a:cubicBezTo>
                    <a:pt x="1" y="4740"/>
                    <a:pt x="66" y="4807"/>
                    <a:pt x="149" y="4807"/>
                  </a:cubicBezTo>
                  <a:lnTo>
                    <a:pt x="9813" y="4807"/>
                  </a:lnTo>
                  <a:cubicBezTo>
                    <a:pt x="9895" y="4807"/>
                    <a:pt x="9962" y="4740"/>
                    <a:pt x="9962" y="4659"/>
                  </a:cubicBezTo>
                  <a:lnTo>
                    <a:pt x="9962" y="149"/>
                  </a:lnTo>
                  <a:cubicBezTo>
                    <a:pt x="9962" y="68"/>
                    <a:pt x="9895" y="1"/>
                    <a:pt x="9814" y="1"/>
                  </a:cubicBezTo>
                  <a:lnTo>
                    <a:pt x="2301" y="1"/>
                  </a:lnTo>
                  <a:cubicBezTo>
                    <a:pt x="2220" y="1"/>
                    <a:pt x="2153" y="68"/>
                    <a:pt x="2153" y="149"/>
                  </a:cubicBezTo>
                  <a:cubicBezTo>
                    <a:pt x="2153" y="231"/>
                    <a:pt x="2220" y="296"/>
                    <a:pt x="2301" y="296"/>
                  </a:cubicBezTo>
                  <a:lnTo>
                    <a:pt x="6706" y="296"/>
                  </a:lnTo>
                  <a:lnTo>
                    <a:pt x="6706" y="662"/>
                  </a:lnTo>
                  <a:cubicBezTo>
                    <a:pt x="6706" y="745"/>
                    <a:pt x="6773" y="810"/>
                    <a:pt x="6854" y="810"/>
                  </a:cubicBezTo>
                  <a:cubicBezTo>
                    <a:pt x="6936" y="810"/>
                    <a:pt x="7002" y="745"/>
                    <a:pt x="7002" y="662"/>
                  </a:cubicBezTo>
                  <a:lnTo>
                    <a:pt x="7002" y="296"/>
                  </a:lnTo>
                  <a:lnTo>
                    <a:pt x="9666" y="296"/>
                  </a:lnTo>
                  <a:lnTo>
                    <a:pt x="9666" y="4511"/>
                  </a:lnTo>
                  <a:lnTo>
                    <a:pt x="7002" y="4511"/>
                  </a:lnTo>
                  <a:lnTo>
                    <a:pt x="7002" y="4146"/>
                  </a:lnTo>
                  <a:cubicBezTo>
                    <a:pt x="7002" y="4063"/>
                    <a:pt x="6936" y="3998"/>
                    <a:pt x="6854" y="3998"/>
                  </a:cubicBezTo>
                  <a:cubicBezTo>
                    <a:pt x="6773" y="3998"/>
                    <a:pt x="6706" y="4063"/>
                    <a:pt x="6706" y="4146"/>
                  </a:cubicBezTo>
                  <a:lnTo>
                    <a:pt x="6706" y="4511"/>
                  </a:lnTo>
                  <a:lnTo>
                    <a:pt x="297" y="4511"/>
                  </a:lnTo>
                  <a:lnTo>
                    <a:pt x="297" y="296"/>
                  </a:lnTo>
                  <a:lnTo>
                    <a:pt x="673" y="296"/>
                  </a:lnTo>
                  <a:cubicBezTo>
                    <a:pt x="756" y="296"/>
                    <a:pt x="821" y="231"/>
                    <a:pt x="821" y="149"/>
                  </a:cubicBezTo>
                  <a:cubicBezTo>
                    <a:pt x="821" y="68"/>
                    <a:pt x="756" y="1"/>
                    <a:pt x="6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3"/>
            <p:cNvSpPr/>
            <p:nvPr/>
          </p:nvSpPr>
          <p:spPr>
            <a:xfrm>
              <a:off x="7176654" y="2757749"/>
              <a:ext cx="25038" cy="36220"/>
            </a:xfrm>
            <a:custGeom>
              <a:avLst/>
              <a:gdLst/>
              <a:ahLst/>
              <a:cxnLst/>
              <a:rect l="l" t="t" r="r" b="b"/>
              <a:pathLst>
                <a:path w="927" h="1341" extrusionOk="0">
                  <a:moveTo>
                    <a:pt x="77" y="1"/>
                  </a:moveTo>
                  <a:cubicBezTo>
                    <a:pt x="25" y="1"/>
                    <a:pt x="0" y="55"/>
                    <a:pt x="0" y="107"/>
                  </a:cubicBezTo>
                  <a:cubicBezTo>
                    <a:pt x="0" y="166"/>
                    <a:pt x="29" y="216"/>
                    <a:pt x="77" y="216"/>
                  </a:cubicBezTo>
                  <a:lnTo>
                    <a:pt x="344" y="216"/>
                  </a:lnTo>
                  <a:lnTo>
                    <a:pt x="344" y="1265"/>
                  </a:lnTo>
                  <a:cubicBezTo>
                    <a:pt x="344" y="1313"/>
                    <a:pt x="404" y="1341"/>
                    <a:pt x="464" y="1341"/>
                  </a:cubicBezTo>
                  <a:cubicBezTo>
                    <a:pt x="522" y="1341"/>
                    <a:pt x="583" y="1316"/>
                    <a:pt x="583" y="1265"/>
                  </a:cubicBezTo>
                  <a:lnTo>
                    <a:pt x="583" y="216"/>
                  </a:lnTo>
                  <a:lnTo>
                    <a:pt x="849" y="216"/>
                  </a:lnTo>
                  <a:cubicBezTo>
                    <a:pt x="895" y="216"/>
                    <a:pt x="925" y="166"/>
                    <a:pt x="925" y="107"/>
                  </a:cubicBezTo>
                  <a:cubicBezTo>
                    <a:pt x="927" y="55"/>
                    <a:pt x="902" y="1"/>
                    <a:pt x="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3"/>
            <p:cNvSpPr/>
            <p:nvPr/>
          </p:nvSpPr>
          <p:spPr>
            <a:xfrm>
              <a:off x="7205203" y="2757749"/>
              <a:ext cx="6401" cy="36220"/>
            </a:xfrm>
            <a:custGeom>
              <a:avLst/>
              <a:gdLst/>
              <a:ahLst/>
              <a:cxnLst/>
              <a:rect l="l" t="t" r="r" b="b"/>
              <a:pathLst>
                <a:path w="237" h="1341" extrusionOk="0">
                  <a:moveTo>
                    <a:pt x="119" y="1"/>
                  </a:moveTo>
                  <a:cubicBezTo>
                    <a:pt x="58" y="1"/>
                    <a:pt x="0" y="21"/>
                    <a:pt x="0" y="74"/>
                  </a:cubicBezTo>
                  <a:lnTo>
                    <a:pt x="0" y="1265"/>
                  </a:lnTo>
                  <a:cubicBezTo>
                    <a:pt x="0" y="1313"/>
                    <a:pt x="58" y="1341"/>
                    <a:pt x="119" y="1341"/>
                  </a:cubicBezTo>
                  <a:cubicBezTo>
                    <a:pt x="178" y="1341"/>
                    <a:pt x="237" y="1316"/>
                    <a:pt x="237" y="1265"/>
                  </a:cubicBezTo>
                  <a:lnTo>
                    <a:pt x="237" y="74"/>
                  </a:lnTo>
                  <a:cubicBezTo>
                    <a:pt x="237" y="21"/>
                    <a:pt x="178" y="1"/>
                    <a:pt x="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3"/>
            <p:cNvSpPr/>
            <p:nvPr/>
          </p:nvSpPr>
          <p:spPr>
            <a:xfrm>
              <a:off x="7217222" y="2757803"/>
              <a:ext cx="23202" cy="36545"/>
            </a:xfrm>
            <a:custGeom>
              <a:avLst/>
              <a:gdLst/>
              <a:ahLst/>
              <a:cxnLst/>
              <a:rect l="l" t="t" r="r" b="b"/>
              <a:pathLst>
                <a:path w="859" h="1353" extrusionOk="0">
                  <a:moveTo>
                    <a:pt x="422" y="0"/>
                  </a:moveTo>
                  <a:cubicBezTo>
                    <a:pt x="192" y="0"/>
                    <a:pt x="0" y="113"/>
                    <a:pt x="0" y="421"/>
                  </a:cubicBezTo>
                  <a:lnTo>
                    <a:pt x="0" y="933"/>
                  </a:lnTo>
                  <a:cubicBezTo>
                    <a:pt x="0" y="1238"/>
                    <a:pt x="190" y="1353"/>
                    <a:pt x="421" y="1353"/>
                  </a:cubicBezTo>
                  <a:cubicBezTo>
                    <a:pt x="677" y="1353"/>
                    <a:pt x="858" y="1213"/>
                    <a:pt x="858" y="990"/>
                  </a:cubicBezTo>
                  <a:cubicBezTo>
                    <a:pt x="858" y="891"/>
                    <a:pt x="819" y="867"/>
                    <a:pt x="738" y="867"/>
                  </a:cubicBezTo>
                  <a:cubicBezTo>
                    <a:pt x="676" y="867"/>
                    <a:pt x="625" y="886"/>
                    <a:pt x="621" y="944"/>
                  </a:cubicBezTo>
                  <a:cubicBezTo>
                    <a:pt x="615" y="1021"/>
                    <a:pt x="601" y="1140"/>
                    <a:pt x="435" y="1140"/>
                  </a:cubicBezTo>
                  <a:cubicBezTo>
                    <a:pt x="309" y="1140"/>
                    <a:pt x="237" y="1073"/>
                    <a:pt x="237" y="930"/>
                  </a:cubicBezTo>
                  <a:lnTo>
                    <a:pt x="237" y="419"/>
                  </a:lnTo>
                  <a:cubicBezTo>
                    <a:pt x="237" y="276"/>
                    <a:pt x="309" y="207"/>
                    <a:pt x="430" y="207"/>
                  </a:cubicBezTo>
                  <a:cubicBezTo>
                    <a:pt x="603" y="207"/>
                    <a:pt x="617" y="332"/>
                    <a:pt x="621" y="390"/>
                  </a:cubicBezTo>
                  <a:cubicBezTo>
                    <a:pt x="623" y="444"/>
                    <a:pt x="671" y="466"/>
                    <a:pt x="740" y="466"/>
                  </a:cubicBezTo>
                  <a:cubicBezTo>
                    <a:pt x="819" y="466"/>
                    <a:pt x="858" y="444"/>
                    <a:pt x="858" y="349"/>
                  </a:cubicBezTo>
                  <a:cubicBezTo>
                    <a:pt x="858" y="136"/>
                    <a:pt x="677" y="0"/>
                    <a:pt x="4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3"/>
            <p:cNvSpPr/>
            <p:nvPr/>
          </p:nvSpPr>
          <p:spPr>
            <a:xfrm>
              <a:off x="7244745" y="2757668"/>
              <a:ext cx="24471" cy="36436"/>
            </a:xfrm>
            <a:custGeom>
              <a:avLst/>
              <a:gdLst/>
              <a:ahLst/>
              <a:cxnLst/>
              <a:rect l="l" t="t" r="r" b="b"/>
              <a:pathLst>
                <a:path w="906" h="1349" extrusionOk="0">
                  <a:moveTo>
                    <a:pt x="119" y="1"/>
                  </a:moveTo>
                  <a:cubicBezTo>
                    <a:pt x="60" y="1"/>
                    <a:pt x="1" y="23"/>
                    <a:pt x="1" y="76"/>
                  </a:cubicBezTo>
                  <a:lnTo>
                    <a:pt x="1" y="1266"/>
                  </a:lnTo>
                  <a:cubicBezTo>
                    <a:pt x="1" y="1314"/>
                    <a:pt x="60" y="1341"/>
                    <a:pt x="119" y="1341"/>
                  </a:cubicBezTo>
                  <a:cubicBezTo>
                    <a:pt x="178" y="1341"/>
                    <a:pt x="239" y="1316"/>
                    <a:pt x="239" y="1266"/>
                  </a:cubicBezTo>
                  <a:lnTo>
                    <a:pt x="239" y="905"/>
                  </a:lnTo>
                  <a:lnTo>
                    <a:pt x="337" y="781"/>
                  </a:lnTo>
                  <a:lnTo>
                    <a:pt x="683" y="1302"/>
                  </a:lnTo>
                  <a:cubicBezTo>
                    <a:pt x="701" y="1336"/>
                    <a:pt x="732" y="1349"/>
                    <a:pt x="764" y="1349"/>
                  </a:cubicBezTo>
                  <a:cubicBezTo>
                    <a:pt x="834" y="1349"/>
                    <a:pt x="905" y="1290"/>
                    <a:pt x="905" y="1230"/>
                  </a:cubicBezTo>
                  <a:cubicBezTo>
                    <a:pt x="905" y="1218"/>
                    <a:pt x="904" y="1202"/>
                    <a:pt x="894" y="1190"/>
                  </a:cubicBezTo>
                  <a:lnTo>
                    <a:pt x="496" y="581"/>
                  </a:lnTo>
                  <a:lnTo>
                    <a:pt x="823" y="170"/>
                  </a:lnTo>
                  <a:cubicBezTo>
                    <a:pt x="835" y="155"/>
                    <a:pt x="838" y="138"/>
                    <a:pt x="838" y="124"/>
                  </a:cubicBezTo>
                  <a:cubicBezTo>
                    <a:pt x="838" y="63"/>
                    <a:pt x="760" y="1"/>
                    <a:pt x="700" y="1"/>
                  </a:cubicBezTo>
                  <a:cubicBezTo>
                    <a:pt x="675" y="1"/>
                    <a:pt x="653" y="10"/>
                    <a:pt x="633" y="37"/>
                  </a:cubicBezTo>
                  <a:lnTo>
                    <a:pt x="239" y="575"/>
                  </a:lnTo>
                  <a:lnTo>
                    <a:pt x="239" y="76"/>
                  </a:lnTo>
                  <a:cubicBezTo>
                    <a:pt x="239" y="24"/>
                    <a:pt x="178" y="1"/>
                    <a:pt x="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3"/>
            <p:cNvSpPr/>
            <p:nvPr/>
          </p:nvSpPr>
          <p:spPr>
            <a:xfrm>
              <a:off x="7272052" y="2757749"/>
              <a:ext cx="22499" cy="36220"/>
            </a:xfrm>
            <a:custGeom>
              <a:avLst/>
              <a:gdLst/>
              <a:ahLst/>
              <a:cxnLst/>
              <a:rect l="l" t="t" r="r" b="b"/>
              <a:pathLst>
                <a:path w="833" h="1341" extrusionOk="0">
                  <a:moveTo>
                    <a:pt x="104" y="1"/>
                  </a:moveTo>
                  <a:cubicBezTo>
                    <a:pt x="53" y="1"/>
                    <a:pt x="0" y="26"/>
                    <a:pt x="0" y="76"/>
                  </a:cubicBezTo>
                  <a:lnTo>
                    <a:pt x="0" y="1265"/>
                  </a:lnTo>
                  <a:cubicBezTo>
                    <a:pt x="0" y="1313"/>
                    <a:pt x="50" y="1341"/>
                    <a:pt x="104" y="1341"/>
                  </a:cubicBezTo>
                  <a:lnTo>
                    <a:pt x="756" y="1341"/>
                  </a:lnTo>
                  <a:cubicBezTo>
                    <a:pt x="808" y="1341"/>
                    <a:pt x="833" y="1288"/>
                    <a:pt x="833" y="1238"/>
                  </a:cubicBezTo>
                  <a:cubicBezTo>
                    <a:pt x="831" y="1179"/>
                    <a:pt x="803" y="1131"/>
                    <a:pt x="756" y="1131"/>
                  </a:cubicBezTo>
                  <a:lnTo>
                    <a:pt x="240" y="1131"/>
                  </a:lnTo>
                  <a:lnTo>
                    <a:pt x="240" y="764"/>
                  </a:lnTo>
                  <a:lnTo>
                    <a:pt x="517" y="764"/>
                  </a:lnTo>
                  <a:cubicBezTo>
                    <a:pt x="568" y="764"/>
                    <a:pt x="593" y="714"/>
                    <a:pt x="593" y="672"/>
                  </a:cubicBezTo>
                  <a:cubicBezTo>
                    <a:pt x="593" y="623"/>
                    <a:pt x="567" y="577"/>
                    <a:pt x="517" y="577"/>
                  </a:cubicBezTo>
                  <a:lnTo>
                    <a:pt x="240" y="577"/>
                  </a:lnTo>
                  <a:lnTo>
                    <a:pt x="240" y="211"/>
                  </a:lnTo>
                  <a:lnTo>
                    <a:pt x="756" y="211"/>
                  </a:lnTo>
                  <a:cubicBezTo>
                    <a:pt x="803" y="211"/>
                    <a:pt x="833" y="161"/>
                    <a:pt x="833" y="104"/>
                  </a:cubicBezTo>
                  <a:cubicBezTo>
                    <a:pt x="833" y="55"/>
                    <a:pt x="809" y="1"/>
                    <a:pt x="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3"/>
            <p:cNvSpPr/>
            <p:nvPr/>
          </p:nvSpPr>
          <p:spPr>
            <a:xfrm>
              <a:off x="7295875" y="2757749"/>
              <a:ext cx="24984" cy="36220"/>
            </a:xfrm>
            <a:custGeom>
              <a:avLst/>
              <a:gdLst/>
              <a:ahLst/>
              <a:cxnLst/>
              <a:rect l="l" t="t" r="r" b="b"/>
              <a:pathLst>
                <a:path w="925" h="1341" extrusionOk="0">
                  <a:moveTo>
                    <a:pt x="77" y="1"/>
                  </a:moveTo>
                  <a:cubicBezTo>
                    <a:pt x="27" y="1"/>
                    <a:pt x="0" y="55"/>
                    <a:pt x="0" y="107"/>
                  </a:cubicBezTo>
                  <a:cubicBezTo>
                    <a:pt x="0" y="166"/>
                    <a:pt x="29" y="216"/>
                    <a:pt x="77" y="216"/>
                  </a:cubicBezTo>
                  <a:lnTo>
                    <a:pt x="346" y="216"/>
                  </a:lnTo>
                  <a:lnTo>
                    <a:pt x="346" y="1265"/>
                  </a:lnTo>
                  <a:cubicBezTo>
                    <a:pt x="346" y="1313"/>
                    <a:pt x="404" y="1341"/>
                    <a:pt x="464" y="1341"/>
                  </a:cubicBezTo>
                  <a:cubicBezTo>
                    <a:pt x="522" y="1341"/>
                    <a:pt x="583" y="1316"/>
                    <a:pt x="583" y="1265"/>
                  </a:cubicBezTo>
                  <a:lnTo>
                    <a:pt x="583" y="216"/>
                  </a:lnTo>
                  <a:lnTo>
                    <a:pt x="849" y="216"/>
                  </a:lnTo>
                  <a:cubicBezTo>
                    <a:pt x="895" y="216"/>
                    <a:pt x="925" y="166"/>
                    <a:pt x="925" y="107"/>
                  </a:cubicBezTo>
                  <a:cubicBezTo>
                    <a:pt x="925" y="55"/>
                    <a:pt x="902" y="1"/>
                    <a:pt x="8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3"/>
            <p:cNvSpPr/>
            <p:nvPr/>
          </p:nvSpPr>
          <p:spPr>
            <a:xfrm>
              <a:off x="7332041" y="2803665"/>
              <a:ext cx="7995" cy="21878"/>
            </a:xfrm>
            <a:custGeom>
              <a:avLst/>
              <a:gdLst/>
              <a:ahLst/>
              <a:cxnLst/>
              <a:rect l="l" t="t" r="r" b="b"/>
              <a:pathLst>
                <a:path w="296" h="810" extrusionOk="0">
                  <a:moveTo>
                    <a:pt x="148" y="1"/>
                  </a:moveTo>
                  <a:cubicBezTo>
                    <a:pt x="67" y="1"/>
                    <a:pt x="0" y="67"/>
                    <a:pt x="0" y="148"/>
                  </a:cubicBezTo>
                  <a:lnTo>
                    <a:pt x="0" y="662"/>
                  </a:lnTo>
                  <a:cubicBezTo>
                    <a:pt x="0" y="744"/>
                    <a:pt x="67" y="810"/>
                    <a:pt x="148" y="810"/>
                  </a:cubicBezTo>
                  <a:cubicBezTo>
                    <a:pt x="230" y="810"/>
                    <a:pt x="296" y="744"/>
                    <a:pt x="296" y="662"/>
                  </a:cubicBezTo>
                  <a:lnTo>
                    <a:pt x="296" y="148"/>
                  </a:lnTo>
                  <a:cubicBezTo>
                    <a:pt x="296" y="67"/>
                    <a:pt x="230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3"/>
            <p:cNvSpPr/>
            <p:nvPr/>
          </p:nvSpPr>
          <p:spPr>
            <a:xfrm>
              <a:off x="7332041" y="2775953"/>
              <a:ext cx="7995" cy="21905"/>
            </a:xfrm>
            <a:custGeom>
              <a:avLst/>
              <a:gdLst/>
              <a:ahLst/>
              <a:cxnLst/>
              <a:rect l="l" t="t" r="r" b="b"/>
              <a:pathLst>
                <a:path w="296" h="811" extrusionOk="0">
                  <a:moveTo>
                    <a:pt x="148" y="1"/>
                  </a:moveTo>
                  <a:cubicBezTo>
                    <a:pt x="67" y="1"/>
                    <a:pt x="0" y="68"/>
                    <a:pt x="0" y="149"/>
                  </a:cubicBezTo>
                  <a:lnTo>
                    <a:pt x="0" y="662"/>
                  </a:lnTo>
                  <a:cubicBezTo>
                    <a:pt x="0" y="745"/>
                    <a:pt x="67" y="810"/>
                    <a:pt x="148" y="810"/>
                  </a:cubicBezTo>
                  <a:cubicBezTo>
                    <a:pt x="230" y="810"/>
                    <a:pt x="296" y="745"/>
                    <a:pt x="296" y="662"/>
                  </a:cubicBezTo>
                  <a:lnTo>
                    <a:pt x="296" y="149"/>
                  </a:lnTo>
                  <a:cubicBezTo>
                    <a:pt x="296" y="68"/>
                    <a:pt x="230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3"/>
            <p:cNvSpPr/>
            <p:nvPr/>
          </p:nvSpPr>
          <p:spPr>
            <a:xfrm>
              <a:off x="7332041" y="2749646"/>
              <a:ext cx="7995" cy="21878"/>
            </a:xfrm>
            <a:custGeom>
              <a:avLst/>
              <a:gdLst/>
              <a:ahLst/>
              <a:cxnLst/>
              <a:rect l="l" t="t" r="r" b="b"/>
              <a:pathLst>
                <a:path w="296" h="810" extrusionOk="0">
                  <a:moveTo>
                    <a:pt x="148" y="1"/>
                  </a:moveTo>
                  <a:cubicBezTo>
                    <a:pt x="67" y="1"/>
                    <a:pt x="0" y="67"/>
                    <a:pt x="0" y="148"/>
                  </a:cubicBezTo>
                  <a:lnTo>
                    <a:pt x="0" y="662"/>
                  </a:lnTo>
                  <a:cubicBezTo>
                    <a:pt x="0" y="745"/>
                    <a:pt x="67" y="810"/>
                    <a:pt x="148" y="810"/>
                  </a:cubicBezTo>
                  <a:cubicBezTo>
                    <a:pt x="230" y="810"/>
                    <a:pt x="296" y="745"/>
                    <a:pt x="296" y="662"/>
                  </a:cubicBezTo>
                  <a:lnTo>
                    <a:pt x="296" y="148"/>
                  </a:lnTo>
                  <a:cubicBezTo>
                    <a:pt x="296" y="69"/>
                    <a:pt x="230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3"/>
            <p:cNvSpPr/>
            <p:nvPr/>
          </p:nvSpPr>
          <p:spPr>
            <a:xfrm>
              <a:off x="7176654" y="2806987"/>
              <a:ext cx="135428" cy="26605"/>
            </a:xfrm>
            <a:custGeom>
              <a:avLst/>
              <a:gdLst/>
              <a:ahLst/>
              <a:cxnLst/>
              <a:rect l="l" t="t" r="r" b="b"/>
              <a:pathLst>
                <a:path w="5014" h="985" extrusionOk="0">
                  <a:moveTo>
                    <a:pt x="148" y="0"/>
                  </a:moveTo>
                  <a:cubicBezTo>
                    <a:pt x="66" y="0"/>
                    <a:pt x="0" y="66"/>
                    <a:pt x="0" y="148"/>
                  </a:cubicBezTo>
                  <a:lnTo>
                    <a:pt x="0" y="836"/>
                  </a:lnTo>
                  <a:cubicBezTo>
                    <a:pt x="0" y="919"/>
                    <a:pt x="66" y="984"/>
                    <a:pt x="148" y="984"/>
                  </a:cubicBezTo>
                  <a:lnTo>
                    <a:pt x="4866" y="984"/>
                  </a:lnTo>
                  <a:cubicBezTo>
                    <a:pt x="4948" y="984"/>
                    <a:pt x="5014" y="919"/>
                    <a:pt x="5014" y="836"/>
                  </a:cubicBezTo>
                  <a:lnTo>
                    <a:pt x="5014" y="148"/>
                  </a:lnTo>
                  <a:cubicBezTo>
                    <a:pt x="5014" y="66"/>
                    <a:pt x="4948" y="0"/>
                    <a:pt x="4866" y="0"/>
                  </a:cubicBezTo>
                  <a:lnTo>
                    <a:pt x="1916" y="0"/>
                  </a:lnTo>
                  <a:cubicBezTo>
                    <a:pt x="1836" y="0"/>
                    <a:pt x="1769" y="66"/>
                    <a:pt x="1769" y="148"/>
                  </a:cubicBezTo>
                  <a:cubicBezTo>
                    <a:pt x="1769" y="229"/>
                    <a:pt x="1836" y="296"/>
                    <a:pt x="1916" y="296"/>
                  </a:cubicBezTo>
                  <a:lnTo>
                    <a:pt x="4718" y="296"/>
                  </a:lnTo>
                  <a:lnTo>
                    <a:pt x="4718" y="688"/>
                  </a:lnTo>
                  <a:lnTo>
                    <a:pt x="296" y="688"/>
                  </a:lnTo>
                  <a:lnTo>
                    <a:pt x="296" y="296"/>
                  </a:lnTo>
                  <a:lnTo>
                    <a:pt x="576" y="296"/>
                  </a:lnTo>
                  <a:cubicBezTo>
                    <a:pt x="659" y="296"/>
                    <a:pt x="724" y="229"/>
                    <a:pt x="724" y="148"/>
                  </a:cubicBezTo>
                  <a:cubicBezTo>
                    <a:pt x="724" y="66"/>
                    <a:pt x="659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3"/>
            <p:cNvSpPr/>
            <p:nvPr/>
          </p:nvSpPr>
          <p:spPr>
            <a:xfrm>
              <a:off x="7355864" y="2772739"/>
              <a:ext cx="48672" cy="34708"/>
            </a:xfrm>
            <a:custGeom>
              <a:avLst/>
              <a:gdLst/>
              <a:ahLst/>
              <a:cxnLst/>
              <a:rect l="l" t="t" r="r" b="b"/>
              <a:pathLst>
                <a:path w="1802" h="1285" extrusionOk="0">
                  <a:moveTo>
                    <a:pt x="1638" y="1"/>
                  </a:moveTo>
                  <a:cubicBezTo>
                    <a:pt x="1600" y="1"/>
                    <a:pt x="1562" y="16"/>
                    <a:pt x="1534" y="45"/>
                  </a:cubicBezTo>
                  <a:lnTo>
                    <a:pt x="651" y="926"/>
                  </a:lnTo>
                  <a:lnTo>
                    <a:pt x="268" y="543"/>
                  </a:lnTo>
                  <a:cubicBezTo>
                    <a:pt x="239" y="514"/>
                    <a:pt x="202" y="499"/>
                    <a:pt x="164" y="499"/>
                  </a:cubicBezTo>
                  <a:cubicBezTo>
                    <a:pt x="126" y="499"/>
                    <a:pt x="88" y="514"/>
                    <a:pt x="58" y="543"/>
                  </a:cubicBezTo>
                  <a:cubicBezTo>
                    <a:pt x="0" y="601"/>
                    <a:pt x="0" y="694"/>
                    <a:pt x="58" y="753"/>
                  </a:cubicBezTo>
                  <a:lnTo>
                    <a:pt x="547" y="1240"/>
                  </a:lnTo>
                  <a:cubicBezTo>
                    <a:pt x="576" y="1270"/>
                    <a:pt x="612" y="1284"/>
                    <a:pt x="651" y="1284"/>
                  </a:cubicBezTo>
                  <a:cubicBezTo>
                    <a:pt x="690" y="1284"/>
                    <a:pt x="727" y="1270"/>
                    <a:pt x="757" y="1240"/>
                  </a:cubicBezTo>
                  <a:lnTo>
                    <a:pt x="1744" y="255"/>
                  </a:lnTo>
                  <a:cubicBezTo>
                    <a:pt x="1801" y="196"/>
                    <a:pt x="1801" y="103"/>
                    <a:pt x="1744" y="45"/>
                  </a:cubicBezTo>
                  <a:cubicBezTo>
                    <a:pt x="1714" y="16"/>
                    <a:pt x="1676" y="1"/>
                    <a:pt x="1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5" name="Google Shape;2385;p43"/>
          <p:cNvGrpSpPr/>
          <p:nvPr/>
        </p:nvGrpSpPr>
        <p:grpSpPr>
          <a:xfrm>
            <a:off x="2457671" y="2048200"/>
            <a:ext cx="418997" cy="455407"/>
            <a:chOff x="6482096" y="2653789"/>
            <a:chExt cx="247547" cy="269074"/>
          </a:xfrm>
        </p:grpSpPr>
        <p:sp>
          <p:nvSpPr>
            <p:cNvPr id="2386" name="Google Shape;2386;p43"/>
            <p:cNvSpPr/>
            <p:nvPr/>
          </p:nvSpPr>
          <p:spPr>
            <a:xfrm>
              <a:off x="6482096" y="2653789"/>
              <a:ext cx="247547" cy="269074"/>
            </a:xfrm>
            <a:custGeom>
              <a:avLst/>
              <a:gdLst/>
              <a:ahLst/>
              <a:cxnLst/>
              <a:rect l="l" t="t" r="r" b="b"/>
              <a:pathLst>
                <a:path w="9165" h="9962" extrusionOk="0">
                  <a:moveTo>
                    <a:pt x="4981" y="1"/>
                  </a:moveTo>
                  <a:cubicBezTo>
                    <a:pt x="3650" y="1"/>
                    <a:pt x="2399" y="519"/>
                    <a:pt x="1459" y="1461"/>
                  </a:cubicBezTo>
                  <a:cubicBezTo>
                    <a:pt x="519" y="2399"/>
                    <a:pt x="0" y="3651"/>
                    <a:pt x="0" y="4981"/>
                  </a:cubicBezTo>
                  <a:cubicBezTo>
                    <a:pt x="0" y="6312"/>
                    <a:pt x="517" y="7564"/>
                    <a:pt x="1459" y="8504"/>
                  </a:cubicBezTo>
                  <a:cubicBezTo>
                    <a:pt x="2137" y="9182"/>
                    <a:pt x="2981" y="9641"/>
                    <a:pt x="3896" y="9844"/>
                  </a:cubicBezTo>
                  <a:cubicBezTo>
                    <a:pt x="4221" y="9921"/>
                    <a:pt x="4561" y="9962"/>
                    <a:pt x="4903" y="9962"/>
                  </a:cubicBezTo>
                  <a:cubicBezTo>
                    <a:pt x="6041" y="9962"/>
                    <a:pt x="7110" y="9518"/>
                    <a:pt x="7916" y="8714"/>
                  </a:cubicBezTo>
                  <a:cubicBezTo>
                    <a:pt x="8721" y="7907"/>
                    <a:pt x="9165" y="6838"/>
                    <a:pt x="9165" y="5699"/>
                  </a:cubicBezTo>
                  <a:cubicBezTo>
                    <a:pt x="9165" y="4561"/>
                    <a:pt x="8718" y="3489"/>
                    <a:pt x="7912" y="2684"/>
                  </a:cubicBezTo>
                  <a:cubicBezTo>
                    <a:pt x="7107" y="1878"/>
                    <a:pt x="6036" y="1434"/>
                    <a:pt x="4898" y="1434"/>
                  </a:cubicBezTo>
                  <a:cubicBezTo>
                    <a:pt x="4562" y="1434"/>
                    <a:pt x="4229" y="1473"/>
                    <a:pt x="3904" y="1551"/>
                  </a:cubicBezTo>
                  <a:cubicBezTo>
                    <a:pt x="3825" y="1571"/>
                    <a:pt x="3776" y="1651"/>
                    <a:pt x="3795" y="1730"/>
                  </a:cubicBezTo>
                  <a:cubicBezTo>
                    <a:pt x="3812" y="1799"/>
                    <a:pt x="3872" y="1844"/>
                    <a:pt x="3937" y="1844"/>
                  </a:cubicBezTo>
                  <a:cubicBezTo>
                    <a:pt x="3949" y="1844"/>
                    <a:pt x="3962" y="1842"/>
                    <a:pt x="3974" y="1839"/>
                  </a:cubicBezTo>
                  <a:cubicBezTo>
                    <a:pt x="4276" y="1767"/>
                    <a:pt x="4587" y="1730"/>
                    <a:pt x="4898" y="1730"/>
                  </a:cubicBezTo>
                  <a:cubicBezTo>
                    <a:pt x="7085" y="1730"/>
                    <a:pt x="8866" y="3511"/>
                    <a:pt x="8866" y="5697"/>
                  </a:cubicBezTo>
                  <a:cubicBezTo>
                    <a:pt x="8866" y="7858"/>
                    <a:pt x="7130" y="9620"/>
                    <a:pt x="4981" y="9663"/>
                  </a:cubicBezTo>
                  <a:lnTo>
                    <a:pt x="4976" y="9663"/>
                  </a:lnTo>
                  <a:cubicBezTo>
                    <a:pt x="4625" y="9663"/>
                    <a:pt x="4282" y="9624"/>
                    <a:pt x="3952" y="9550"/>
                  </a:cubicBezTo>
                  <a:cubicBezTo>
                    <a:pt x="2221" y="9123"/>
                    <a:pt x="931" y="7559"/>
                    <a:pt x="931" y="5697"/>
                  </a:cubicBezTo>
                  <a:cubicBezTo>
                    <a:pt x="931" y="4251"/>
                    <a:pt x="1720" y="2921"/>
                    <a:pt x="2986" y="2220"/>
                  </a:cubicBezTo>
                  <a:cubicBezTo>
                    <a:pt x="3059" y="2181"/>
                    <a:pt x="3084" y="2091"/>
                    <a:pt x="3045" y="2021"/>
                  </a:cubicBezTo>
                  <a:cubicBezTo>
                    <a:pt x="3018" y="1971"/>
                    <a:pt x="2967" y="1944"/>
                    <a:pt x="2915" y="1944"/>
                  </a:cubicBezTo>
                  <a:cubicBezTo>
                    <a:pt x="2891" y="1944"/>
                    <a:pt x="2866" y="1950"/>
                    <a:pt x="2844" y="1962"/>
                  </a:cubicBezTo>
                  <a:cubicBezTo>
                    <a:pt x="1482" y="2714"/>
                    <a:pt x="639" y="4143"/>
                    <a:pt x="639" y="5697"/>
                  </a:cubicBezTo>
                  <a:cubicBezTo>
                    <a:pt x="639" y="6337"/>
                    <a:pt x="779" y="6957"/>
                    <a:pt x="1045" y="7518"/>
                  </a:cubicBezTo>
                  <a:cubicBezTo>
                    <a:pt x="570" y="6787"/>
                    <a:pt x="296" y="5915"/>
                    <a:pt x="296" y="4980"/>
                  </a:cubicBezTo>
                  <a:cubicBezTo>
                    <a:pt x="296" y="2446"/>
                    <a:pt x="2316" y="376"/>
                    <a:pt x="4833" y="298"/>
                  </a:cubicBezTo>
                  <a:lnTo>
                    <a:pt x="4833" y="952"/>
                  </a:lnTo>
                  <a:cubicBezTo>
                    <a:pt x="4833" y="1034"/>
                    <a:pt x="4898" y="1100"/>
                    <a:pt x="4981" y="1100"/>
                  </a:cubicBezTo>
                  <a:cubicBezTo>
                    <a:pt x="5062" y="1100"/>
                    <a:pt x="5129" y="1034"/>
                    <a:pt x="5129" y="952"/>
                  </a:cubicBezTo>
                  <a:lnTo>
                    <a:pt x="5129" y="149"/>
                  </a:lnTo>
                  <a:cubicBezTo>
                    <a:pt x="5129" y="68"/>
                    <a:pt x="5062" y="1"/>
                    <a:pt x="49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3"/>
            <p:cNvSpPr/>
            <p:nvPr/>
          </p:nvSpPr>
          <p:spPr>
            <a:xfrm>
              <a:off x="6580303" y="2713129"/>
              <a:ext cx="67282" cy="67282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45" y="296"/>
                  </a:moveTo>
                  <a:cubicBezTo>
                    <a:pt x="1589" y="296"/>
                    <a:pt x="1893" y="481"/>
                    <a:pt x="2058" y="758"/>
                  </a:cubicBezTo>
                  <a:cubicBezTo>
                    <a:pt x="1792" y="679"/>
                    <a:pt x="1518" y="639"/>
                    <a:pt x="1244" y="639"/>
                  </a:cubicBezTo>
                  <a:cubicBezTo>
                    <a:pt x="971" y="639"/>
                    <a:pt x="697" y="679"/>
                    <a:pt x="430" y="758"/>
                  </a:cubicBezTo>
                  <a:cubicBezTo>
                    <a:pt x="595" y="481"/>
                    <a:pt x="898" y="296"/>
                    <a:pt x="1245" y="296"/>
                  </a:cubicBezTo>
                  <a:close/>
                  <a:moveTo>
                    <a:pt x="1248" y="936"/>
                  </a:moveTo>
                  <a:cubicBezTo>
                    <a:pt x="1566" y="936"/>
                    <a:pt x="1883" y="995"/>
                    <a:pt x="2185" y="1113"/>
                  </a:cubicBezTo>
                  <a:cubicBezTo>
                    <a:pt x="2190" y="1156"/>
                    <a:pt x="2195" y="1202"/>
                    <a:pt x="2195" y="1245"/>
                  </a:cubicBezTo>
                  <a:cubicBezTo>
                    <a:pt x="2193" y="1770"/>
                    <a:pt x="1768" y="2195"/>
                    <a:pt x="1245" y="2195"/>
                  </a:cubicBezTo>
                  <a:cubicBezTo>
                    <a:pt x="722" y="2195"/>
                    <a:pt x="296" y="1770"/>
                    <a:pt x="296" y="1245"/>
                  </a:cubicBezTo>
                  <a:cubicBezTo>
                    <a:pt x="296" y="1200"/>
                    <a:pt x="299" y="1158"/>
                    <a:pt x="305" y="1116"/>
                  </a:cubicBezTo>
                  <a:cubicBezTo>
                    <a:pt x="610" y="996"/>
                    <a:pt x="929" y="936"/>
                    <a:pt x="1248" y="936"/>
                  </a:cubicBezTo>
                  <a:close/>
                  <a:moveTo>
                    <a:pt x="1245" y="0"/>
                  </a:moveTo>
                  <a:cubicBezTo>
                    <a:pt x="559" y="0"/>
                    <a:pt x="0" y="559"/>
                    <a:pt x="0" y="1245"/>
                  </a:cubicBezTo>
                  <a:cubicBezTo>
                    <a:pt x="0" y="1933"/>
                    <a:pt x="559" y="2490"/>
                    <a:pt x="1245" y="2490"/>
                  </a:cubicBezTo>
                  <a:cubicBezTo>
                    <a:pt x="1932" y="2490"/>
                    <a:pt x="2490" y="1933"/>
                    <a:pt x="2490" y="1245"/>
                  </a:cubicBezTo>
                  <a:cubicBezTo>
                    <a:pt x="2489" y="559"/>
                    <a:pt x="1930" y="0"/>
                    <a:pt x="1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3"/>
            <p:cNvSpPr/>
            <p:nvPr/>
          </p:nvSpPr>
          <p:spPr>
            <a:xfrm>
              <a:off x="6580303" y="2834267"/>
              <a:ext cx="67282" cy="67282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45" y="295"/>
                  </a:moveTo>
                  <a:cubicBezTo>
                    <a:pt x="1768" y="295"/>
                    <a:pt x="2195" y="721"/>
                    <a:pt x="2195" y="1246"/>
                  </a:cubicBezTo>
                  <a:cubicBezTo>
                    <a:pt x="2195" y="1300"/>
                    <a:pt x="2189" y="1353"/>
                    <a:pt x="2181" y="1406"/>
                  </a:cubicBezTo>
                  <a:cubicBezTo>
                    <a:pt x="1878" y="1524"/>
                    <a:pt x="1561" y="1583"/>
                    <a:pt x="1243" y="1583"/>
                  </a:cubicBezTo>
                  <a:cubicBezTo>
                    <a:pt x="936" y="1583"/>
                    <a:pt x="629" y="1528"/>
                    <a:pt x="336" y="1417"/>
                  </a:cubicBezTo>
                  <a:cubicBezTo>
                    <a:pt x="329" y="1412"/>
                    <a:pt x="319" y="1411"/>
                    <a:pt x="310" y="1409"/>
                  </a:cubicBezTo>
                  <a:cubicBezTo>
                    <a:pt x="299" y="1356"/>
                    <a:pt x="296" y="1302"/>
                    <a:pt x="296" y="1246"/>
                  </a:cubicBezTo>
                  <a:cubicBezTo>
                    <a:pt x="296" y="721"/>
                    <a:pt x="722" y="295"/>
                    <a:pt x="1245" y="295"/>
                  </a:cubicBezTo>
                  <a:close/>
                  <a:moveTo>
                    <a:pt x="452" y="1764"/>
                  </a:moveTo>
                  <a:cubicBezTo>
                    <a:pt x="711" y="1840"/>
                    <a:pt x="979" y="1878"/>
                    <a:pt x="1247" y="1878"/>
                  </a:cubicBezTo>
                  <a:cubicBezTo>
                    <a:pt x="1513" y="1878"/>
                    <a:pt x="1781" y="1840"/>
                    <a:pt x="2039" y="1767"/>
                  </a:cubicBezTo>
                  <a:lnTo>
                    <a:pt x="2039" y="1767"/>
                  </a:lnTo>
                  <a:cubicBezTo>
                    <a:pt x="1868" y="2025"/>
                    <a:pt x="1575" y="2195"/>
                    <a:pt x="1245" y="2195"/>
                  </a:cubicBezTo>
                  <a:cubicBezTo>
                    <a:pt x="914" y="2195"/>
                    <a:pt x="621" y="2024"/>
                    <a:pt x="452" y="1764"/>
                  </a:cubicBezTo>
                  <a:close/>
                  <a:moveTo>
                    <a:pt x="1245" y="1"/>
                  </a:moveTo>
                  <a:cubicBezTo>
                    <a:pt x="559" y="1"/>
                    <a:pt x="0" y="558"/>
                    <a:pt x="0" y="1246"/>
                  </a:cubicBezTo>
                  <a:cubicBezTo>
                    <a:pt x="0" y="1932"/>
                    <a:pt x="559" y="2491"/>
                    <a:pt x="1245" y="2491"/>
                  </a:cubicBezTo>
                  <a:cubicBezTo>
                    <a:pt x="1932" y="2491"/>
                    <a:pt x="2490" y="1932"/>
                    <a:pt x="2490" y="1246"/>
                  </a:cubicBezTo>
                  <a:cubicBezTo>
                    <a:pt x="2489" y="558"/>
                    <a:pt x="1930" y="1"/>
                    <a:pt x="1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3"/>
            <p:cNvSpPr/>
            <p:nvPr/>
          </p:nvSpPr>
          <p:spPr>
            <a:xfrm>
              <a:off x="6520558" y="2774495"/>
              <a:ext cx="67282" cy="67282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698" y="472"/>
                  </a:moveTo>
                  <a:lnTo>
                    <a:pt x="698" y="472"/>
                  </a:lnTo>
                  <a:cubicBezTo>
                    <a:pt x="558" y="984"/>
                    <a:pt x="562" y="1521"/>
                    <a:pt x="710" y="2030"/>
                  </a:cubicBezTo>
                  <a:cubicBezTo>
                    <a:pt x="460" y="1859"/>
                    <a:pt x="296" y="1572"/>
                    <a:pt x="296" y="1246"/>
                  </a:cubicBezTo>
                  <a:cubicBezTo>
                    <a:pt x="296" y="926"/>
                    <a:pt x="455" y="643"/>
                    <a:pt x="698" y="472"/>
                  </a:cubicBezTo>
                  <a:close/>
                  <a:moveTo>
                    <a:pt x="1246" y="298"/>
                  </a:moveTo>
                  <a:cubicBezTo>
                    <a:pt x="1769" y="298"/>
                    <a:pt x="2195" y="724"/>
                    <a:pt x="2195" y="1249"/>
                  </a:cubicBezTo>
                  <a:cubicBezTo>
                    <a:pt x="2195" y="1772"/>
                    <a:pt x="1769" y="2195"/>
                    <a:pt x="1246" y="2195"/>
                  </a:cubicBezTo>
                  <a:cubicBezTo>
                    <a:pt x="1187" y="2195"/>
                    <a:pt x="1130" y="2190"/>
                    <a:pt x="1074" y="2179"/>
                  </a:cubicBezTo>
                  <a:cubicBezTo>
                    <a:pt x="1074" y="2178"/>
                    <a:pt x="1071" y="2175"/>
                    <a:pt x="1071" y="2172"/>
                  </a:cubicBezTo>
                  <a:cubicBezTo>
                    <a:pt x="836" y="1575"/>
                    <a:pt x="833" y="916"/>
                    <a:pt x="1060" y="316"/>
                  </a:cubicBezTo>
                  <a:cubicBezTo>
                    <a:pt x="1121" y="304"/>
                    <a:pt x="1183" y="298"/>
                    <a:pt x="1246" y="298"/>
                  </a:cubicBezTo>
                  <a:close/>
                  <a:moveTo>
                    <a:pt x="1246" y="0"/>
                  </a:moveTo>
                  <a:cubicBezTo>
                    <a:pt x="558" y="0"/>
                    <a:pt x="1" y="559"/>
                    <a:pt x="1" y="1246"/>
                  </a:cubicBezTo>
                  <a:cubicBezTo>
                    <a:pt x="1" y="1933"/>
                    <a:pt x="558" y="2491"/>
                    <a:pt x="1246" y="2491"/>
                  </a:cubicBezTo>
                  <a:cubicBezTo>
                    <a:pt x="1932" y="2491"/>
                    <a:pt x="2491" y="1933"/>
                    <a:pt x="2491" y="1246"/>
                  </a:cubicBezTo>
                  <a:cubicBezTo>
                    <a:pt x="2491" y="561"/>
                    <a:pt x="1932" y="0"/>
                    <a:pt x="1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3"/>
            <p:cNvSpPr/>
            <p:nvPr/>
          </p:nvSpPr>
          <p:spPr>
            <a:xfrm>
              <a:off x="6643939" y="2774495"/>
              <a:ext cx="67282" cy="67282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621" y="377"/>
                  </a:moveTo>
                  <a:lnTo>
                    <a:pt x="1621" y="377"/>
                  </a:lnTo>
                  <a:cubicBezTo>
                    <a:pt x="1959" y="522"/>
                    <a:pt x="2195" y="860"/>
                    <a:pt x="2195" y="1249"/>
                  </a:cubicBezTo>
                  <a:cubicBezTo>
                    <a:pt x="2195" y="1642"/>
                    <a:pt x="1951" y="1982"/>
                    <a:pt x="1607" y="2125"/>
                  </a:cubicBezTo>
                  <a:cubicBezTo>
                    <a:pt x="1794" y="1557"/>
                    <a:pt x="1800" y="947"/>
                    <a:pt x="1621" y="377"/>
                  </a:cubicBezTo>
                  <a:close/>
                  <a:moveTo>
                    <a:pt x="1247" y="296"/>
                  </a:moveTo>
                  <a:cubicBezTo>
                    <a:pt x="1261" y="296"/>
                    <a:pt x="1274" y="296"/>
                    <a:pt x="1288" y="298"/>
                  </a:cubicBezTo>
                  <a:cubicBezTo>
                    <a:pt x="1289" y="310"/>
                    <a:pt x="1292" y="324"/>
                    <a:pt x="1296" y="335"/>
                  </a:cubicBezTo>
                  <a:cubicBezTo>
                    <a:pt x="1518" y="937"/>
                    <a:pt x="1507" y="1594"/>
                    <a:pt x="1271" y="2187"/>
                  </a:cubicBezTo>
                  <a:cubicBezTo>
                    <a:pt x="1269" y="2190"/>
                    <a:pt x="1269" y="2193"/>
                    <a:pt x="1269" y="2195"/>
                  </a:cubicBezTo>
                  <a:lnTo>
                    <a:pt x="1247" y="2195"/>
                  </a:lnTo>
                  <a:cubicBezTo>
                    <a:pt x="724" y="2195"/>
                    <a:pt x="298" y="1770"/>
                    <a:pt x="298" y="1246"/>
                  </a:cubicBezTo>
                  <a:cubicBezTo>
                    <a:pt x="298" y="723"/>
                    <a:pt x="724" y="296"/>
                    <a:pt x="1247" y="296"/>
                  </a:cubicBezTo>
                  <a:close/>
                  <a:moveTo>
                    <a:pt x="1246" y="0"/>
                  </a:moveTo>
                  <a:cubicBezTo>
                    <a:pt x="558" y="0"/>
                    <a:pt x="1" y="559"/>
                    <a:pt x="1" y="1246"/>
                  </a:cubicBezTo>
                  <a:cubicBezTo>
                    <a:pt x="1" y="1933"/>
                    <a:pt x="558" y="2491"/>
                    <a:pt x="1246" y="2491"/>
                  </a:cubicBezTo>
                  <a:cubicBezTo>
                    <a:pt x="1932" y="2491"/>
                    <a:pt x="2491" y="1933"/>
                    <a:pt x="2491" y="1246"/>
                  </a:cubicBezTo>
                  <a:cubicBezTo>
                    <a:pt x="2491" y="561"/>
                    <a:pt x="1932" y="0"/>
                    <a:pt x="1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3"/>
            <p:cNvSpPr/>
            <p:nvPr/>
          </p:nvSpPr>
          <p:spPr>
            <a:xfrm>
              <a:off x="6598238" y="2792024"/>
              <a:ext cx="31359" cy="31332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298"/>
                  </a:moveTo>
                  <a:cubicBezTo>
                    <a:pt x="739" y="298"/>
                    <a:pt x="865" y="425"/>
                    <a:pt x="865" y="581"/>
                  </a:cubicBezTo>
                  <a:cubicBezTo>
                    <a:pt x="865" y="737"/>
                    <a:pt x="737" y="866"/>
                    <a:pt x="581" y="866"/>
                  </a:cubicBezTo>
                  <a:cubicBezTo>
                    <a:pt x="424" y="866"/>
                    <a:pt x="297" y="737"/>
                    <a:pt x="297" y="581"/>
                  </a:cubicBezTo>
                  <a:cubicBezTo>
                    <a:pt x="297" y="424"/>
                    <a:pt x="426" y="298"/>
                    <a:pt x="581" y="298"/>
                  </a:cubicBezTo>
                  <a:close/>
                  <a:moveTo>
                    <a:pt x="581" y="0"/>
                  </a:moveTo>
                  <a:cubicBezTo>
                    <a:pt x="261" y="0"/>
                    <a:pt x="1" y="260"/>
                    <a:pt x="1" y="579"/>
                  </a:cubicBezTo>
                  <a:cubicBezTo>
                    <a:pt x="1" y="900"/>
                    <a:pt x="262" y="1160"/>
                    <a:pt x="581" y="1160"/>
                  </a:cubicBezTo>
                  <a:cubicBezTo>
                    <a:pt x="902" y="1160"/>
                    <a:pt x="1160" y="898"/>
                    <a:pt x="1160" y="579"/>
                  </a:cubicBezTo>
                  <a:cubicBezTo>
                    <a:pt x="1160" y="260"/>
                    <a:pt x="900" y="0"/>
                    <a:pt x="5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2" name="Google Shape;2392;p43"/>
          <p:cNvGrpSpPr/>
          <p:nvPr/>
        </p:nvGrpSpPr>
        <p:grpSpPr>
          <a:xfrm>
            <a:off x="687316" y="2175529"/>
            <a:ext cx="455707" cy="210241"/>
            <a:chOff x="5791454" y="2726310"/>
            <a:chExt cx="269235" cy="124219"/>
          </a:xfrm>
        </p:grpSpPr>
        <p:sp>
          <p:nvSpPr>
            <p:cNvPr id="2393" name="Google Shape;2393;p43"/>
            <p:cNvSpPr/>
            <p:nvPr/>
          </p:nvSpPr>
          <p:spPr>
            <a:xfrm>
              <a:off x="5887744" y="2726310"/>
              <a:ext cx="172945" cy="124003"/>
            </a:xfrm>
            <a:custGeom>
              <a:avLst/>
              <a:gdLst/>
              <a:ahLst/>
              <a:cxnLst/>
              <a:rect l="l" t="t" r="r" b="b"/>
              <a:pathLst>
                <a:path w="6403" h="4591" extrusionOk="0">
                  <a:moveTo>
                    <a:pt x="149" y="1"/>
                  </a:moveTo>
                  <a:cubicBezTo>
                    <a:pt x="66" y="1"/>
                    <a:pt x="1" y="68"/>
                    <a:pt x="1" y="149"/>
                  </a:cubicBezTo>
                  <a:cubicBezTo>
                    <a:pt x="1" y="231"/>
                    <a:pt x="66" y="296"/>
                    <a:pt x="149" y="296"/>
                  </a:cubicBezTo>
                  <a:lnTo>
                    <a:pt x="5478" y="296"/>
                  </a:lnTo>
                  <a:lnTo>
                    <a:pt x="5478" y="446"/>
                  </a:lnTo>
                  <a:cubicBezTo>
                    <a:pt x="5478" y="770"/>
                    <a:pt x="5741" y="1030"/>
                    <a:pt x="6061" y="1030"/>
                  </a:cubicBezTo>
                  <a:lnTo>
                    <a:pt x="6104" y="1030"/>
                  </a:lnTo>
                  <a:lnTo>
                    <a:pt x="6104" y="1619"/>
                  </a:lnTo>
                  <a:lnTo>
                    <a:pt x="6061" y="1619"/>
                  </a:lnTo>
                  <a:cubicBezTo>
                    <a:pt x="5738" y="1619"/>
                    <a:pt x="5478" y="1882"/>
                    <a:pt x="5478" y="2203"/>
                  </a:cubicBezTo>
                  <a:cubicBezTo>
                    <a:pt x="5478" y="2524"/>
                    <a:pt x="5741" y="2787"/>
                    <a:pt x="6061" y="2787"/>
                  </a:cubicBezTo>
                  <a:lnTo>
                    <a:pt x="6104" y="2787"/>
                  </a:lnTo>
                  <a:lnTo>
                    <a:pt x="6104" y="3377"/>
                  </a:lnTo>
                  <a:lnTo>
                    <a:pt x="6061" y="3377"/>
                  </a:lnTo>
                  <a:cubicBezTo>
                    <a:pt x="5738" y="3377"/>
                    <a:pt x="5478" y="3640"/>
                    <a:pt x="5478" y="3960"/>
                  </a:cubicBezTo>
                  <a:lnTo>
                    <a:pt x="5478" y="4295"/>
                  </a:lnTo>
                  <a:lnTo>
                    <a:pt x="4458" y="4295"/>
                  </a:lnTo>
                  <a:cubicBezTo>
                    <a:pt x="4376" y="4295"/>
                    <a:pt x="4311" y="4360"/>
                    <a:pt x="4311" y="4443"/>
                  </a:cubicBezTo>
                  <a:cubicBezTo>
                    <a:pt x="4311" y="4524"/>
                    <a:pt x="4376" y="4591"/>
                    <a:pt x="4458" y="4591"/>
                  </a:cubicBezTo>
                  <a:lnTo>
                    <a:pt x="5626" y="4591"/>
                  </a:lnTo>
                  <a:cubicBezTo>
                    <a:pt x="5707" y="4591"/>
                    <a:pt x="5774" y="4524"/>
                    <a:pt x="5774" y="4443"/>
                  </a:cubicBezTo>
                  <a:lnTo>
                    <a:pt x="5774" y="3962"/>
                  </a:lnTo>
                  <a:cubicBezTo>
                    <a:pt x="5774" y="3803"/>
                    <a:pt x="5904" y="3672"/>
                    <a:pt x="6063" y="3672"/>
                  </a:cubicBezTo>
                  <a:lnTo>
                    <a:pt x="6253" y="3672"/>
                  </a:lnTo>
                  <a:cubicBezTo>
                    <a:pt x="6335" y="3672"/>
                    <a:pt x="6402" y="3605"/>
                    <a:pt x="6402" y="3524"/>
                  </a:cubicBezTo>
                  <a:lnTo>
                    <a:pt x="6402" y="2639"/>
                  </a:lnTo>
                  <a:cubicBezTo>
                    <a:pt x="6402" y="2558"/>
                    <a:pt x="6335" y="2491"/>
                    <a:pt x="6253" y="2491"/>
                  </a:cubicBezTo>
                  <a:lnTo>
                    <a:pt x="6063" y="2491"/>
                  </a:lnTo>
                  <a:cubicBezTo>
                    <a:pt x="5903" y="2491"/>
                    <a:pt x="5774" y="2360"/>
                    <a:pt x="5774" y="2201"/>
                  </a:cubicBezTo>
                  <a:cubicBezTo>
                    <a:pt x="5772" y="2044"/>
                    <a:pt x="5901" y="1914"/>
                    <a:pt x="6061" y="1914"/>
                  </a:cubicBezTo>
                  <a:lnTo>
                    <a:pt x="6251" y="1914"/>
                  </a:lnTo>
                  <a:cubicBezTo>
                    <a:pt x="6334" y="1914"/>
                    <a:pt x="6399" y="1847"/>
                    <a:pt x="6399" y="1766"/>
                  </a:cubicBezTo>
                  <a:lnTo>
                    <a:pt x="6399" y="880"/>
                  </a:lnTo>
                  <a:cubicBezTo>
                    <a:pt x="6399" y="799"/>
                    <a:pt x="6334" y="732"/>
                    <a:pt x="6251" y="732"/>
                  </a:cubicBezTo>
                  <a:lnTo>
                    <a:pt x="6061" y="732"/>
                  </a:lnTo>
                  <a:cubicBezTo>
                    <a:pt x="5901" y="732"/>
                    <a:pt x="5772" y="602"/>
                    <a:pt x="5772" y="443"/>
                  </a:cubicBezTo>
                  <a:lnTo>
                    <a:pt x="5772" y="149"/>
                  </a:lnTo>
                  <a:cubicBezTo>
                    <a:pt x="5772" y="68"/>
                    <a:pt x="5705" y="1"/>
                    <a:pt x="56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3"/>
            <p:cNvSpPr/>
            <p:nvPr/>
          </p:nvSpPr>
          <p:spPr>
            <a:xfrm>
              <a:off x="5791454" y="2726364"/>
              <a:ext cx="185667" cy="124165"/>
            </a:xfrm>
            <a:custGeom>
              <a:avLst/>
              <a:gdLst/>
              <a:ahLst/>
              <a:cxnLst/>
              <a:rect l="l" t="t" r="r" b="b"/>
              <a:pathLst>
                <a:path w="6874" h="4597" extrusionOk="0">
                  <a:moveTo>
                    <a:pt x="777" y="0"/>
                  </a:moveTo>
                  <a:cubicBezTo>
                    <a:pt x="694" y="0"/>
                    <a:pt x="629" y="67"/>
                    <a:pt x="629" y="148"/>
                  </a:cubicBezTo>
                  <a:lnTo>
                    <a:pt x="629" y="631"/>
                  </a:lnTo>
                  <a:cubicBezTo>
                    <a:pt x="629" y="791"/>
                    <a:pt x="498" y="922"/>
                    <a:pt x="338" y="922"/>
                  </a:cubicBezTo>
                  <a:lnTo>
                    <a:pt x="148" y="922"/>
                  </a:lnTo>
                  <a:cubicBezTo>
                    <a:pt x="65" y="922"/>
                    <a:pt x="0" y="987"/>
                    <a:pt x="0" y="1070"/>
                  </a:cubicBezTo>
                  <a:lnTo>
                    <a:pt x="0" y="1954"/>
                  </a:lnTo>
                  <a:cubicBezTo>
                    <a:pt x="0" y="2036"/>
                    <a:pt x="65" y="2101"/>
                    <a:pt x="148" y="2101"/>
                  </a:cubicBezTo>
                  <a:lnTo>
                    <a:pt x="338" y="2101"/>
                  </a:lnTo>
                  <a:cubicBezTo>
                    <a:pt x="498" y="2101"/>
                    <a:pt x="629" y="2232"/>
                    <a:pt x="629" y="2392"/>
                  </a:cubicBezTo>
                  <a:cubicBezTo>
                    <a:pt x="629" y="2551"/>
                    <a:pt x="498" y="2682"/>
                    <a:pt x="338" y="2682"/>
                  </a:cubicBezTo>
                  <a:lnTo>
                    <a:pt x="148" y="2682"/>
                  </a:lnTo>
                  <a:cubicBezTo>
                    <a:pt x="65" y="2682"/>
                    <a:pt x="0" y="2747"/>
                    <a:pt x="0" y="2830"/>
                  </a:cubicBezTo>
                  <a:lnTo>
                    <a:pt x="0" y="3715"/>
                  </a:lnTo>
                  <a:cubicBezTo>
                    <a:pt x="0" y="3796"/>
                    <a:pt x="65" y="3863"/>
                    <a:pt x="148" y="3863"/>
                  </a:cubicBezTo>
                  <a:lnTo>
                    <a:pt x="338" y="3863"/>
                  </a:lnTo>
                  <a:cubicBezTo>
                    <a:pt x="498" y="3863"/>
                    <a:pt x="629" y="3992"/>
                    <a:pt x="629" y="4153"/>
                  </a:cubicBezTo>
                  <a:lnTo>
                    <a:pt x="629" y="4449"/>
                  </a:lnTo>
                  <a:cubicBezTo>
                    <a:pt x="629" y="4529"/>
                    <a:pt x="694" y="4596"/>
                    <a:pt x="777" y="4596"/>
                  </a:cubicBezTo>
                  <a:lnTo>
                    <a:pt x="6725" y="4596"/>
                  </a:lnTo>
                  <a:cubicBezTo>
                    <a:pt x="6808" y="4596"/>
                    <a:pt x="6873" y="4529"/>
                    <a:pt x="6873" y="4449"/>
                  </a:cubicBezTo>
                  <a:cubicBezTo>
                    <a:pt x="6873" y="4366"/>
                    <a:pt x="6809" y="4294"/>
                    <a:pt x="6727" y="4294"/>
                  </a:cubicBezTo>
                  <a:lnTo>
                    <a:pt x="925" y="4294"/>
                  </a:lnTo>
                  <a:lnTo>
                    <a:pt x="925" y="4145"/>
                  </a:lnTo>
                  <a:cubicBezTo>
                    <a:pt x="925" y="3821"/>
                    <a:pt x="662" y="3561"/>
                    <a:pt x="341" y="3561"/>
                  </a:cubicBezTo>
                  <a:lnTo>
                    <a:pt x="297" y="3561"/>
                  </a:lnTo>
                  <a:lnTo>
                    <a:pt x="297" y="2971"/>
                  </a:lnTo>
                  <a:lnTo>
                    <a:pt x="341" y="2971"/>
                  </a:lnTo>
                  <a:cubicBezTo>
                    <a:pt x="663" y="2971"/>
                    <a:pt x="925" y="2708"/>
                    <a:pt x="925" y="2388"/>
                  </a:cubicBezTo>
                  <a:cubicBezTo>
                    <a:pt x="925" y="2067"/>
                    <a:pt x="662" y="1804"/>
                    <a:pt x="341" y="1804"/>
                  </a:cubicBezTo>
                  <a:lnTo>
                    <a:pt x="297" y="1804"/>
                  </a:lnTo>
                  <a:lnTo>
                    <a:pt x="297" y="1214"/>
                  </a:lnTo>
                  <a:lnTo>
                    <a:pt x="341" y="1214"/>
                  </a:lnTo>
                  <a:cubicBezTo>
                    <a:pt x="663" y="1214"/>
                    <a:pt x="925" y="951"/>
                    <a:pt x="925" y="631"/>
                  </a:cubicBezTo>
                  <a:lnTo>
                    <a:pt x="925" y="296"/>
                  </a:lnTo>
                  <a:lnTo>
                    <a:pt x="2607" y="296"/>
                  </a:lnTo>
                  <a:cubicBezTo>
                    <a:pt x="2688" y="296"/>
                    <a:pt x="2755" y="231"/>
                    <a:pt x="2755" y="148"/>
                  </a:cubicBezTo>
                  <a:cubicBezTo>
                    <a:pt x="2755" y="67"/>
                    <a:pt x="2688" y="0"/>
                    <a:pt x="2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3"/>
            <p:cNvSpPr/>
            <p:nvPr/>
          </p:nvSpPr>
          <p:spPr>
            <a:xfrm>
              <a:off x="5831212" y="2744973"/>
              <a:ext cx="192068" cy="86675"/>
            </a:xfrm>
            <a:custGeom>
              <a:avLst/>
              <a:gdLst/>
              <a:ahLst/>
              <a:cxnLst/>
              <a:rect l="l" t="t" r="r" b="b"/>
              <a:pathLst>
                <a:path w="7111" h="3209" extrusionOk="0">
                  <a:moveTo>
                    <a:pt x="148" y="1"/>
                  </a:moveTo>
                  <a:cubicBezTo>
                    <a:pt x="67" y="1"/>
                    <a:pt x="0" y="66"/>
                    <a:pt x="0" y="149"/>
                  </a:cubicBezTo>
                  <a:lnTo>
                    <a:pt x="0" y="3061"/>
                  </a:lnTo>
                  <a:cubicBezTo>
                    <a:pt x="0" y="3142"/>
                    <a:pt x="67" y="3209"/>
                    <a:pt x="148" y="3209"/>
                  </a:cubicBezTo>
                  <a:lnTo>
                    <a:pt x="6959" y="3209"/>
                  </a:lnTo>
                  <a:cubicBezTo>
                    <a:pt x="7042" y="3209"/>
                    <a:pt x="7107" y="3142"/>
                    <a:pt x="7107" y="3061"/>
                  </a:cubicBezTo>
                  <a:lnTo>
                    <a:pt x="7107" y="149"/>
                  </a:lnTo>
                  <a:cubicBezTo>
                    <a:pt x="7110" y="66"/>
                    <a:pt x="7043" y="1"/>
                    <a:pt x="6962" y="1"/>
                  </a:cubicBezTo>
                  <a:lnTo>
                    <a:pt x="2684" y="1"/>
                  </a:lnTo>
                  <a:cubicBezTo>
                    <a:pt x="2601" y="1"/>
                    <a:pt x="2536" y="66"/>
                    <a:pt x="2536" y="149"/>
                  </a:cubicBezTo>
                  <a:cubicBezTo>
                    <a:pt x="2536" y="230"/>
                    <a:pt x="2601" y="296"/>
                    <a:pt x="2684" y="296"/>
                  </a:cubicBezTo>
                  <a:lnTo>
                    <a:pt x="6814" y="296"/>
                  </a:lnTo>
                  <a:lnTo>
                    <a:pt x="6814" y="2914"/>
                  </a:lnTo>
                  <a:lnTo>
                    <a:pt x="296" y="2914"/>
                  </a:lnTo>
                  <a:lnTo>
                    <a:pt x="296" y="296"/>
                  </a:lnTo>
                  <a:lnTo>
                    <a:pt x="1535" y="296"/>
                  </a:lnTo>
                  <a:cubicBezTo>
                    <a:pt x="1618" y="296"/>
                    <a:pt x="1683" y="230"/>
                    <a:pt x="1683" y="149"/>
                  </a:cubicBezTo>
                  <a:cubicBezTo>
                    <a:pt x="1683" y="66"/>
                    <a:pt x="1618" y="1"/>
                    <a:pt x="1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3"/>
            <p:cNvSpPr/>
            <p:nvPr/>
          </p:nvSpPr>
          <p:spPr>
            <a:xfrm>
              <a:off x="5899682" y="2758235"/>
              <a:ext cx="55262" cy="52453"/>
            </a:xfrm>
            <a:custGeom>
              <a:avLst/>
              <a:gdLst/>
              <a:ahLst/>
              <a:cxnLst/>
              <a:rect l="l" t="t" r="r" b="b"/>
              <a:pathLst>
                <a:path w="2046" h="1942" extrusionOk="0">
                  <a:moveTo>
                    <a:pt x="1020" y="433"/>
                  </a:moveTo>
                  <a:lnTo>
                    <a:pt x="1193" y="722"/>
                  </a:lnTo>
                  <a:cubicBezTo>
                    <a:pt x="1215" y="756"/>
                    <a:pt x="1248" y="780"/>
                    <a:pt x="1286" y="789"/>
                  </a:cubicBezTo>
                  <a:lnTo>
                    <a:pt x="1613" y="865"/>
                  </a:lnTo>
                  <a:lnTo>
                    <a:pt x="1394" y="1119"/>
                  </a:lnTo>
                  <a:cubicBezTo>
                    <a:pt x="1366" y="1150"/>
                    <a:pt x="1355" y="1189"/>
                    <a:pt x="1358" y="1230"/>
                  </a:cubicBezTo>
                  <a:lnTo>
                    <a:pt x="1388" y="1564"/>
                  </a:lnTo>
                  <a:lnTo>
                    <a:pt x="1388" y="1564"/>
                  </a:lnTo>
                  <a:lnTo>
                    <a:pt x="1078" y="1432"/>
                  </a:lnTo>
                  <a:cubicBezTo>
                    <a:pt x="1060" y="1424"/>
                    <a:pt x="1041" y="1420"/>
                    <a:pt x="1021" y="1420"/>
                  </a:cubicBezTo>
                  <a:cubicBezTo>
                    <a:pt x="1002" y="1420"/>
                    <a:pt x="982" y="1424"/>
                    <a:pt x="964" y="1432"/>
                  </a:cubicBezTo>
                  <a:lnTo>
                    <a:pt x="655" y="1564"/>
                  </a:lnTo>
                  <a:lnTo>
                    <a:pt x="655" y="1564"/>
                  </a:lnTo>
                  <a:lnTo>
                    <a:pt x="684" y="1230"/>
                  </a:lnTo>
                  <a:cubicBezTo>
                    <a:pt x="687" y="1189"/>
                    <a:pt x="673" y="1150"/>
                    <a:pt x="648" y="1119"/>
                  </a:cubicBezTo>
                  <a:lnTo>
                    <a:pt x="427" y="865"/>
                  </a:lnTo>
                  <a:lnTo>
                    <a:pt x="754" y="789"/>
                  </a:lnTo>
                  <a:cubicBezTo>
                    <a:pt x="793" y="780"/>
                    <a:pt x="827" y="756"/>
                    <a:pt x="848" y="722"/>
                  </a:cubicBezTo>
                  <a:lnTo>
                    <a:pt x="1020" y="433"/>
                  </a:lnTo>
                  <a:close/>
                  <a:moveTo>
                    <a:pt x="1022" y="0"/>
                  </a:moveTo>
                  <a:cubicBezTo>
                    <a:pt x="969" y="0"/>
                    <a:pt x="922" y="27"/>
                    <a:pt x="896" y="72"/>
                  </a:cubicBezTo>
                  <a:lnTo>
                    <a:pt x="628" y="517"/>
                  </a:lnTo>
                  <a:lnTo>
                    <a:pt x="122" y="634"/>
                  </a:lnTo>
                  <a:cubicBezTo>
                    <a:pt x="72" y="646"/>
                    <a:pt x="32" y="683"/>
                    <a:pt x="16" y="732"/>
                  </a:cubicBezTo>
                  <a:cubicBezTo>
                    <a:pt x="1" y="780"/>
                    <a:pt x="10" y="834"/>
                    <a:pt x="44" y="873"/>
                  </a:cubicBezTo>
                  <a:lnTo>
                    <a:pt x="387" y="1264"/>
                  </a:lnTo>
                  <a:lnTo>
                    <a:pt x="340" y="1782"/>
                  </a:lnTo>
                  <a:cubicBezTo>
                    <a:pt x="337" y="1834"/>
                    <a:pt x="359" y="1883"/>
                    <a:pt x="401" y="1914"/>
                  </a:cubicBezTo>
                  <a:cubicBezTo>
                    <a:pt x="426" y="1933"/>
                    <a:pt x="457" y="1941"/>
                    <a:pt x="488" y="1941"/>
                  </a:cubicBezTo>
                  <a:cubicBezTo>
                    <a:pt x="508" y="1941"/>
                    <a:pt x="527" y="1938"/>
                    <a:pt x="547" y="1930"/>
                  </a:cubicBezTo>
                  <a:lnTo>
                    <a:pt x="1025" y="1726"/>
                  </a:lnTo>
                  <a:lnTo>
                    <a:pt x="1504" y="1930"/>
                  </a:lnTo>
                  <a:cubicBezTo>
                    <a:pt x="1523" y="1937"/>
                    <a:pt x="1543" y="1941"/>
                    <a:pt x="1563" y="1941"/>
                  </a:cubicBezTo>
                  <a:cubicBezTo>
                    <a:pt x="1593" y="1941"/>
                    <a:pt x="1623" y="1932"/>
                    <a:pt x="1648" y="1914"/>
                  </a:cubicBezTo>
                  <a:cubicBezTo>
                    <a:pt x="1691" y="1883"/>
                    <a:pt x="1713" y="1835"/>
                    <a:pt x="1708" y="1782"/>
                  </a:cubicBezTo>
                  <a:lnTo>
                    <a:pt x="1662" y="1264"/>
                  </a:lnTo>
                  <a:lnTo>
                    <a:pt x="2004" y="873"/>
                  </a:lnTo>
                  <a:cubicBezTo>
                    <a:pt x="2034" y="834"/>
                    <a:pt x="2046" y="780"/>
                    <a:pt x="2027" y="732"/>
                  </a:cubicBezTo>
                  <a:cubicBezTo>
                    <a:pt x="2012" y="683"/>
                    <a:pt x="1971" y="644"/>
                    <a:pt x="1920" y="634"/>
                  </a:cubicBezTo>
                  <a:lnTo>
                    <a:pt x="1414" y="517"/>
                  </a:lnTo>
                  <a:lnTo>
                    <a:pt x="1148" y="72"/>
                  </a:lnTo>
                  <a:cubicBezTo>
                    <a:pt x="1121" y="27"/>
                    <a:pt x="1075" y="0"/>
                    <a:pt x="1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3"/>
            <p:cNvSpPr/>
            <p:nvPr/>
          </p:nvSpPr>
          <p:spPr>
            <a:xfrm>
              <a:off x="5847931" y="2768931"/>
              <a:ext cx="40812" cy="38759"/>
            </a:xfrm>
            <a:custGeom>
              <a:avLst/>
              <a:gdLst/>
              <a:ahLst/>
              <a:cxnLst/>
              <a:rect l="l" t="t" r="r" b="b"/>
              <a:pathLst>
                <a:path w="1511" h="1435" extrusionOk="0">
                  <a:moveTo>
                    <a:pt x="756" y="432"/>
                  </a:moveTo>
                  <a:lnTo>
                    <a:pt x="835" y="567"/>
                  </a:lnTo>
                  <a:cubicBezTo>
                    <a:pt x="857" y="602"/>
                    <a:pt x="890" y="625"/>
                    <a:pt x="929" y="634"/>
                  </a:cubicBezTo>
                  <a:lnTo>
                    <a:pt x="1079" y="670"/>
                  </a:lnTo>
                  <a:lnTo>
                    <a:pt x="978" y="788"/>
                  </a:lnTo>
                  <a:cubicBezTo>
                    <a:pt x="952" y="820"/>
                    <a:pt x="939" y="859"/>
                    <a:pt x="944" y="899"/>
                  </a:cubicBezTo>
                  <a:lnTo>
                    <a:pt x="958" y="1055"/>
                  </a:lnTo>
                  <a:lnTo>
                    <a:pt x="813" y="992"/>
                  </a:lnTo>
                  <a:cubicBezTo>
                    <a:pt x="795" y="985"/>
                    <a:pt x="775" y="981"/>
                    <a:pt x="756" y="981"/>
                  </a:cubicBezTo>
                  <a:cubicBezTo>
                    <a:pt x="736" y="981"/>
                    <a:pt x="717" y="985"/>
                    <a:pt x="698" y="992"/>
                  </a:cubicBezTo>
                  <a:lnTo>
                    <a:pt x="555" y="1055"/>
                  </a:lnTo>
                  <a:lnTo>
                    <a:pt x="555" y="1055"/>
                  </a:lnTo>
                  <a:lnTo>
                    <a:pt x="569" y="899"/>
                  </a:lnTo>
                  <a:cubicBezTo>
                    <a:pt x="572" y="859"/>
                    <a:pt x="558" y="820"/>
                    <a:pt x="533" y="788"/>
                  </a:cubicBezTo>
                  <a:lnTo>
                    <a:pt x="430" y="670"/>
                  </a:lnTo>
                  <a:lnTo>
                    <a:pt x="581" y="634"/>
                  </a:lnTo>
                  <a:cubicBezTo>
                    <a:pt x="620" y="625"/>
                    <a:pt x="655" y="602"/>
                    <a:pt x="675" y="567"/>
                  </a:cubicBezTo>
                  <a:lnTo>
                    <a:pt x="756" y="432"/>
                  </a:lnTo>
                  <a:close/>
                  <a:moveTo>
                    <a:pt x="756" y="1"/>
                  </a:moveTo>
                  <a:cubicBezTo>
                    <a:pt x="703" y="1"/>
                    <a:pt x="656" y="27"/>
                    <a:pt x="628" y="73"/>
                  </a:cubicBezTo>
                  <a:lnTo>
                    <a:pt x="454" y="365"/>
                  </a:lnTo>
                  <a:lnTo>
                    <a:pt x="122" y="440"/>
                  </a:lnTo>
                  <a:cubicBezTo>
                    <a:pt x="72" y="452"/>
                    <a:pt x="30" y="490"/>
                    <a:pt x="16" y="538"/>
                  </a:cubicBezTo>
                  <a:cubicBezTo>
                    <a:pt x="1" y="586"/>
                    <a:pt x="10" y="641"/>
                    <a:pt x="44" y="680"/>
                  </a:cubicBezTo>
                  <a:lnTo>
                    <a:pt x="269" y="936"/>
                  </a:lnTo>
                  <a:lnTo>
                    <a:pt x="239" y="1276"/>
                  </a:lnTo>
                  <a:cubicBezTo>
                    <a:pt x="236" y="1327"/>
                    <a:pt x="256" y="1377"/>
                    <a:pt x="300" y="1408"/>
                  </a:cubicBezTo>
                  <a:cubicBezTo>
                    <a:pt x="325" y="1427"/>
                    <a:pt x="356" y="1434"/>
                    <a:pt x="387" y="1434"/>
                  </a:cubicBezTo>
                  <a:cubicBezTo>
                    <a:pt x="407" y="1434"/>
                    <a:pt x="426" y="1431"/>
                    <a:pt x="446" y="1423"/>
                  </a:cubicBezTo>
                  <a:lnTo>
                    <a:pt x="759" y="1291"/>
                  </a:lnTo>
                  <a:lnTo>
                    <a:pt x="1072" y="1423"/>
                  </a:lnTo>
                  <a:cubicBezTo>
                    <a:pt x="1090" y="1431"/>
                    <a:pt x="1109" y="1434"/>
                    <a:pt x="1129" y="1434"/>
                  </a:cubicBezTo>
                  <a:cubicBezTo>
                    <a:pt x="1160" y="1434"/>
                    <a:pt x="1192" y="1425"/>
                    <a:pt x="1216" y="1408"/>
                  </a:cubicBezTo>
                  <a:cubicBezTo>
                    <a:pt x="1258" y="1377"/>
                    <a:pt x="1280" y="1327"/>
                    <a:pt x="1277" y="1276"/>
                  </a:cubicBezTo>
                  <a:lnTo>
                    <a:pt x="1248" y="936"/>
                  </a:lnTo>
                  <a:lnTo>
                    <a:pt x="1472" y="680"/>
                  </a:lnTo>
                  <a:cubicBezTo>
                    <a:pt x="1500" y="641"/>
                    <a:pt x="1511" y="586"/>
                    <a:pt x="1495" y="538"/>
                  </a:cubicBezTo>
                  <a:cubicBezTo>
                    <a:pt x="1479" y="490"/>
                    <a:pt x="1437" y="452"/>
                    <a:pt x="1388" y="440"/>
                  </a:cubicBezTo>
                  <a:lnTo>
                    <a:pt x="1056" y="365"/>
                  </a:lnTo>
                  <a:lnTo>
                    <a:pt x="882" y="73"/>
                  </a:lnTo>
                  <a:cubicBezTo>
                    <a:pt x="854" y="27"/>
                    <a:pt x="807" y="1"/>
                    <a:pt x="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3"/>
            <p:cNvSpPr/>
            <p:nvPr/>
          </p:nvSpPr>
          <p:spPr>
            <a:xfrm>
              <a:off x="5962291" y="2768931"/>
              <a:ext cx="40758" cy="38759"/>
            </a:xfrm>
            <a:custGeom>
              <a:avLst/>
              <a:gdLst/>
              <a:ahLst/>
              <a:cxnLst/>
              <a:rect l="l" t="t" r="r" b="b"/>
              <a:pathLst>
                <a:path w="1509" h="1435" extrusionOk="0">
                  <a:moveTo>
                    <a:pt x="755" y="432"/>
                  </a:moveTo>
                  <a:lnTo>
                    <a:pt x="835" y="567"/>
                  </a:lnTo>
                  <a:cubicBezTo>
                    <a:pt x="856" y="602"/>
                    <a:pt x="889" y="625"/>
                    <a:pt x="928" y="634"/>
                  </a:cubicBezTo>
                  <a:lnTo>
                    <a:pt x="1079" y="670"/>
                  </a:lnTo>
                  <a:lnTo>
                    <a:pt x="978" y="788"/>
                  </a:lnTo>
                  <a:cubicBezTo>
                    <a:pt x="951" y="820"/>
                    <a:pt x="939" y="859"/>
                    <a:pt x="944" y="899"/>
                  </a:cubicBezTo>
                  <a:lnTo>
                    <a:pt x="958" y="1055"/>
                  </a:lnTo>
                  <a:lnTo>
                    <a:pt x="813" y="992"/>
                  </a:lnTo>
                  <a:cubicBezTo>
                    <a:pt x="794" y="985"/>
                    <a:pt x="775" y="981"/>
                    <a:pt x="755" y="981"/>
                  </a:cubicBezTo>
                  <a:cubicBezTo>
                    <a:pt x="736" y="981"/>
                    <a:pt x="716" y="985"/>
                    <a:pt x="698" y="992"/>
                  </a:cubicBezTo>
                  <a:lnTo>
                    <a:pt x="554" y="1055"/>
                  </a:lnTo>
                  <a:lnTo>
                    <a:pt x="554" y="1055"/>
                  </a:lnTo>
                  <a:lnTo>
                    <a:pt x="568" y="899"/>
                  </a:lnTo>
                  <a:cubicBezTo>
                    <a:pt x="572" y="859"/>
                    <a:pt x="558" y="820"/>
                    <a:pt x="533" y="788"/>
                  </a:cubicBezTo>
                  <a:lnTo>
                    <a:pt x="430" y="670"/>
                  </a:lnTo>
                  <a:lnTo>
                    <a:pt x="581" y="634"/>
                  </a:lnTo>
                  <a:cubicBezTo>
                    <a:pt x="620" y="625"/>
                    <a:pt x="654" y="602"/>
                    <a:pt x="674" y="567"/>
                  </a:cubicBezTo>
                  <a:lnTo>
                    <a:pt x="755" y="432"/>
                  </a:lnTo>
                  <a:close/>
                  <a:moveTo>
                    <a:pt x="755" y="1"/>
                  </a:moveTo>
                  <a:cubicBezTo>
                    <a:pt x="702" y="1"/>
                    <a:pt x="656" y="27"/>
                    <a:pt x="628" y="73"/>
                  </a:cubicBezTo>
                  <a:lnTo>
                    <a:pt x="453" y="365"/>
                  </a:lnTo>
                  <a:lnTo>
                    <a:pt x="122" y="440"/>
                  </a:lnTo>
                  <a:cubicBezTo>
                    <a:pt x="72" y="452"/>
                    <a:pt x="30" y="490"/>
                    <a:pt x="16" y="538"/>
                  </a:cubicBezTo>
                  <a:cubicBezTo>
                    <a:pt x="0" y="586"/>
                    <a:pt x="10" y="641"/>
                    <a:pt x="44" y="680"/>
                  </a:cubicBezTo>
                  <a:lnTo>
                    <a:pt x="268" y="936"/>
                  </a:lnTo>
                  <a:lnTo>
                    <a:pt x="238" y="1276"/>
                  </a:lnTo>
                  <a:cubicBezTo>
                    <a:pt x="235" y="1327"/>
                    <a:pt x="257" y="1377"/>
                    <a:pt x="299" y="1408"/>
                  </a:cubicBezTo>
                  <a:cubicBezTo>
                    <a:pt x="324" y="1427"/>
                    <a:pt x="355" y="1434"/>
                    <a:pt x="386" y="1434"/>
                  </a:cubicBezTo>
                  <a:cubicBezTo>
                    <a:pt x="407" y="1434"/>
                    <a:pt x="425" y="1431"/>
                    <a:pt x="445" y="1423"/>
                  </a:cubicBezTo>
                  <a:lnTo>
                    <a:pt x="758" y="1291"/>
                  </a:lnTo>
                  <a:lnTo>
                    <a:pt x="1071" y="1423"/>
                  </a:lnTo>
                  <a:cubicBezTo>
                    <a:pt x="1090" y="1431"/>
                    <a:pt x="1110" y="1434"/>
                    <a:pt x="1130" y="1434"/>
                  </a:cubicBezTo>
                  <a:cubicBezTo>
                    <a:pt x="1161" y="1434"/>
                    <a:pt x="1191" y="1425"/>
                    <a:pt x="1216" y="1408"/>
                  </a:cubicBezTo>
                  <a:cubicBezTo>
                    <a:pt x="1258" y="1377"/>
                    <a:pt x="1280" y="1327"/>
                    <a:pt x="1277" y="1276"/>
                  </a:cubicBezTo>
                  <a:lnTo>
                    <a:pt x="1247" y="936"/>
                  </a:lnTo>
                  <a:lnTo>
                    <a:pt x="1471" y="680"/>
                  </a:lnTo>
                  <a:cubicBezTo>
                    <a:pt x="1498" y="641"/>
                    <a:pt x="1509" y="586"/>
                    <a:pt x="1494" y="538"/>
                  </a:cubicBezTo>
                  <a:cubicBezTo>
                    <a:pt x="1479" y="490"/>
                    <a:pt x="1437" y="452"/>
                    <a:pt x="1387" y="440"/>
                  </a:cubicBezTo>
                  <a:lnTo>
                    <a:pt x="1056" y="365"/>
                  </a:lnTo>
                  <a:lnTo>
                    <a:pt x="881" y="73"/>
                  </a:lnTo>
                  <a:cubicBezTo>
                    <a:pt x="853" y="27"/>
                    <a:pt x="807" y="1"/>
                    <a:pt x="7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9" name="Google Shape;2399;p43"/>
          <p:cNvCxnSpPr/>
          <p:nvPr/>
        </p:nvCxnSpPr>
        <p:spPr>
          <a:xfrm>
            <a:off x="3233250" y="2272003"/>
            <a:ext cx="688500" cy="570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0" name="Google Shape;2400;p43"/>
          <p:cNvCxnSpPr/>
          <p:nvPr/>
        </p:nvCxnSpPr>
        <p:spPr>
          <a:xfrm rot="10800000">
            <a:off x="4491750" y="2864003"/>
            <a:ext cx="2100" cy="55860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1" name="Google Shape;2401;p43"/>
          <p:cNvSpPr/>
          <p:nvPr/>
        </p:nvSpPr>
        <p:spPr>
          <a:xfrm>
            <a:off x="7676900" y="1722953"/>
            <a:ext cx="1115400" cy="111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2" name="Google Shape;2402;p43"/>
          <p:cNvCxnSpPr/>
          <p:nvPr/>
        </p:nvCxnSpPr>
        <p:spPr>
          <a:xfrm rot="10800000" flipH="1">
            <a:off x="8234450" y="2843453"/>
            <a:ext cx="300" cy="54840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3" name="Google Shape;2403;p43"/>
          <p:cNvCxnSpPr>
            <a:stCxn id="2356" idx="3"/>
            <a:endCxn id="2401" idx="1"/>
          </p:cNvCxnSpPr>
          <p:nvPr/>
        </p:nvCxnSpPr>
        <p:spPr>
          <a:xfrm>
            <a:off x="7008900" y="2280653"/>
            <a:ext cx="6681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4" name="Google Shape;2404;p43"/>
          <p:cNvSpPr txBox="1"/>
          <p:nvPr/>
        </p:nvSpPr>
        <p:spPr>
          <a:xfrm>
            <a:off x="7320051" y="3424113"/>
            <a:ext cx="1829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STEP </a:t>
            </a:r>
            <a:r>
              <a:rPr lang="en" sz="1800">
                <a:solidFill>
                  <a:schemeClr val="accent6"/>
                </a:solidFill>
                <a:latin typeface="Yeseva One"/>
                <a:ea typeface="Yeseva One"/>
                <a:cs typeface="Yeseva One"/>
                <a:sym typeface="Yeseva One"/>
              </a:rPr>
              <a:t>#5</a:t>
            </a:r>
            <a:endParaRPr sz="18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cxnSp>
        <p:nvCxnSpPr>
          <p:cNvPr id="2405" name="Google Shape;2405;p43"/>
          <p:cNvCxnSpPr/>
          <p:nvPr/>
        </p:nvCxnSpPr>
        <p:spPr>
          <a:xfrm>
            <a:off x="8042161" y="3824666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6" name="Google Shape;2406;p43"/>
          <p:cNvSpPr txBox="1"/>
          <p:nvPr/>
        </p:nvSpPr>
        <p:spPr>
          <a:xfrm>
            <a:off x="7320050" y="3879525"/>
            <a:ext cx="1532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Data used for Machine Learning and Visualizations</a:t>
            </a:r>
            <a:endParaRPr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grpSp>
        <p:nvGrpSpPr>
          <p:cNvPr id="2407" name="Google Shape;2407;p43"/>
          <p:cNvGrpSpPr/>
          <p:nvPr/>
        </p:nvGrpSpPr>
        <p:grpSpPr>
          <a:xfrm>
            <a:off x="8025106" y="2070023"/>
            <a:ext cx="419001" cy="409677"/>
            <a:chOff x="5791535" y="1309625"/>
            <a:chExt cx="269074" cy="269047"/>
          </a:xfrm>
        </p:grpSpPr>
        <p:sp>
          <p:nvSpPr>
            <p:cNvPr id="2408" name="Google Shape;2408;p43"/>
            <p:cNvSpPr/>
            <p:nvPr/>
          </p:nvSpPr>
          <p:spPr>
            <a:xfrm>
              <a:off x="5900196" y="1381606"/>
              <a:ext cx="88890" cy="118952"/>
            </a:xfrm>
            <a:custGeom>
              <a:avLst/>
              <a:gdLst/>
              <a:ahLst/>
              <a:cxnLst/>
              <a:rect l="l" t="t" r="r" b="b"/>
              <a:pathLst>
                <a:path w="3291" h="4404" extrusionOk="0">
                  <a:moveTo>
                    <a:pt x="149" y="0"/>
                  </a:moveTo>
                  <a:cubicBezTo>
                    <a:pt x="126" y="0"/>
                    <a:pt x="103" y="6"/>
                    <a:pt x="81" y="17"/>
                  </a:cubicBezTo>
                  <a:cubicBezTo>
                    <a:pt x="32" y="42"/>
                    <a:pt x="1" y="92"/>
                    <a:pt x="1" y="146"/>
                  </a:cubicBezTo>
                  <a:lnTo>
                    <a:pt x="1" y="847"/>
                  </a:lnTo>
                  <a:cubicBezTo>
                    <a:pt x="1" y="929"/>
                    <a:pt x="67" y="995"/>
                    <a:pt x="148" y="995"/>
                  </a:cubicBezTo>
                  <a:cubicBezTo>
                    <a:pt x="231" y="995"/>
                    <a:pt x="296" y="929"/>
                    <a:pt x="296" y="847"/>
                  </a:cubicBezTo>
                  <a:lnTo>
                    <a:pt x="296" y="427"/>
                  </a:lnTo>
                  <a:lnTo>
                    <a:pt x="2880" y="2201"/>
                  </a:lnTo>
                  <a:lnTo>
                    <a:pt x="296" y="3975"/>
                  </a:lnTo>
                  <a:lnTo>
                    <a:pt x="296" y="2143"/>
                  </a:lnTo>
                  <a:cubicBezTo>
                    <a:pt x="296" y="2061"/>
                    <a:pt x="231" y="1995"/>
                    <a:pt x="148" y="1995"/>
                  </a:cubicBezTo>
                  <a:cubicBezTo>
                    <a:pt x="67" y="1995"/>
                    <a:pt x="1" y="2061"/>
                    <a:pt x="1" y="2143"/>
                  </a:cubicBezTo>
                  <a:lnTo>
                    <a:pt x="1" y="4255"/>
                  </a:lnTo>
                  <a:cubicBezTo>
                    <a:pt x="1" y="4310"/>
                    <a:pt x="32" y="4361"/>
                    <a:pt x="81" y="4386"/>
                  </a:cubicBezTo>
                  <a:cubicBezTo>
                    <a:pt x="102" y="4399"/>
                    <a:pt x="125" y="4403"/>
                    <a:pt x="148" y="4403"/>
                  </a:cubicBezTo>
                  <a:cubicBezTo>
                    <a:pt x="178" y="4403"/>
                    <a:pt x="208" y="4395"/>
                    <a:pt x="232" y="4378"/>
                  </a:cubicBezTo>
                  <a:lnTo>
                    <a:pt x="3227" y="2322"/>
                  </a:lnTo>
                  <a:cubicBezTo>
                    <a:pt x="3267" y="2294"/>
                    <a:pt x="3291" y="2248"/>
                    <a:pt x="3291" y="2199"/>
                  </a:cubicBezTo>
                  <a:cubicBezTo>
                    <a:pt x="3291" y="2154"/>
                    <a:pt x="3267" y="2111"/>
                    <a:pt x="3227" y="2083"/>
                  </a:cubicBezTo>
                  <a:lnTo>
                    <a:pt x="232" y="27"/>
                  </a:lnTo>
                  <a:cubicBezTo>
                    <a:pt x="207" y="9"/>
                    <a:pt x="178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3"/>
            <p:cNvSpPr/>
            <p:nvPr/>
          </p:nvSpPr>
          <p:spPr>
            <a:xfrm>
              <a:off x="5809145" y="1327235"/>
              <a:ext cx="233880" cy="233853"/>
            </a:xfrm>
            <a:custGeom>
              <a:avLst/>
              <a:gdLst/>
              <a:ahLst/>
              <a:cxnLst/>
              <a:rect l="l" t="t" r="r" b="b"/>
              <a:pathLst>
                <a:path w="8659" h="8658" extrusionOk="0">
                  <a:moveTo>
                    <a:pt x="4329" y="296"/>
                  </a:moveTo>
                  <a:cubicBezTo>
                    <a:pt x="6553" y="296"/>
                    <a:pt x="8361" y="2105"/>
                    <a:pt x="8361" y="4329"/>
                  </a:cubicBezTo>
                  <a:cubicBezTo>
                    <a:pt x="8361" y="6553"/>
                    <a:pt x="6553" y="8362"/>
                    <a:pt x="4329" y="8362"/>
                  </a:cubicBezTo>
                  <a:cubicBezTo>
                    <a:pt x="2106" y="8362"/>
                    <a:pt x="296" y="6553"/>
                    <a:pt x="296" y="4329"/>
                  </a:cubicBezTo>
                  <a:cubicBezTo>
                    <a:pt x="296" y="2105"/>
                    <a:pt x="2106" y="296"/>
                    <a:pt x="4329" y="296"/>
                  </a:cubicBezTo>
                  <a:close/>
                  <a:moveTo>
                    <a:pt x="4329" y="1"/>
                  </a:moveTo>
                  <a:cubicBezTo>
                    <a:pt x="3174" y="1"/>
                    <a:pt x="2086" y="450"/>
                    <a:pt x="1269" y="1269"/>
                  </a:cubicBezTo>
                  <a:cubicBezTo>
                    <a:pt x="452" y="2086"/>
                    <a:pt x="0" y="3174"/>
                    <a:pt x="0" y="4329"/>
                  </a:cubicBezTo>
                  <a:cubicBezTo>
                    <a:pt x="0" y="5485"/>
                    <a:pt x="450" y="6572"/>
                    <a:pt x="1269" y="7389"/>
                  </a:cubicBezTo>
                  <a:cubicBezTo>
                    <a:pt x="2086" y="8206"/>
                    <a:pt x="3174" y="8657"/>
                    <a:pt x="4329" y="8657"/>
                  </a:cubicBezTo>
                  <a:cubicBezTo>
                    <a:pt x="5485" y="8657"/>
                    <a:pt x="6573" y="8209"/>
                    <a:pt x="7390" y="7389"/>
                  </a:cubicBezTo>
                  <a:cubicBezTo>
                    <a:pt x="8207" y="6572"/>
                    <a:pt x="8659" y="5485"/>
                    <a:pt x="8659" y="4329"/>
                  </a:cubicBezTo>
                  <a:cubicBezTo>
                    <a:pt x="8659" y="3174"/>
                    <a:pt x="8207" y="2086"/>
                    <a:pt x="7390" y="1269"/>
                  </a:cubicBezTo>
                  <a:cubicBezTo>
                    <a:pt x="6573" y="452"/>
                    <a:pt x="5485" y="1"/>
                    <a:pt x="4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3"/>
            <p:cNvSpPr/>
            <p:nvPr/>
          </p:nvSpPr>
          <p:spPr>
            <a:xfrm>
              <a:off x="5791535" y="1309625"/>
              <a:ext cx="269074" cy="269047"/>
            </a:xfrm>
            <a:custGeom>
              <a:avLst/>
              <a:gdLst/>
              <a:ahLst/>
              <a:cxnLst/>
              <a:rect l="l" t="t" r="r" b="b"/>
              <a:pathLst>
                <a:path w="9962" h="9961" extrusionOk="0">
                  <a:moveTo>
                    <a:pt x="4981" y="1"/>
                  </a:moveTo>
                  <a:cubicBezTo>
                    <a:pt x="4160" y="1"/>
                    <a:pt x="3345" y="204"/>
                    <a:pt x="2627" y="590"/>
                  </a:cubicBezTo>
                  <a:cubicBezTo>
                    <a:pt x="2554" y="629"/>
                    <a:pt x="2528" y="718"/>
                    <a:pt x="2567" y="790"/>
                  </a:cubicBezTo>
                  <a:cubicBezTo>
                    <a:pt x="2593" y="840"/>
                    <a:pt x="2644" y="868"/>
                    <a:pt x="2697" y="868"/>
                  </a:cubicBezTo>
                  <a:cubicBezTo>
                    <a:pt x="2720" y="868"/>
                    <a:pt x="2745" y="862"/>
                    <a:pt x="2767" y="850"/>
                  </a:cubicBezTo>
                  <a:cubicBezTo>
                    <a:pt x="3441" y="486"/>
                    <a:pt x="4209" y="296"/>
                    <a:pt x="4981" y="296"/>
                  </a:cubicBezTo>
                  <a:cubicBezTo>
                    <a:pt x="7564" y="296"/>
                    <a:pt x="9666" y="2397"/>
                    <a:pt x="9666" y="4981"/>
                  </a:cubicBezTo>
                  <a:cubicBezTo>
                    <a:pt x="9666" y="7565"/>
                    <a:pt x="7564" y="9666"/>
                    <a:pt x="4981" y="9666"/>
                  </a:cubicBezTo>
                  <a:cubicBezTo>
                    <a:pt x="2397" y="9666"/>
                    <a:pt x="296" y="7565"/>
                    <a:pt x="296" y="4981"/>
                  </a:cubicBezTo>
                  <a:cubicBezTo>
                    <a:pt x="296" y="3699"/>
                    <a:pt x="803" y="2500"/>
                    <a:pt x="1728" y="1610"/>
                  </a:cubicBezTo>
                  <a:cubicBezTo>
                    <a:pt x="1787" y="1552"/>
                    <a:pt x="1788" y="1459"/>
                    <a:pt x="1732" y="1400"/>
                  </a:cubicBezTo>
                  <a:cubicBezTo>
                    <a:pt x="1704" y="1369"/>
                    <a:pt x="1665" y="1354"/>
                    <a:pt x="1625" y="1354"/>
                  </a:cubicBezTo>
                  <a:cubicBezTo>
                    <a:pt x="1588" y="1354"/>
                    <a:pt x="1551" y="1368"/>
                    <a:pt x="1522" y="1395"/>
                  </a:cubicBezTo>
                  <a:cubicBezTo>
                    <a:pt x="1046" y="1854"/>
                    <a:pt x="671" y="2396"/>
                    <a:pt x="410" y="2998"/>
                  </a:cubicBezTo>
                  <a:cubicBezTo>
                    <a:pt x="137" y="3625"/>
                    <a:pt x="0" y="4290"/>
                    <a:pt x="0" y="4980"/>
                  </a:cubicBezTo>
                  <a:cubicBezTo>
                    <a:pt x="0" y="6310"/>
                    <a:pt x="518" y="7560"/>
                    <a:pt x="1460" y="8500"/>
                  </a:cubicBezTo>
                  <a:cubicBezTo>
                    <a:pt x="2402" y="9442"/>
                    <a:pt x="3650" y="9960"/>
                    <a:pt x="4981" y="9960"/>
                  </a:cubicBezTo>
                  <a:cubicBezTo>
                    <a:pt x="6311" y="9960"/>
                    <a:pt x="7563" y="9442"/>
                    <a:pt x="8503" y="8500"/>
                  </a:cubicBezTo>
                  <a:cubicBezTo>
                    <a:pt x="9445" y="7559"/>
                    <a:pt x="9961" y="6310"/>
                    <a:pt x="9961" y="4980"/>
                  </a:cubicBezTo>
                  <a:cubicBezTo>
                    <a:pt x="9961" y="3649"/>
                    <a:pt x="9443" y="2401"/>
                    <a:pt x="8503" y="1460"/>
                  </a:cubicBezTo>
                  <a:cubicBezTo>
                    <a:pt x="7561" y="519"/>
                    <a:pt x="6311" y="1"/>
                    <a:pt x="49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uxury Cinema Theater Pitch Deck by Slidesgo">
  <a:themeElements>
    <a:clrScheme name="Simple Light">
      <a:dk1>
        <a:srgbClr val="000000"/>
      </a:dk1>
      <a:lt1>
        <a:srgbClr val="FFFFFF"/>
      </a:lt1>
      <a:dk2>
        <a:srgbClr val="0C1F1E"/>
      </a:dk2>
      <a:lt2>
        <a:srgbClr val="063332"/>
      </a:lt2>
      <a:accent1>
        <a:srgbClr val="2A6460"/>
      </a:accent1>
      <a:accent2>
        <a:srgbClr val="8BC5A7"/>
      </a:accent2>
      <a:accent3>
        <a:srgbClr val="B78534"/>
      </a:accent3>
      <a:accent4>
        <a:srgbClr val="CDA04B"/>
      </a:accent4>
      <a:accent5>
        <a:srgbClr val="EFC570"/>
      </a:accent5>
      <a:accent6>
        <a:srgbClr val="F7E7C6"/>
      </a:accent6>
      <a:hlink>
        <a:srgbClr val="F7E7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Microsoft Office PowerPoint</Application>
  <PresentationFormat>On-screen Show (16:9)</PresentationFormat>
  <Paragraphs>162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Kumbh Sans</vt:lpstr>
      <vt:lpstr>Yeseva One</vt:lpstr>
      <vt:lpstr>Luxury Cinema Theater Pitch Deck by Slidesgo</vt:lpstr>
      <vt:lpstr>Movie factors, and revenue analysis  Presentation</vt:lpstr>
      <vt:lpstr>I.</vt:lpstr>
      <vt:lpstr>V.</vt:lpstr>
      <vt:lpstr>WHY ?</vt:lpstr>
      <vt:lpstr>TECHNOLOGIES USED</vt:lpstr>
      <vt:lpstr>DATA SOURCE</vt:lpstr>
      <vt:lpstr>Question:</vt:lpstr>
      <vt:lpstr>DATA EXPLORATION PHASE</vt:lpstr>
      <vt:lpstr>DATA FLOW</vt:lpstr>
      <vt:lpstr>DATA SETS CLEANING</vt:lpstr>
      <vt:lpstr>ANALYSIS EXPLORATION PHASE</vt:lpstr>
      <vt:lpstr>LINEAR REGRESSION </vt:lpstr>
      <vt:lpstr>WHY THIS MODEL?</vt:lpstr>
      <vt:lpstr>RESULTS</vt:lpstr>
      <vt:lpstr>RESULTS:</vt:lpstr>
      <vt:lpstr>DASHBOARD</vt:lpstr>
      <vt:lpstr>RECOMMENDATIONS FOR FUTURE ANALYSIS</vt:lpstr>
      <vt:lpstr>ANYTHING DONE DIFFERENTLY</vt:lpstr>
      <vt:lpstr>MANY THANKS! 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factors, and revenue analysis  Presentation</dc:title>
  <cp:lastModifiedBy>Amani Albalushi</cp:lastModifiedBy>
  <cp:revision>1</cp:revision>
  <dcterms:modified xsi:type="dcterms:W3CDTF">2022-10-27T00:34:56Z</dcterms:modified>
</cp:coreProperties>
</file>