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4"/>
    <p:sldMasterId id="2147483684" r:id="rId5"/>
  </p:sldMasterIdLst>
  <p:notesMasterIdLst>
    <p:notesMasterId r:id="rId16"/>
  </p:notesMasterIdLst>
  <p:sldIdLst>
    <p:sldId id="308" r:id="rId6"/>
    <p:sldId id="305" r:id="rId7"/>
    <p:sldId id="438" r:id="rId8"/>
    <p:sldId id="400" r:id="rId9"/>
    <p:sldId id="430" r:id="rId10"/>
    <p:sldId id="432" r:id="rId11"/>
    <p:sldId id="428" r:id="rId12"/>
    <p:sldId id="441" r:id="rId13"/>
    <p:sldId id="439" r:id="rId14"/>
    <p:sldId id="431" r:id="rId15"/>
  </p:sldIdLst>
  <p:sldSz cx="9144000" cy="6858000" type="screen4x3"/>
  <p:notesSz cx="7023100"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95B5650-B20A-0E4A-8919-BEB1A4357AD3}">
          <p14:sldIdLst>
            <p14:sldId id="308"/>
            <p14:sldId id="305"/>
            <p14:sldId id="438"/>
            <p14:sldId id="400"/>
            <p14:sldId id="430"/>
            <p14:sldId id="432"/>
            <p14:sldId id="428"/>
            <p14:sldId id="441"/>
            <p14:sldId id="439"/>
            <p14:sldId id="431"/>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FF00"/>
    <a:srgbClr val="FFC000"/>
    <a:srgbClr val="000000"/>
    <a:srgbClr val="FF0000"/>
    <a:srgbClr val="FFFFC9"/>
    <a:srgbClr val="0000FF"/>
    <a:srgbClr val="FFFFFF"/>
    <a:srgbClr val="002060"/>
    <a:srgbClr val="3B87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802A2E-51EF-4C45-8492-5197F09564B8}" v="1" dt="2024-06-10T18:18:35.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00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43343" cy="467072"/>
          </a:xfrm>
          <a:prstGeom prst="rect">
            <a:avLst/>
          </a:prstGeom>
          <a:noFill/>
          <a:ln>
            <a:noFill/>
          </a:ln>
        </p:spPr>
        <p:txBody>
          <a:bodyPr spcFirstLastPara="1" wrap="square" lIns="93300" tIns="46650" rIns="93300" bIns="4665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8132" y="0"/>
            <a:ext cx="3043343" cy="467072"/>
          </a:xfrm>
          <a:prstGeom prst="rect">
            <a:avLst/>
          </a:prstGeom>
          <a:noFill/>
          <a:ln>
            <a:noFill/>
          </a:ln>
        </p:spPr>
        <p:txBody>
          <a:bodyPr spcFirstLastPara="1" wrap="square" lIns="93300" tIns="46650" rIns="93300" bIns="466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417638" y="1163638"/>
            <a:ext cx="4187825"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2310" y="4480004"/>
            <a:ext cx="5618480" cy="3665458"/>
          </a:xfrm>
          <a:prstGeom prst="rect">
            <a:avLst/>
          </a:prstGeom>
          <a:noFill/>
          <a:ln>
            <a:noFill/>
          </a:ln>
        </p:spPr>
        <p:txBody>
          <a:bodyPr spcFirstLastPara="1" wrap="square" lIns="93300" tIns="46650" rIns="93300" bIns="466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30"/>
            <a:ext cx="3043343" cy="467071"/>
          </a:xfrm>
          <a:prstGeom prst="rect">
            <a:avLst/>
          </a:prstGeom>
          <a:noFill/>
          <a:ln>
            <a:noFill/>
          </a:ln>
        </p:spPr>
        <p:txBody>
          <a:bodyPr spcFirstLastPara="1" wrap="square" lIns="93300" tIns="46650" rIns="93300" bIns="4665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8132" y="8842030"/>
            <a:ext cx="3043343" cy="467071"/>
          </a:xfrm>
          <a:prstGeom prst="rect">
            <a:avLst/>
          </a:prstGeom>
          <a:noFill/>
          <a:ln>
            <a:noFill/>
          </a:ln>
        </p:spPr>
        <p:txBody>
          <a:bodyPr spcFirstLastPara="1" wrap="square" lIns="93300" tIns="46650" rIns="93300" bIns="46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405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latin typeface="Calibri"/>
                <a:ea typeface="Calibri"/>
                <a:cs typeface="Calibri"/>
                <a:sym typeface="Calibri"/>
              </a:rPr>
              <a:pPr algn="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9709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Not going to review the whole survey itself during the </a:t>
            </a:r>
            <a:r>
              <a:rPr lang="en-US" err="1"/>
              <a:t>outbrief</a:t>
            </a:r>
            <a:r>
              <a:rPr lang="en-US"/>
              <a:t>, we'll send the survey to Laurel and let IE handle the survey itself</a:t>
            </a:r>
          </a:p>
          <a:p>
            <a:pPr>
              <a:buFont typeface="Calibri"/>
              <a:buChar char="-"/>
            </a:pPr>
            <a:r>
              <a:rPr lang="en-US"/>
              <a:t>"We built a survey tool, and handed it out to Laurel and their team"</a:t>
            </a:r>
          </a:p>
          <a:p>
            <a:pPr>
              <a:buFont typeface="Calibri"/>
              <a:buChar char="-"/>
            </a:pPr>
            <a:r>
              <a:rPr lang="en-US"/>
              <a:t>Include bumper sticker</a:t>
            </a:r>
          </a:p>
          <a:p>
            <a:pPr>
              <a:buFont typeface="Calibri"/>
              <a:buChar char="-"/>
            </a:pPr>
            <a:endParaRPr lang="en-US"/>
          </a:p>
          <a:p>
            <a:pPr>
              <a:buFont typeface="Calibri"/>
              <a:buChar char="-"/>
            </a:pP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969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alibri"/>
              <a:buChar char="-"/>
            </a:pPr>
            <a:r>
              <a:rPr lang="en-US"/>
              <a:t>Possible changes to how we collect thesis data could better highlight sponsored commands and research areas.  </a:t>
            </a:r>
          </a:p>
          <a:p>
            <a:pPr>
              <a:buFont typeface="Calibri"/>
              <a:buChar char="-"/>
            </a:pPr>
            <a:r>
              <a:rPr lang="en-US"/>
              <a:t>These are exemplars of how we should show the data, but we also want to know if this is useful for the leadership / answering questions </a:t>
            </a:r>
          </a:p>
          <a:p>
            <a:pPr>
              <a:buFont typeface="Calibri"/>
              <a:buChar char="-"/>
            </a:pPr>
            <a:r>
              <a:rPr lang="en-US"/>
              <a:t>Could be displayed in a number of ways – who could be benefitted by this </a:t>
            </a:r>
          </a:p>
          <a:p>
            <a:pPr>
              <a:buFont typeface="Calibri"/>
              <a:buChar char="-"/>
            </a:pPr>
            <a:r>
              <a:rPr lang="en-US"/>
              <a:t>Charts are OR, 2023, all services</a:t>
            </a:r>
          </a:p>
          <a:p>
            <a:pPr>
              <a:buFont typeface="Calibri"/>
              <a:buChar char="-"/>
            </a:pPr>
            <a:r>
              <a:rPr lang="en-US"/>
              <a:t>Out of 3623 theses, only 220 showed a sponsor.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1921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alibri"/>
              <a:buChar char="-"/>
            </a:pPr>
            <a:r>
              <a:rPr lang="en-US"/>
              <a:t>Go to a single color for the bottom bar chart</a:t>
            </a:r>
          </a:p>
          <a:p>
            <a:pPr>
              <a:buFont typeface="Calibri"/>
              <a:buChar char="-"/>
            </a:pPr>
            <a:endParaRPr lang="en-US"/>
          </a:p>
          <a:p>
            <a:pPr>
              <a:buFont typeface="Calibri"/>
              <a:buChar char="-"/>
            </a:pPr>
            <a:r>
              <a:rPr lang="en-US"/>
              <a:t>Developing/experimenting with different metrics to demonstrate ROI</a:t>
            </a:r>
          </a:p>
          <a:p>
            <a:pPr>
              <a:buFont typeface="Calibri"/>
              <a:buChar char="-"/>
            </a:pPr>
            <a:r>
              <a:rPr lang="en-US"/>
              <a:t>Immediate utilization: how are degrees being used to fill billets? </a:t>
            </a:r>
          </a:p>
          <a:p>
            <a:pPr>
              <a:buFont typeface="Calibri"/>
              <a:buChar char="-"/>
            </a:pPr>
            <a:r>
              <a:rPr lang="en-US"/>
              <a:t>Repeated utilization: are graduates continuing to give back to the force?</a:t>
            </a:r>
          </a:p>
          <a:p>
            <a:pPr marL="228600" indent="0">
              <a:buFont typeface="Calibri"/>
              <a:buNone/>
            </a:pPr>
            <a:endParaRPr lang="en-US"/>
          </a:p>
          <a:p>
            <a:pPr>
              <a:buFont typeface="Calibri"/>
              <a:buChar char="-"/>
            </a:pPr>
            <a:r>
              <a:rPr lang="en-US"/>
              <a:t>Methods: </a:t>
            </a:r>
            <a:r>
              <a:rPr lang="en-US" b="1"/>
              <a:t>We can match data present at NPS (thesis data) with fleet provided data (orders written for specific communities) to create tools/metrics that help demonstrate ROI to the greater force</a:t>
            </a:r>
          </a:p>
          <a:p>
            <a:pPr>
              <a:buFont typeface="Calibri"/>
              <a:buChar char="-"/>
            </a:pP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13340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a good base that we pull up.  </a:t>
            </a:r>
          </a:p>
          <a:p>
            <a:r>
              <a:rPr lang="en-US"/>
              <a:t>-then have a scripted few changes to demonstrate functionality</a:t>
            </a:r>
          </a:p>
          <a:p>
            <a:r>
              <a:rPr lang="en-US"/>
              <a:t>-DO NOT dazzle them too much </a:t>
            </a:r>
          </a:p>
          <a:p>
            <a:r>
              <a:rPr lang="en-US"/>
              <a:t>-mimic the backup slides for first presentation</a:t>
            </a:r>
          </a:p>
          <a:p>
            <a:endParaRPr lang="en-US"/>
          </a:p>
          <a:p>
            <a:r>
              <a:rPr lang="en-US"/>
              <a:t>-</a:t>
            </a:r>
            <a:r>
              <a:rPr lang="en-US" err="1"/>
              <a:t>cdr</a:t>
            </a:r>
            <a:r>
              <a:rPr lang="en-US"/>
              <a:t> survey data – make "notional data" in bold red letters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40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 bumper sticker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2989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Stick in bumper sticker</a:t>
            </a:r>
          </a:p>
          <a:p>
            <a:r>
              <a:rPr lang="en-US"/>
              <a:t>"Metrics are scalable to the joint force"</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9801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 a way ahead: Power BI dashboard tool that will be passed on as thesis level work </a:t>
            </a:r>
          </a:p>
          <a:p>
            <a:r>
              <a:rPr lang="en-US"/>
              <a:t>-text analysis (as opposed to Chat-GPT we could use TRAC Monterey LLM) </a:t>
            </a:r>
          </a:p>
          <a:p>
            <a:r>
              <a:rPr lang="en-US"/>
              <a:t>-phase 1 was the </a:t>
            </a:r>
            <a:r>
              <a:rPr lang="en-US" err="1"/>
              <a:t>captsone</a:t>
            </a:r>
            <a:r>
              <a:rPr lang="en-US"/>
              <a:t>, </a:t>
            </a:r>
          </a:p>
          <a:p>
            <a:r>
              <a:rPr lang="en-US"/>
              <a:t>-way ahead is phase 2, Group CPT Pravin conducts thesis research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725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219866" y="2153749"/>
            <a:ext cx="7772400" cy="1470025"/>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371600" y="3886200"/>
            <a:ext cx="6400800" cy="1752600"/>
          </a:xfrm>
          <a:prstGeom prst="rect">
            <a:avLst/>
          </a:prstGeom>
          <a:noFill/>
          <a:ln>
            <a:noFill/>
          </a:ln>
        </p:spPr>
        <p:txBody>
          <a:bodyPr spcFirstLastPara="1" wrap="square" lIns="91400" tIns="45700" rIns="91400" bIns="45700" anchor="t" anchorCtr="0">
            <a:noAutofit/>
          </a:bodyPr>
          <a:lstStyle>
            <a:lvl1pPr lvl="0" algn="ctr">
              <a:spcBef>
                <a:spcPts val="640"/>
              </a:spcBef>
              <a:spcAft>
                <a:spcPts val="0"/>
              </a:spcAft>
              <a:buClr>
                <a:schemeClr val="dk1"/>
              </a:buClr>
              <a:buSzPts val="3200"/>
              <a:buFont typeface="Times"/>
              <a:buNone/>
              <a:defRPr/>
            </a:lvl1pPr>
            <a:lvl2pPr lvl="1" algn="ctr">
              <a:spcBef>
                <a:spcPts val="560"/>
              </a:spcBef>
              <a:spcAft>
                <a:spcPts val="0"/>
              </a:spcAft>
              <a:buClr>
                <a:schemeClr val="dk1"/>
              </a:buClr>
              <a:buSzPts val="2800"/>
              <a:buFont typeface="Times"/>
              <a:buNone/>
              <a:defRPr/>
            </a:lvl2pPr>
            <a:lvl3pPr lvl="2" algn="ctr">
              <a:spcBef>
                <a:spcPts val="480"/>
              </a:spcBef>
              <a:spcAft>
                <a:spcPts val="0"/>
              </a:spcAft>
              <a:buClr>
                <a:schemeClr val="dk1"/>
              </a:buClr>
              <a:buSzPts val="2400"/>
              <a:buFont typeface="Times"/>
              <a:buNone/>
              <a:defRPr/>
            </a:lvl3pPr>
            <a:lvl4pPr lvl="3" algn="ctr">
              <a:spcBef>
                <a:spcPts val="400"/>
              </a:spcBef>
              <a:spcAft>
                <a:spcPts val="0"/>
              </a:spcAft>
              <a:buClr>
                <a:schemeClr val="dk1"/>
              </a:buClr>
              <a:buSzPts val="2000"/>
              <a:buFont typeface="Times"/>
              <a:buNone/>
              <a:defRPr/>
            </a:lvl4pPr>
            <a:lvl5pPr lvl="4" algn="ctr">
              <a:spcBef>
                <a:spcPts val="400"/>
              </a:spcBef>
              <a:spcAft>
                <a:spcPts val="0"/>
              </a:spcAft>
              <a:buClr>
                <a:schemeClr val="dk1"/>
              </a:buClr>
              <a:buSzPts val="2000"/>
              <a:buFont typeface="Times"/>
              <a:buNone/>
              <a:defRPr/>
            </a:lvl5pPr>
            <a:lvl6pPr lvl="5" algn="ctr">
              <a:spcBef>
                <a:spcPts val="400"/>
              </a:spcBef>
              <a:spcAft>
                <a:spcPts val="0"/>
              </a:spcAft>
              <a:buClr>
                <a:schemeClr val="dk1"/>
              </a:buClr>
              <a:buSzPts val="2000"/>
              <a:buFont typeface="Times"/>
              <a:buNone/>
              <a:defRPr/>
            </a:lvl6pPr>
            <a:lvl7pPr lvl="6" algn="ctr">
              <a:spcBef>
                <a:spcPts val="400"/>
              </a:spcBef>
              <a:spcAft>
                <a:spcPts val="0"/>
              </a:spcAft>
              <a:buClr>
                <a:schemeClr val="dk1"/>
              </a:buClr>
              <a:buSzPts val="2000"/>
              <a:buFont typeface="Times"/>
              <a:buNone/>
              <a:defRPr/>
            </a:lvl7pPr>
            <a:lvl8pPr lvl="7" algn="ctr">
              <a:spcBef>
                <a:spcPts val="400"/>
              </a:spcBef>
              <a:spcAft>
                <a:spcPts val="0"/>
              </a:spcAft>
              <a:buClr>
                <a:schemeClr val="dk1"/>
              </a:buClr>
              <a:buSzPts val="2000"/>
              <a:buFont typeface="Times"/>
              <a:buNone/>
              <a:defRPr/>
            </a:lvl8pPr>
            <a:lvl9pPr lvl="8" algn="ctr">
              <a:spcBef>
                <a:spcPts val="400"/>
              </a:spcBef>
              <a:spcAft>
                <a:spcPts val="0"/>
              </a:spcAft>
              <a:buClr>
                <a:schemeClr val="dk1"/>
              </a:buClr>
              <a:buSzPts val="2000"/>
              <a:buFont typeface="Times"/>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1600200" y="0"/>
            <a:ext cx="7239000" cy="762000"/>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45" name="Google Shape;45;p11"/>
          <p:cNvSpPr txBox="1">
            <a:spLocks noGrp="1"/>
          </p:cNvSpPr>
          <p:nvPr>
            <p:ph type="body" idx="1"/>
          </p:nvPr>
        </p:nvSpPr>
        <p:spPr>
          <a:xfrm rot="5400000">
            <a:off x="2309018" y="-556417"/>
            <a:ext cx="4525963" cy="8229600"/>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rot="5400000">
            <a:off x="4880768" y="1862934"/>
            <a:ext cx="5821363" cy="2095500"/>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48" name="Google Shape;48;p12"/>
          <p:cNvSpPr txBox="1">
            <a:spLocks noGrp="1"/>
          </p:cNvSpPr>
          <p:nvPr>
            <p:ph type="body" idx="1"/>
          </p:nvPr>
        </p:nvSpPr>
        <p:spPr>
          <a:xfrm rot="5400000">
            <a:off x="613569" y="-156366"/>
            <a:ext cx="5821363" cy="6134100"/>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600200" y="0"/>
            <a:ext cx="7239000" cy="762000"/>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295402"/>
            <a:ext cx="8229600" cy="4525963"/>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245225"/>
            <a:ext cx="2133600" cy="476250"/>
          </a:xfrm>
          <a:prstGeom prst="rect">
            <a:avLst/>
          </a:prstGeom>
          <a:noFill/>
          <a:ln>
            <a:noFill/>
          </a:ln>
        </p:spPr>
        <p:txBody>
          <a:bodyPr spcFirstLastPara="1" wrap="square" lIns="91400" tIns="45700" rIns="91400"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2743200" y="6248404"/>
            <a:ext cx="3962400" cy="476250"/>
          </a:xfrm>
          <a:prstGeom prst="rect">
            <a:avLst/>
          </a:prstGeom>
          <a:noFill/>
          <a:ln>
            <a:noFill/>
          </a:ln>
        </p:spPr>
        <p:txBody>
          <a:bodyPr spcFirstLastPara="1" wrap="square" lIns="91400" tIns="45700" rIns="91400" bIns="45700" anchor="t" anchorCtr="0">
            <a:noAutofit/>
          </a:bodyPr>
          <a:lstStyle>
            <a:lvl1pPr lvl="0" algn="ctr">
              <a:spcBef>
                <a:spcPts val="0"/>
              </a:spcBef>
              <a:spcAft>
                <a:spcPts val="0"/>
              </a:spcAft>
              <a:buSzPts val="1400"/>
              <a:buNone/>
              <a:defRPr>
                <a:solidFill>
                  <a:srgbClr val="FF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2" y="6534154"/>
            <a:ext cx="2133600" cy="476250"/>
          </a:xfrm>
          <a:prstGeom prst="rect">
            <a:avLst/>
          </a:prstGeom>
          <a:noFill/>
          <a:ln>
            <a:noFill/>
          </a:ln>
        </p:spPr>
        <p:txBody>
          <a:bodyPr spcFirstLastPara="1" wrap="square" lIns="91400" tIns="45700" rIns="91400" bIns="45700" anchor="t" anchorCtr="0">
            <a:noAutofit/>
          </a:bodyPr>
          <a:lstStyle>
            <a:lvl1pPr marL="0" marR="0" lvl="0" indent="0" algn="r">
              <a:spcBef>
                <a:spcPts val="0"/>
              </a:spcBef>
              <a:buNone/>
              <a:defRPr sz="1400" b="0" i="0" u="none" strike="noStrike" cap="none">
                <a:solidFill>
                  <a:srgbClr val="000000"/>
                </a:solidFill>
                <a:latin typeface="Times"/>
                <a:ea typeface="Times"/>
                <a:cs typeface="Times"/>
                <a:sym typeface="Times"/>
              </a:defRPr>
            </a:lvl1pPr>
            <a:lvl2pPr marL="0" marR="0" lvl="1" indent="0" algn="r">
              <a:spcBef>
                <a:spcPts val="0"/>
              </a:spcBef>
              <a:buNone/>
              <a:defRPr sz="1400" b="0" i="0" u="none" strike="noStrike" cap="none">
                <a:solidFill>
                  <a:srgbClr val="000000"/>
                </a:solidFill>
                <a:latin typeface="Times"/>
                <a:ea typeface="Times"/>
                <a:cs typeface="Times"/>
                <a:sym typeface="Times"/>
              </a:defRPr>
            </a:lvl2pPr>
            <a:lvl3pPr marL="0" marR="0" lvl="2" indent="0" algn="r">
              <a:spcBef>
                <a:spcPts val="0"/>
              </a:spcBef>
              <a:buNone/>
              <a:defRPr sz="1400" b="0" i="0" u="none" strike="noStrike" cap="none">
                <a:solidFill>
                  <a:srgbClr val="000000"/>
                </a:solidFill>
                <a:latin typeface="Times"/>
                <a:ea typeface="Times"/>
                <a:cs typeface="Times"/>
                <a:sym typeface="Times"/>
              </a:defRPr>
            </a:lvl3pPr>
            <a:lvl4pPr marL="0" marR="0" lvl="3" indent="0" algn="r">
              <a:spcBef>
                <a:spcPts val="0"/>
              </a:spcBef>
              <a:buNone/>
              <a:defRPr sz="1400" b="0" i="0" u="none" strike="noStrike" cap="none">
                <a:solidFill>
                  <a:srgbClr val="000000"/>
                </a:solidFill>
                <a:latin typeface="Times"/>
                <a:ea typeface="Times"/>
                <a:cs typeface="Times"/>
                <a:sym typeface="Times"/>
              </a:defRPr>
            </a:lvl4pPr>
            <a:lvl5pPr marL="0" marR="0" lvl="4" indent="0" algn="r">
              <a:spcBef>
                <a:spcPts val="0"/>
              </a:spcBef>
              <a:buNone/>
              <a:defRPr sz="1400" b="0" i="0" u="none" strike="noStrike" cap="none">
                <a:solidFill>
                  <a:srgbClr val="000000"/>
                </a:solidFill>
                <a:latin typeface="Times"/>
                <a:ea typeface="Times"/>
                <a:cs typeface="Times"/>
                <a:sym typeface="Times"/>
              </a:defRPr>
            </a:lvl5pPr>
            <a:lvl6pPr marL="0" marR="0" lvl="5" indent="0" algn="r">
              <a:spcBef>
                <a:spcPts val="0"/>
              </a:spcBef>
              <a:buNone/>
              <a:defRPr sz="1400" b="0" i="0" u="none" strike="noStrike" cap="none">
                <a:solidFill>
                  <a:srgbClr val="000000"/>
                </a:solidFill>
                <a:latin typeface="Times"/>
                <a:ea typeface="Times"/>
                <a:cs typeface="Times"/>
                <a:sym typeface="Times"/>
              </a:defRPr>
            </a:lvl6pPr>
            <a:lvl7pPr marL="0" marR="0" lvl="6" indent="0" algn="r">
              <a:spcBef>
                <a:spcPts val="0"/>
              </a:spcBef>
              <a:buNone/>
              <a:defRPr sz="1400" b="0" i="0" u="none" strike="noStrike" cap="none">
                <a:solidFill>
                  <a:srgbClr val="000000"/>
                </a:solidFill>
                <a:latin typeface="Times"/>
                <a:ea typeface="Times"/>
                <a:cs typeface="Times"/>
                <a:sym typeface="Times"/>
              </a:defRPr>
            </a:lvl7pPr>
            <a:lvl8pPr marL="0" marR="0" lvl="7" indent="0" algn="r">
              <a:spcBef>
                <a:spcPts val="0"/>
              </a:spcBef>
              <a:buNone/>
              <a:defRPr sz="1400" b="0" i="0" u="none" strike="noStrike" cap="none">
                <a:solidFill>
                  <a:srgbClr val="000000"/>
                </a:solidFill>
                <a:latin typeface="Times"/>
                <a:ea typeface="Times"/>
                <a:cs typeface="Times"/>
                <a:sym typeface="Times"/>
              </a:defRPr>
            </a:lvl8pPr>
            <a:lvl9pPr marL="0" marR="0" lvl="8" indent="0" algn="r">
              <a:spcBef>
                <a:spcPts val="0"/>
              </a:spcBef>
              <a:buNone/>
              <a:defRPr sz="1400" b="0" i="0" u="none" strike="noStrike" cap="none">
                <a:solidFill>
                  <a:srgbClr val="000000"/>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2"/>
            <a:ext cx="5486400" cy="566738"/>
          </a:xfrm>
          <a:prstGeom prst="rect">
            <a:avLst/>
          </a:prstGeom>
          <a:noFill/>
          <a:ln>
            <a:noFill/>
          </a:ln>
        </p:spPr>
        <p:txBody>
          <a:bodyPr spcFirstLastPara="1" wrap="square" lIns="91400" tIns="45700" rIns="91400" bIns="45700" anchor="b" anchorCtr="0">
            <a:noAutofit/>
          </a:bodyPr>
          <a:lstStyle>
            <a:lvl1pPr lvl="0" algn="l">
              <a:spcBef>
                <a:spcPts val="0"/>
              </a:spcBef>
              <a:spcAft>
                <a:spcPts val="0"/>
              </a:spcAft>
              <a:buSzPts val="1400"/>
              <a:buNone/>
              <a:defRPr sz="2000" b="1"/>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40"/>
            <a:ext cx="5486400" cy="804862"/>
          </a:xfrm>
          <a:prstGeom prst="rect">
            <a:avLst/>
          </a:prstGeom>
          <a:noFill/>
          <a:ln>
            <a:noFill/>
          </a:ln>
        </p:spPr>
        <p:txBody>
          <a:bodyPr spcFirstLastPara="1" wrap="square" lIns="91400" tIns="45700" rIns="91400" bIns="45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110" name="Google Shape;110;p22"/>
          <p:cNvSpPr txBox="1">
            <a:spLocks noGrp="1"/>
          </p:cNvSpPr>
          <p:nvPr>
            <p:ph type="dt" idx="10"/>
          </p:nvPr>
        </p:nvSpPr>
        <p:spPr>
          <a:xfrm>
            <a:off x="457200" y="6245225"/>
            <a:ext cx="2133600" cy="476250"/>
          </a:xfrm>
          <a:prstGeom prst="rect">
            <a:avLst/>
          </a:prstGeom>
          <a:noFill/>
          <a:ln>
            <a:noFill/>
          </a:ln>
        </p:spPr>
        <p:txBody>
          <a:bodyPr spcFirstLastPara="1" wrap="square" lIns="91400" tIns="45700" rIns="91400"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352800" y="6305554"/>
            <a:ext cx="2895600" cy="476250"/>
          </a:xfrm>
          <a:prstGeom prst="rect">
            <a:avLst/>
          </a:prstGeom>
          <a:noFill/>
          <a:ln>
            <a:noFill/>
          </a:ln>
        </p:spPr>
        <p:txBody>
          <a:bodyPr spcFirstLastPara="1" wrap="square" lIns="91400" tIns="45700" rIns="91400"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2" y="6245225"/>
            <a:ext cx="2133600" cy="476250"/>
          </a:xfrm>
          <a:prstGeom prst="rect">
            <a:avLst/>
          </a:prstGeom>
          <a:noFill/>
          <a:ln>
            <a:noFill/>
          </a:ln>
        </p:spPr>
        <p:txBody>
          <a:bodyPr spcFirstLastPara="1" wrap="square" lIns="91400" tIns="45700" rIns="91400" bIns="45700" anchor="t" anchorCtr="0">
            <a:noAutofit/>
          </a:bodyPr>
          <a:lstStyle>
            <a:lvl1pPr marL="0" marR="0" lvl="0" indent="0" algn="r">
              <a:spcBef>
                <a:spcPts val="0"/>
              </a:spcBef>
              <a:buNone/>
              <a:defRPr sz="1400" b="0" i="0" u="none" strike="noStrike" cap="none">
                <a:solidFill>
                  <a:srgbClr val="000000"/>
                </a:solidFill>
                <a:latin typeface="Times"/>
                <a:ea typeface="Times"/>
                <a:cs typeface="Times"/>
                <a:sym typeface="Times"/>
              </a:defRPr>
            </a:lvl1pPr>
            <a:lvl2pPr marL="0" marR="0" lvl="1" indent="0" algn="r">
              <a:spcBef>
                <a:spcPts val="0"/>
              </a:spcBef>
              <a:buNone/>
              <a:defRPr sz="1400" b="0" i="0" u="none" strike="noStrike" cap="none">
                <a:solidFill>
                  <a:srgbClr val="000000"/>
                </a:solidFill>
                <a:latin typeface="Times"/>
                <a:ea typeface="Times"/>
                <a:cs typeface="Times"/>
                <a:sym typeface="Times"/>
              </a:defRPr>
            </a:lvl2pPr>
            <a:lvl3pPr marL="0" marR="0" lvl="2" indent="0" algn="r">
              <a:spcBef>
                <a:spcPts val="0"/>
              </a:spcBef>
              <a:buNone/>
              <a:defRPr sz="1400" b="0" i="0" u="none" strike="noStrike" cap="none">
                <a:solidFill>
                  <a:srgbClr val="000000"/>
                </a:solidFill>
                <a:latin typeface="Times"/>
                <a:ea typeface="Times"/>
                <a:cs typeface="Times"/>
                <a:sym typeface="Times"/>
              </a:defRPr>
            </a:lvl3pPr>
            <a:lvl4pPr marL="0" marR="0" lvl="3" indent="0" algn="r">
              <a:spcBef>
                <a:spcPts val="0"/>
              </a:spcBef>
              <a:buNone/>
              <a:defRPr sz="1400" b="0" i="0" u="none" strike="noStrike" cap="none">
                <a:solidFill>
                  <a:srgbClr val="000000"/>
                </a:solidFill>
                <a:latin typeface="Times"/>
                <a:ea typeface="Times"/>
                <a:cs typeface="Times"/>
                <a:sym typeface="Times"/>
              </a:defRPr>
            </a:lvl4pPr>
            <a:lvl5pPr marL="0" marR="0" lvl="4" indent="0" algn="r">
              <a:spcBef>
                <a:spcPts val="0"/>
              </a:spcBef>
              <a:buNone/>
              <a:defRPr sz="1400" b="0" i="0" u="none" strike="noStrike" cap="none">
                <a:solidFill>
                  <a:srgbClr val="000000"/>
                </a:solidFill>
                <a:latin typeface="Times"/>
                <a:ea typeface="Times"/>
                <a:cs typeface="Times"/>
                <a:sym typeface="Times"/>
              </a:defRPr>
            </a:lvl5pPr>
            <a:lvl6pPr marL="0" marR="0" lvl="5" indent="0" algn="r">
              <a:spcBef>
                <a:spcPts val="0"/>
              </a:spcBef>
              <a:buNone/>
              <a:defRPr sz="1400" b="0" i="0" u="none" strike="noStrike" cap="none">
                <a:solidFill>
                  <a:srgbClr val="000000"/>
                </a:solidFill>
                <a:latin typeface="Times"/>
                <a:ea typeface="Times"/>
                <a:cs typeface="Times"/>
                <a:sym typeface="Times"/>
              </a:defRPr>
            </a:lvl6pPr>
            <a:lvl7pPr marL="0" marR="0" lvl="6" indent="0" algn="r">
              <a:spcBef>
                <a:spcPts val="0"/>
              </a:spcBef>
              <a:buNone/>
              <a:defRPr sz="1400" b="0" i="0" u="none" strike="noStrike" cap="none">
                <a:solidFill>
                  <a:srgbClr val="000000"/>
                </a:solidFill>
                <a:latin typeface="Times"/>
                <a:ea typeface="Times"/>
                <a:cs typeface="Times"/>
                <a:sym typeface="Times"/>
              </a:defRPr>
            </a:lvl7pPr>
            <a:lvl8pPr marL="0" marR="0" lvl="7" indent="0" algn="r">
              <a:spcBef>
                <a:spcPts val="0"/>
              </a:spcBef>
              <a:buNone/>
              <a:defRPr sz="1400" b="0" i="0" u="none" strike="noStrike" cap="none">
                <a:solidFill>
                  <a:srgbClr val="000000"/>
                </a:solidFill>
                <a:latin typeface="Times"/>
                <a:ea typeface="Times"/>
                <a:cs typeface="Times"/>
                <a:sym typeface="Times"/>
              </a:defRPr>
            </a:lvl8pPr>
            <a:lvl9pPr marL="0" marR="0" lvl="8" indent="0" algn="r">
              <a:spcBef>
                <a:spcPts val="0"/>
              </a:spcBef>
              <a:buNone/>
              <a:defRPr sz="1400" b="0" i="0" u="none" strike="noStrike" cap="none">
                <a:solidFill>
                  <a:srgbClr val="000000"/>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600200" y="0"/>
            <a:ext cx="7239000" cy="762000"/>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9018" y="-556417"/>
            <a:ext cx="4525963" cy="8229600"/>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245225"/>
            <a:ext cx="2133600" cy="476250"/>
          </a:xfrm>
          <a:prstGeom prst="rect">
            <a:avLst/>
          </a:prstGeom>
          <a:noFill/>
          <a:ln>
            <a:noFill/>
          </a:ln>
        </p:spPr>
        <p:txBody>
          <a:bodyPr spcFirstLastPara="1" wrap="square" lIns="91400" tIns="45700" rIns="91400"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352800" y="6305554"/>
            <a:ext cx="2895600" cy="476250"/>
          </a:xfrm>
          <a:prstGeom prst="rect">
            <a:avLst/>
          </a:prstGeom>
          <a:noFill/>
          <a:ln>
            <a:noFill/>
          </a:ln>
        </p:spPr>
        <p:txBody>
          <a:bodyPr spcFirstLastPara="1" wrap="square" lIns="91400" tIns="45700" rIns="91400"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2" y="6245225"/>
            <a:ext cx="2133600" cy="476250"/>
          </a:xfrm>
          <a:prstGeom prst="rect">
            <a:avLst/>
          </a:prstGeom>
          <a:noFill/>
          <a:ln>
            <a:noFill/>
          </a:ln>
        </p:spPr>
        <p:txBody>
          <a:bodyPr spcFirstLastPara="1" wrap="square" lIns="91400" tIns="45700" rIns="91400" bIns="45700" anchor="t" anchorCtr="0">
            <a:noAutofit/>
          </a:bodyPr>
          <a:lstStyle>
            <a:lvl1pPr marL="0" marR="0" lvl="0" indent="0" algn="r">
              <a:spcBef>
                <a:spcPts val="0"/>
              </a:spcBef>
              <a:buNone/>
              <a:defRPr sz="1400" b="0" i="0" u="none" strike="noStrike" cap="none">
                <a:solidFill>
                  <a:srgbClr val="000000"/>
                </a:solidFill>
                <a:latin typeface="Times"/>
                <a:ea typeface="Times"/>
                <a:cs typeface="Times"/>
                <a:sym typeface="Times"/>
              </a:defRPr>
            </a:lvl1pPr>
            <a:lvl2pPr marL="0" marR="0" lvl="1" indent="0" algn="r">
              <a:spcBef>
                <a:spcPts val="0"/>
              </a:spcBef>
              <a:buNone/>
              <a:defRPr sz="1400" b="0" i="0" u="none" strike="noStrike" cap="none">
                <a:solidFill>
                  <a:srgbClr val="000000"/>
                </a:solidFill>
                <a:latin typeface="Times"/>
                <a:ea typeface="Times"/>
                <a:cs typeface="Times"/>
                <a:sym typeface="Times"/>
              </a:defRPr>
            </a:lvl2pPr>
            <a:lvl3pPr marL="0" marR="0" lvl="2" indent="0" algn="r">
              <a:spcBef>
                <a:spcPts val="0"/>
              </a:spcBef>
              <a:buNone/>
              <a:defRPr sz="1400" b="0" i="0" u="none" strike="noStrike" cap="none">
                <a:solidFill>
                  <a:srgbClr val="000000"/>
                </a:solidFill>
                <a:latin typeface="Times"/>
                <a:ea typeface="Times"/>
                <a:cs typeface="Times"/>
                <a:sym typeface="Times"/>
              </a:defRPr>
            </a:lvl3pPr>
            <a:lvl4pPr marL="0" marR="0" lvl="3" indent="0" algn="r">
              <a:spcBef>
                <a:spcPts val="0"/>
              </a:spcBef>
              <a:buNone/>
              <a:defRPr sz="1400" b="0" i="0" u="none" strike="noStrike" cap="none">
                <a:solidFill>
                  <a:srgbClr val="000000"/>
                </a:solidFill>
                <a:latin typeface="Times"/>
                <a:ea typeface="Times"/>
                <a:cs typeface="Times"/>
                <a:sym typeface="Times"/>
              </a:defRPr>
            </a:lvl4pPr>
            <a:lvl5pPr marL="0" marR="0" lvl="4" indent="0" algn="r">
              <a:spcBef>
                <a:spcPts val="0"/>
              </a:spcBef>
              <a:buNone/>
              <a:defRPr sz="1400" b="0" i="0" u="none" strike="noStrike" cap="none">
                <a:solidFill>
                  <a:srgbClr val="000000"/>
                </a:solidFill>
                <a:latin typeface="Times"/>
                <a:ea typeface="Times"/>
                <a:cs typeface="Times"/>
                <a:sym typeface="Times"/>
              </a:defRPr>
            </a:lvl5pPr>
            <a:lvl6pPr marL="0" marR="0" lvl="5" indent="0" algn="r">
              <a:spcBef>
                <a:spcPts val="0"/>
              </a:spcBef>
              <a:buNone/>
              <a:defRPr sz="1400" b="0" i="0" u="none" strike="noStrike" cap="none">
                <a:solidFill>
                  <a:srgbClr val="000000"/>
                </a:solidFill>
                <a:latin typeface="Times"/>
                <a:ea typeface="Times"/>
                <a:cs typeface="Times"/>
                <a:sym typeface="Times"/>
              </a:defRPr>
            </a:lvl6pPr>
            <a:lvl7pPr marL="0" marR="0" lvl="6" indent="0" algn="r">
              <a:spcBef>
                <a:spcPts val="0"/>
              </a:spcBef>
              <a:buNone/>
              <a:defRPr sz="1400" b="0" i="0" u="none" strike="noStrike" cap="none">
                <a:solidFill>
                  <a:srgbClr val="000000"/>
                </a:solidFill>
                <a:latin typeface="Times"/>
                <a:ea typeface="Times"/>
                <a:cs typeface="Times"/>
                <a:sym typeface="Times"/>
              </a:defRPr>
            </a:lvl7pPr>
            <a:lvl8pPr marL="0" marR="0" lvl="7" indent="0" algn="r">
              <a:spcBef>
                <a:spcPts val="0"/>
              </a:spcBef>
              <a:buNone/>
              <a:defRPr sz="1400" b="0" i="0" u="none" strike="noStrike" cap="none">
                <a:solidFill>
                  <a:srgbClr val="000000"/>
                </a:solidFill>
                <a:latin typeface="Times"/>
                <a:ea typeface="Times"/>
                <a:cs typeface="Times"/>
                <a:sym typeface="Times"/>
              </a:defRPr>
            </a:lvl8pPr>
            <a:lvl9pPr marL="0" marR="0" lvl="8" indent="0" algn="r">
              <a:spcBef>
                <a:spcPts val="0"/>
              </a:spcBef>
              <a:buNone/>
              <a:defRPr sz="1400" b="0" i="0" u="none" strike="noStrike" cap="none">
                <a:solidFill>
                  <a:srgbClr val="000000"/>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880768" y="1862934"/>
            <a:ext cx="5821363" cy="2095500"/>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613569" y="-156366"/>
            <a:ext cx="5821363" cy="6134100"/>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245225"/>
            <a:ext cx="2133600" cy="476250"/>
          </a:xfrm>
          <a:prstGeom prst="rect">
            <a:avLst/>
          </a:prstGeom>
          <a:noFill/>
          <a:ln>
            <a:noFill/>
          </a:ln>
        </p:spPr>
        <p:txBody>
          <a:bodyPr spcFirstLastPara="1" wrap="square" lIns="91400" tIns="45700" rIns="91400"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352800" y="6305554"/>
            <a:ext cx="2895600" cy="476250"/>
          </a:xfrm>
          <a:prstGeom prst="rect">
            <a:avLst/>
          </a:prstGeom>
          <a:noFill/>
          <a:ln>
            <a:noFill/>
          </a:ln>
        </p:spPr>
        <p:txBody>
          <a:bodyPr spcFirstLastPara="1" wrap="square" lIns="91400" tIns="45700" rIns="91400"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2" y="6245225"/>
            <a:ext cx="2133600" cy="476250"/>
          </a:xfrm>
          <a:prstGeom prst="rect">
            <a:avLst/>
          </a:prstGeom>
          <a:noFill/>
          <a:ln>
            <a:noFill/>
          </a:ln>
        </p:spPr>
        <p:txBody>
          <a:bodyPr spcFirstLastPara="1" wrap="square" lIns="91400" tIns="45700" rIns="91400" bIns="45700" anchor="t" anchorCtr="0">
            <a:noAutofit/>
          </a:bodyPr>
          <a:lstStyle>
            <a:lvl1pPr marL="0" marR="0" lvl="0" indent="0" algn="r">
              <a:spcBef>
                <a:spcPts val="0"/>
              </a:spcBef>
              <a:buNone/>
              <a:defRPr sz="1400" b="0" i="0" u="none" strike="noStrike" cap="none">
                <a:solidFill>
                  <a:srgbClr val="000000"/>
                </a:solidFill>
                <a:latin typeface="Times"/>
                <a:ea typeface="Times"/>
                <a:cs typeface="Times"/>
                <a:sym typeface="Times"/>
              </a:defRPr>
            </a:lvl1pPr>
            <a:lvl2pPr marL="0" marR="0" lvl="1" indent="0" algn="r">
              <a:spcBef>
                <a:spcPts val="0"/>
              </a:spcBef>
              <a:buNone/>
              <a:defRPr sz="1400" b="0" i="0" u="none" strike="noStrike" cap="none">
                <a:solidFill>
                  <a:srgbClr val="000000"/>
                </a:solidFill>
                <a:latin typeface="Times"/>
                <a:ea typeface="Times"/>
                <a:cs typeface="Times"/>
                <a:sym typeface="Times"/>
              </a:defRPr>
            </a:lvl2pPr>
            <a:lvl3pPr marL="0" marR="0" lvl="2" indent="0" algn="r">
              <a:spcBef>
                <a:spcPts val="0"/>
              </a:spcBef>
              <a:buNone/>
              <a:defRPr sz="1400" b="0" i="0" u="none" strike="noStrike" cap="none">
                <a:solidFill>
                  <a:srgbClr val="000000"/>
                </a:solidFill>
                <a:latin typeface="Times"/>
                <a:ea typeface="Times"/>
                <a:cs typeface="Times"/>
                <a:sym typeface="Times"/>
              </a:defRPr>
            </a:lvl3pPr>
            <a:lvl4pPr marL="0" marR="0" lvl="3" indent="0" algn="r">
              <a:spcBef>
                <a:spcPts val="0"/>
              </a:spcBef>
              <a:buNone/>
              <a:defRPr sz="1400" b="0" i="0" u="none" strike="noStrike" cap="none">
                <a:solidFill>
                  <a:srgbClr val="000000"/>
                </a:solidFill>
                <a:latin typeface="Times"/>
                <a:ea typeface="Times"/>
                <a:cs typeface="Times"/>
                <a:sym typeface="Times"/>
              </a:defRPr>
            </a:lvl4pPr>
            <a:lvl5pPr marL="0" marR="0" lvl="4" indent="0" algn="r">
              <a:spcBef>
                <a:spcPts val="0"/>
              </a:spcBef>
              <a:buNone/>
              <a:defRPr sz="1400" b="0" i="0" u="none" strike="noStrike" cap="none">
                <a:solidFill>
                  <a:srgbClr val="000000"/>
                </a:solidFill>
                <a:latin typeface="Times"/>
                <a:ea typeface="Times"/>
                <a:cs typeface="Times"/>
                <a:sym typeface="Times"/>
              </a:defRPr>
            </a:lvl5pPr>
            <a:lvl6pPr marL="0" marR="0" lvl="5" indent="0" algn="r">
              <a:spcBef>
                <a:spcPts val="0"/>
              </a:spcBef>
              <a:buNone/>
              <a:defRPr sz="1400" b="0" i="0" u="none" strike="noStrike" cap="none">
                <a:solidFill>
                  <a:srgbClr val="000000"/>
                </a:solidFill>
                <a:latin typeface="Times"/>
                <a:ea typeface="Times"/>
                <a:cs typeface="Times"/>
                <a:sym typeface="Times"/>
              </a:defRPr>
            </a:lvl6pPr>
            <a:lvl7pPr marL="0" marR="0" lvl="6" indent="0" algn="r">
              <a:spcBef>
                <a:spcPts val="0"/>
              </a:spcBef>
              <a:buNone/>
              <a:defRPr sz="1400" b="0" i="0" u="none" strike="noStrike" cap="none">
                <a:solidFill>
                  <a:srgbClr val="000000"/>
                </a:solidFill>
                <a:latin typeface="Times"/>
                <a:ea typeface="Times"/>
                <a:cs typeface="Times"/>
                <a:sym typeface="Times"/>
              </a:defRPr>
            </a:lvl7pPr>
            <a:lvl8pPr marL="0" marR="0" lvl="7" indent="0" algn="r">
              <a:spcBef>
                <a:spcPts val="0"/>
              </a:spcBef>
              <a:buNone/>
              <a:defRPr sz="1400" b="0" i="0" u="none" strike="noStrike" cap="none">
                <a:solidFill>
                  <a:srgbClr val="000000"/>
                </a:solidFill>
                <a:latin typeface="Times"/>
                <a:ea typeface="Times"/>
                <a:cs typeface="Times"/>
                <a:sym typeface="Times"/>
              </a:defRPr>
            </a:lvl8pPr>
            <a:lvl9pPr marL="0" marR="0" lvl="8" indent="0" algn="r">
              <a:spcBef>
                <a:spcPts val="0"/>
              </a:spcBef>
              <a:buNone/>
              <a:defRPr sz="1400" b="0" i="0" u="none" strike="noStrike" cap="none">
                <a:solidFill>
                  <a:srgbClr val="000000"/>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1600200" y="0"/>
            <a:ext cx="7239000" cy="762000"/>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27" name="Google Shape;127;p25"/>
          <p:cNvSpPr txBox="1">
            <a:spLocks noGrp="1"/>
          </p:cNvSpPr>
          <p:nvPr>
            <p:ph type="dt" idx="10"/>
          </p:nvPr>
        </p:nvSpPr>
        <p:spPr>
          <a:xfrm>
            <a:off x="457200" y="6245225"/>
            <a:ext cx="2133600" cy="476250"/>
          </a:xfrm>
          <a:prstGeom prst="rect">
            <a:avLst/>
          </a:prstGeom>
          <a:noFill/>
          <a:ln>
            <a:noFill/>
          </a:ln>
        </p:spPr>
        <p:txBody>
          <a:bodyPr spcFirstLastPara="1" wrap="square" lIns="91400" tIns="45700" rIns="91400"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5"/>
          <p:cNvSpPr txBox="1">
            <a:spLocks noGrp="1"/>
          </p:cNvSpPr>
          <p:nvPr>
            <p:ph type="ftr" idx="11"/>
          </p:nvPr>
        </p:nvSpPr>
        <p:spPr>
          <a:xfrm>
            <a:off x="3352800" y="6305554"/>
            <a:ext cx="2895600" cy="476250"/>
          </a:xfrm>
          <a:prstGeom prst="rect">
            <a:avLst/>
          </a:prstGeom>
          <a:noFill/>
          <a:ln>
            <a:noFill/>
          </a:ln>
        </p:spPr>
        <p:txBody>
          <a:bodyPr spcFirstLastPara="1" wrap="square" lIns="91400" tIns="45700" rIns="91400"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5"/>
          <p:cNvSpPr txBox="1">
            <a:spLocks noGrp="1"/>
          </p:cNvSpPr>
          <p:nvPr>
            <p:ph type="sldNum" idx="12"/>
          </p:nvPr>
        </p:nvSpPr>
        <p:spPr>
          <a:xfrm>
            <a:off x="6553202" y="6245225"/>
            <a:ext cx="2133600" cy="476250"/>
          </a:xfrm>
          <a:prstGeom prst="rect">
            <a:avLst/>
          </a:prstGeom>
          <a:noFill/>
          <a:ln>
            <a:noFill/>
          </a:ln>
        </p:spPr>
        <p:txBody>
          <a:bodyPr spcFirstLastPara="1" wrap="square" lIns="91400" tIns="45700" rIns="91400" bIns="4570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219866" y="2153749"/>
            <a:ext cx="7772400" cy="1470025"/>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371600" y="3886200"/>
            <a:ext cx="6400800" cy="1752600"/>
          </a:xfrm>
          <a:prstGeom prst="rect">
            <a:avLst/>
          </a:prstGeom>
          <a:noFill/>
          <a:ln>
            <a:noFill/>
          </a:ln>
        </p:spPr>
        <p:txBody>
          <a:bodyPr spcFirstLastPara="1" wrap="square" lIns="91400" tIns="45700" rIns="91400" bIns="45700" anchor="t" anchorCtr="0">
            <a:noAutofit/>
          </a:bodyPr>
          <a:lstStyle>
            <a:lvl1pPr lvl="0" algn="ctr">
              <a:spcBef>
                <a:spcPts val="640"/>
              </a:spcBef>
              <a:spcAft>
                <a:spcPts val="0"/>
              </a:spcAft>
              <a:buClr>
                <a:schemeClr val="dk1"/>
              </a:buClr>
              <a:buSzPts val="3200"/>
              <a:buFont typeface="Times"/>
              <a:buNone/>
              <a:defRPr/>
            </a:lvl1pPr>
            <a:lvl2pPr lvl="1" algn="ctr">
              <a:spcBef>
                <a:spcPts val="560"/>
              </a:spcBef>
              <a:spcAft>
                <a:spcPts val="0"/>
              </a:spcAft>
              <a:buClr>
                <a:schemeClr val="dk1"/>
              </a:buClr>
              <a:buSzPts val="2800"/>
              <a:buFont typeface="Times"/>
              <a:buNone/>
              <a:defRPr/>
            </a:lvl2pPr>
            <a:lvl3pPr lvl="2" algn="ctr">
              <a:spcBef>
                <a:spcPts val="480"/>
              </a:spcBef>
              <a:spcAft>
                <a:spcPts val="0"/>
              </a:spcAft>
              <a:buClr>
                <a:schemeClr val="dk1"/>
              </a:buClr>
              <a:buSzPts val="2400"/>
              <a:buFont typeface="Times"/>
              <a:buNone/>
              <a:defRPr/>
            </a:lvl3pPr>
            <a:lvl4pPr lvl="3" algn="ctr">
              <a:spcBef>
                <a:spcPts val="400"/>
              </a:spcBef>
              <a:spcAft>
                <a:spcPts val="0"/>
              </a:spcAft>
              <a:buClr>
                <a:schemeClr val="dk1"/>
              </a:buClr>
              <a:buSzPts val="2000"/>
              <a:buFont typeface="Times"/>
              <a:buNone/>
              <a:defRPr/>
            </a:lvl4pPr>
            <a:lvl5pPr lvl="4" algn="ctr">
              <a:spcBef>
                <a:spcPts val="400"/>
              </a:spcBef>
              <a:spcAft>
                <a:spcPts val="0"/>
              </a:spcAft>
              <a:buClr>
                <a:schemeClr val="dk1"/>
              </a:buClr>
              <a:buSzPts val="2000"/>
              <a:buFont typeface="Times"/>
              <a:buNone/>
              <a:defRPr/>
            </a:lvl5pPr>
            <a:lvl6pPr lvl="5" algn="ctr">
              <a:spcBef>
                <a:spcPts val="400"/>
              </a:spcBef>
              <a:spcAft>
                <a:spcPts val="0"/>
              </a:spcAft>
              <a:buClr>
                <a:schemeClr val="dk1"/>
              </a:buClr>
              <a:buSzPts val="2000"/>
              <a:buFont typeface="Times"/>
              <a:buNone/>
              <a:defRPr/>
            </a:lvl6pPr>
            <a:lvl7pPr lvl="6" algn="ctr">
              <a:spcBef>
                <a:spcPts val="400"/>
              </a:spcBef>
              <a:spcAft>
                <a:spcPts val="0"/>
              </a:spcAft>
              <a:buClr>
                <a:schemeClr val="dk1"/>
              </a:buClr>
              <a:buSzPts val="2000"/>
              <a:buFont typeface="Times"/>
              <a:buNone/>
              <a:defRPr/>
            </a:lvl7pPr>
            <a:lvl8pPr lvl="7" algn="ctr">
              <a:spcBef>
                <a:spcPts val="400"/>
              </a:spcBef>
              <a:spcAft>
                <a:spcPts val="0"/>
              </a:spcAft>
              <a:buClr>
                <a:schemeClr val="dk1"/>
              </a:buClr>
              <a:buSzPts val="2000"/>
              <a:buFont typeface="Times"/>
              <a:buNone/>
              <a:defRPr/>
            </a:lvl8pPr>
            <a:lvl9pPr lvl="8" algn="ctr">
              <a:spcBef>
                <a:spcPts val="400"/>
              </a:spcBef>
              <a:spcAft>
                <a:spcPts val="0"/>
              </a:spcAft>
              <a:buClr>
                <a:schemeClr val="dk1"/>
              </a:buClr>
              <a:buSzPts val="2000"/>
              <a:buFont typeface="Times"/>
              <a:buNone/>
              <a:defRPr/>
            </a:lvl9pPr>
          </a:lstStyle>
          <a:p>
            <a:endParaRPr/>
          </a:p>
        </p:txBody>
      </p:sp>
    </p:spTree>
    <p:extLst>
      <p:ext uri="{BB962C8B-B14F-4D97-AF65-F5344CB8AC3E}">
        <p14:creationId xmlns:p14="http://schemas.microsoft.com/office/powerpoint/2010/main" val="80753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600200" y="0"/>
            <a:ext cx="7239000" cy="762000"/>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457200" y="1295402"/>
            <a:ext cx="8229600" cy="4525963"/>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2315" y="4406903"/>
            <a:ext cx="7772400" cy="1362076"/>
          </a:xfrm>
          <a:prstGeom prst="rect">
            <a:avLst/>
          </a:prstGeom>
          <a:noFill/>
          <a:ln>
            <a:noFill/>
          </a:ln>
        </p:spPr>
        <p:txBody>
          <a:bodyPr spcFirstLastPara="1" wrap="square" lIns="91400" tIns="45700" rIns="91400" bIns="45700" anchor="t" anchorCtr="0">
            <a:noAutofit/>
          </a:bodyPr>
          <a:lstStyle>
            <a:lvl1pPr lvl="0" algn="l">
              <a:spcBef>
                <a:spcPts val="0"/>
              </a:spcBef>
              <a:spcAft>
                <a:spcPts val="0"/>
              </a:spcAft>
              <a:buSzPts val="1400"/>
              <a:buNone/>
              <a:defRPr sz="4000" b="1"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722315" y="2906713"/>
            <a:ext cx="7772400" cy="1500187"/>
          </a:xfrm>
          <a:prstGeom prst="rect">
            <a:avLst/>
          </a:prstGeom>
          <a:noFill/>
          <a:ln>
            <a:noFill/>
          </a:ln>
        </p:spPr>
        <p:txBody>
          <a:bodyPr spcFirstLastPara="1" wrap="square" lIns="91400" tIns="45700" rIns="91400" bIns="45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600200" y="0"/>
            <a:ext cx="7239000" cy="762000"/>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457200" y="1295402"/>
            <a:ext cx="4038600" cy="4525963"/>
          </a:xfrm>
          <a:prstGeom prst="rect">
            <a:avLst/>
          </a:prstGeom>
          <a:noFill/>
          <a:ln>
            <a:noFill/>
          </a:ln>
        </p:spPr>
        <p:txBody>
          <a:bodyPr spcFirstLastPara="1" wrap="square" lIns="91400" tIns="45700" rIns="91400" bIns="45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25" name="Google Shape;25;p5"/>
          <p:cNvSpPr txBox="1">
            <a:spLocks noGrp="1"/>
          </p:cNvSpPr>
          <p:nvPr>
            <p:ph type="body" idx="2"/>
          </p:nvPr>
        </p:nvSpPr>
        <p:spPr>
          <a:xfrm>
            <a:off x="4648201" y="1295402"/>
            <a:ext cx="4038600" cy="4525963"/>
          </a:xfrm>
          <a:prstGeom prst="rect">
            <a:avLst/>
          </a:prstGeom>
          <a:noFill/>
          <a:ln>
            <a:noFill/>
          </a:ln>
        </p:spPr>
        <p:txBody>
          <a:bodyPr spcFirstLastPara="1" wrap="square" lIns="91400" tIns="45700" rIns="91400" bIns="45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57200" y="274639"/>
            <a:ext cx="8229600" cy="1143000"/>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457200" y="1535116"/>
            <a:ext cx="4040188" cy="639762"/>
          </a:xfrm>
          <a:prstGeom prst="rect">
            <a:avLst/>
          </a:prstGeom>
          <a:noFill/>
          <a:ln>
            <a:noFill/>
          </a:ln>
        </p:spPr>
        <p:txBody>
          <a:bodyPr spcFirstLastPara="1" wrap="square" lIns="91400" tIns="45700" rIns="91400" bIns="45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29" name="Google Shape;29;p6"/>
          <p:cNvSpPr txBox="1">
            <a:spLocks noGrp="1"/>
          </p:cNvSpPr>
          <p:nvPr>
            <p:ph type="body" idx="2"/>
          </p:nvPr>
        </p:nvSpPr>
        <p:spPr>
          <a:xfrm>
            <a:off x="457200" y="2174875"/>
            <a:ext cx="4040188" cy="3951288"/>
          </a:xfrm>
          <a:prstGeom prst="rect">
            <a:avLst/>
          </a:prstGeom>
          <a:noFill/>
          <a:ln>
            <a:noFill/>
          </a:ln>
        </p:spPr>
        <p:txBody>
          <a:bodyPr spcFirstLastPara="1" wrap="square" lIns="91400" tIns="45700" rIns="91400" bIns="45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30" name="Google Shape;30;p6"/>
          <p:cNvSpPr txBox="1">
            <a:spLocks noGrp="1"/>
          </p:cNvSpPr>
          <p:nvPr>
            <p:ph type="body" idx="3"/>
          </p:nvPr>
        </p:nvSpPr>
        <p:spPr>
          <a:xfrm>
            <a:off x="4645033" y="1535116"/>
            <a:ext cx="4041775" cy="639762"/>
          </a:xfrm>
          <a:prstGeom prst="rect">
            <a:avLst/>
          </a:prstGeom>
          <a:noFill/>
          <a:ln>
            <a:noFill/>
          </a:ln>
        </p:spPr>
        <p:txBody>
          <a:bodyPr spcFirstLastPara="1" wrap="square" lIns="91400" tIns="45700" rIns="91400" bIns="45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31" name="Google Shape;31;p6"/>
          <p:cNvSpPr txBox="1">
            <a:spLocks noGrp="1"/>
          </p:cNvSpPr>
          <p:nvPr>
            <p:ph type="body" idx="4"/>
          </p:nvPr>
        </p:nvSpPr>
        <p:spPr>
          <a:xfrm>
            <a:off x="4645033" y="2174875"/>
            <a:ext cx="4041775" cy="3951288"/>
          </a:xfrm>
          <a:prstGeom prst="rect">
            <a:avLst/>
          </a:prstGeom>
          <a:noFill/>
          <a:ln>
            <a:noFill/>
          </a:ln>
        </p:spPr>
        <p:txBody>
          <a:bodyPr spcFirstLastPara="1" wrap="square" lIns="91400" tIns="45700" rIns="91400" bIns="45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600200" y="0"/>
            <a:ext cx="7239000" cy="762000"/>
          </a:xfrm>
          <a:prstGeom prst="rect">
            <a:avLst/>
          </a:prstGeom>
          <a:noFill/>
          <a:ln>
            <a:noFill/>
          </a:ln>
        </p:spPr>
        <p:txBody>
          <a:bodyPr spcFirstLastPara="1" wrap="square" lIns="91400" tIns="45700" rIns="91400" bIns="45700" anchor="ctr"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457221" y="273052"/>
            <a:ext cx="3008313" cy="1162050"/>
          </a:xfrm>
          <a:prstGeom prst="rect">
            <a:avLst/>
          </a:prstGeom>
          <a:noFill/>
          <a:ln>
            <a:noFill/>
          </a:ln>
        </p:spPr>
        <p:txBody>
          <a:bodyPr spcFirstLastPara="1" wrap="square" lIns="91400" tIns="45700" rIns="91400" bIns="45700" anchor="b" anchorCtr="0">
            <a:noAutofit/>
          </a:bodyPr>
          <a:lstStyle>
            <a:lvl1pPr lvl="0" algn="l">
              <a:spcBef>
                <a:spcPts val="0"/>
              </a:spcBef>
              <a:spcAft>
                <a:spcPts val="0"/>
              </a:spcAft>
              <a:buSzPts val="1400"/>
              <a:buNone/>
              <a:defRPr sz="2000" b="1"/>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3575050" y="273052"/>
            <a:ext cx="5111750" cy="5853113"/>
          </a:xfrm>
          <a:prstGeom prst="rect">
            <a:avLst/>
          </a:prstGeom>
          <a:noFill/>
          <a:ln>
            <a:noFill/>
          </a:ln>
        </p:spPr>
        <p:txBody>
          <a:bodyPr spcFirstLastPara="1" wrap="square" lIns="91400" tIns="45700" rIns="91400" bIns="45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38" name="Google Shape;38;p9"/>
          <p:cNvSpPr txBox="1">
            <a:spLocks noGrp="1"/>
          </p:cNvSpPr>
          <p:nvPr>
            <p:ph type="body" idx="2"/>
          </p:nvPr>
        </p:nvSpPr>
        <p:spPr>
          <a:xfrm>
            <a:off x="457221" y="1435106"/>
            <a:ext cx="3008313" cy="4691063"/>
          </a:xfrm>
          <a:prstGeom prst="rect">
            <a:avLst/>
          </a:prstGeom>
          <a:noFill/>
          <a:ln>
            <a:noFill/>
          </a:ln>
        </p:spPr>
        <p:txBody>
          <a:bodyPr spcFirstLastPara="1" wrap="square" lIns="91400" tIns="45700" rIns="91400" bIns="45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1792288" y="4800602"/>
            <a:ext cx="5486400" cy="566738"/>
          </a:xfrm>
          <a:prstGeom prst="rect">
            <a:avLst/>
          </a:prstGeom>
          <a:noFill/>
          <a:ln>
            <a:noFill/>
          </a:ln>
        </p:spPr>
        <p:txBody>
          <a:bodyPr spcFirstLastPara="1" wrap="square" lIns="91400" tIns="45700" rIns="91400" bIns="45700" anchor="b" anchorCtr="0">
            <a:noAutofit/>
          </a:bodyPr>
          <a:lstStyle>
            <a:lvl1pPr lvl="0" algn="l">
              <a:spcBef>
                <a:spcPts val="0"/>
              </a:spcBef>
              <a:spcAft>
                <a:spcPts val="0"/>
              </a:spcAft>
              <a:buSzPts val="1400"/>
              <a:buNone/>
              <a:defRPr sz="2000" b="1"/>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41" name="Google Shape;41;p10"/>
          <p:cNvSpPr>
            <a:spLocks noGrp="1"/>
          </p:cNvSpPr>
          <p:nvPr>
            <p:ph type="pic" idx="2"/>
          </p:nvPr>
        </p:nvSpPr>
        <p:spPr>
          <a:xfrm>
            <a:off x="1792288" y="612775"/>
            <a:ext cx="5486400" cy="4114800"/>
          </a:xfrm>
          <a:prstGeom prst="rect">
            <a:avLst/>
          </a:prstGeom>
          <a:noFill/>
          <a:ln>
            <a:noFill/>
          </a:ln>
        </p:spPr>
      </p:sp>
      <p:sp>
        <p:nvSpPr>
          <p:cNvPr id="42" name="Google Shape;42;p10"/>
          <p:cNvSpPr txBox="1">
            <a:spLocks noGrp="1"/>
          </p:cNvSpPr>
          <p:nvPr>
            <p:ph type="body" idx="1"/>
          </p:nvPr>
        </p:nvSpPr>
        <p:spPr>
          <a:xfrm>
            <a:off x="1792288" y="5367340"/>
            <a:ext cx="5486400" cy="804862"/>
          </a:xfrm>
          <a:prstGeom prst="rect">
            <a:avLst/>
          </a:prstGeom>
          <a:noFill/>
          <a:ln>
            <a:noFill/>
          </a:ln>
        </p:spPr>
        <p:txBody>
          <a:bodyPr spcFirstLastPara="1" wrap="square" lIns="91400" tIns="45700" rIns="91400" bIns="45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nps_ppt_master"/>
          <p:cNvPicPr preferRelativeResize="0"/>
          <p:nvPr/>
        </p:nvPicPr>
        <p:blipFill rotWithShape="1">
          <a:blip r:embed="rId13">
            <a:alphaModFix/>
          </a:blip>
          <a:srcRect/>
          <a:stretch/>
        </p:blipFill>
        <p:spPr>
          <a:xfrm>
            <a:off x="1630" y="1"/>
            <a:ext cx="9139237" cy="6859588"/>
          </a:xfrm>
          <a:prstGeom prst="rect">
            <a:avLst/>
          </a:prstGeom>
          <a:noFill/>
          <a:ln>
            <a:noFill/>
          </a:ln>
        </p:spPr>
      </p:pic>
      <p:sp>
        <p:nvSpPr>
          <p:cNvPr id="11" name="Google Shape;11;p1"/>
          <p:cNvSpPr txBox="1">
            <a:spLocks noGrp="1"/>
          </p:cNvSpPr>
          <p:nvPr>
            <p:ph type="title"/>
          </p:nvPr>
        </p:nvSpPr>
        <p:spPr>
          <a:xfrm>
            <a:off x="1600200" y="0"/>
            <a:ext cx="7239000" cy="762000"/>
          </a:xfrm>
          <a:prstGeom prst="rect">
            <a:avLst/>
          </a:prstGeom>
          <a:noFill/>
          <a:ln>
            <a:noFill/>
          </a:ln>
        </p:spPr>
        <p:txBody>
          <a:bodyPr spcFirstLastPara="1" wrap="square" lIns="91400" tIns="45700" rIns="91400" bIns="45700" anchor="ctr" anchorCtr="0">
            <a:noAutofit/>
          </a:bodyPr>
          <a:lstStyle>
            <a:lvl1pPr marR="0" lvl="0" algn="r" rtl="0">
              <a:spcBef>
                <a:spcPts val="0"/>
              </a:spcBef>
              <a:spcAft>
                <a:spcPts val="0"/>
              </a:spcAft>
              <a:buSzPts val="1400"/>
              <a:buNone/>
              <a:defRPr sz="3200" b="1" i="0" u="none" strike="noStrike" cap="none">
                <a:solidFill>
                  <a:schemeClr val="lt1"/>
                </a:solidFill>
                <a:latin typeface="Times"/>
                <a:ea typeface="Times"/>
                <a:cs typeface="Times"/>
                <a:sym typeface="Times"/>
              </a:defRPr>
            </a:lvl1pPr>
            <a:lvl2pPr marR="0" lvl="1" algn="r" rtl="0">
              <a:spcBef>
                <a:spcPts val="0"/>
              </a:spcBef>
              <a:spcAft>
                <a:spcPts val="0"/>
              </a:spcAft>
              <a:buSzPts val="1400"/>
              <a:buNone/>
              <a:defRPr sz="3200" b="1" i="0" u="none" strike="noStrike" cap="none">
                <a:solidFill>
                  <a:schemeClr val="lt1"/>
                </a:solidFill>
                <a:latin typeface="Times"/>
                <a:ea typeface="Times"/>
                <a:cs typeface="Times"/>
                <a:sym typeface="Times"/>
              </a:defRPr>
            </a:lvl2pPr>
            <a:lvl3pPr marR="0" lvl="2" algn="r" rtl="0">
              <a:spcBef>
                <a:spcPts val="0"/>
              </a:spcBef>
              <a:spcAft>
                <a:spcPts val="0"/>
              </a:spcAft>
              <a:buSzPts val="1400"/>
              <a:buNone/>
              <a:defRPr sz="3200" b="1" i="0" u="none" strike="noStrike" cap="none">
                <a:solidFill>
                  <a:schemeClr val="lt1"/>
                </a:solidFill>
                <a:latin typeface="Times"/>
                <a:ea typeface="Times"/>
                <a:cs typeface="Times"/>
                <a:sym typeface="Times"/>
              </a:defRPr>
            </a:lvl3pPr>
            <a:lvl4pPr marR="0" lvl="3" algn="r" rtl="0">
              <a:spcBef>
                <a:spcPts val="0"/>
              </a:spcBef>
              <a:spcAft>
                <a:spcPts val="0"/>
              </a:spcAft>
              <a:buSzPts val="1400"/>
              <a:buNone/>
              <a:defRPr sz="3200" b="1" i="0" u="none" strike="noStrike" cap="none">
                <a:solidFill>
                  <a:schemeClr val="lt1"/>
                </a:solidFill>
                <a:latin typeface="Times"/>
                <a:ea typeface="Times"/>
                <a:cs typeface="Times"/>
                <a:sym typeface="Times"/>
              </a:defRPr>
            </a:lvl4pPr>
            <a:lvl5pPr marR="0" lvl="4" algn="r" rtl="0">
              <a:spcBef>
                <a:spcPts val="0"/>
              </a:spcBef>
              <a:spcAft>
                <a:spcPts val="0"/>
              </a:spcAft>
              <a:buSzPts val="1400"/>
              <a:buNone/>
              <a:defRPr sz="3200" b="1" i="0" u="none" strike="noStrike" cap="none">
                <a:solidFill>
                  <a:schemeClr val="lt1"/>
                </a:solidFill>
                <a:latin typeface="Times"/>
                <a:ea typeface="Times"/>
                <a:cs typeface="Times"/>
                <a:sym typeface="Times"/>
              </a:defRPr>
            </a:lvl5pPr>
            <a:lvl6pPr marR="0" lvl="5" algn="r" rtl="0">
              <a:spcBef>
                <a:spcPts val="0"/>
              </a:spcBef>
              <a:spcAft>
                <a:spcPts val="0"/>
              </a:spcAft>
              <a:buSzPts val="1400"/>
              <a:buNone/>
              <a:defRPr sz="3200" b="1" i="0" u="none" strike="noStrike" cap="none">
                <a:solidFill>
                  <a:schemeClr val="lt1"/>
                </a:solidFill>
                <a:latin typeface="Times"/>
                <a:ea typeface="Times"/>
                <a:cs typeface="Times"/>
                <a:sym typeface="Times"/>
              </a:defRPr>
            </a:lvl6pPr>
            <a:lvl7pPr marR="0" lvl="6" algn="r" rtl="0">
              <a:spcBef>
                <a:spcPts val="0"/>
              </a:spcBef>
              <a:spcAft>
                <a:spcPts val="0"/>
              </a:spcAft>
              <a:buSzPts val="1400"/>
              <a:buNone/>
              <a:defRPr sz="3200" b="1" i="0" u="none" strike="noStrike" cap="none">
                <a:solidFill>
                  <a:schemeClr val="lt1"/>
                </a:solidFill>
                <a:latin typeface="Times"/>
                <a:ea typeface="Times"/>
                <a:cs typeface="Times"/>
                <a:sym typeface="Times"/>
              </a:defRPr>
            </a:lvl7pPr>
            <a:lvl8pPr marR="0" lvl="7" algn="r" rtl="0">
              <a:spcBef>
                <a:spcPts val="0"/>
              </a:spcBef>
              <a:spcAft>
                <a:spcPts val="0"/>
              </a:spcAft>
              <a:buSzPts val="1400"/>
              <a:buNone/>
              <a:defRPr sz="3200" b="1" i="0" u="none" strike="noStrike" cap="none">
                <a:solidFill>
                  <a:schemeClr val="lt1"/>
                </a:solidFill>
                <a:latin typeface="Times"/>
                <a:ea typeface="Times"/>
                <a:cs typeface="Times"/>
                <a:sym typeface="Times"/>
              </a:defRPr>
            </a:lvl8pPr>
            <a:lvl9pPr marR="0" lvl="8" algn="r" rtl="0">
              <a:spcBef>
                <a:spcPts val="0"/>
              </a:spcBef>
              <a:spcAft>
                <a:spcPts val="0"/>
              </a:spcAft>
              <a:buSzPts val="1400"/>
              <a:buNone/>
              <a:defRPr sz="3200" b="1" i="0" u="none" strike="noStrike" cap="none">
                <a:solidFill>
                  <a:schemeClr val="lt1"/>
                </a:solidFill>
                <a:latin typeface="Times"/>
                <a:ea typeface="Times"/>
                <a:cs typeface="Times"/>
                <a:sym typeface="Times"/>
              </a:defRPr>
            </a:lvl9pPr>
          </a:lstStyle>
          <a:p>
            <a:endParaRPr/>
          </a:p>
        </p:txBody>
      </p:sp>
      <p:sp>
        <p:nvSpPr>
          <p:cNvPr id="12" name="Google Shape;12;p1"/>
          <p:cNvSpPr txBox="1">
            <a:spLocks noGrp="1"/>
          </p:cNvSpPr>
          <p:nvPr>
            <p:ph type="body" idx="1"/>
          </p:nvPr>
        </p:nvSpPr>
        <p:spPr>
          <a:xfrm>
            <a:off x="457200" y="1295402"/>
            <a:ext cx="8229600" cy="4525963"/>
          </a:xfrm>
          <a:prstGeom prst="rect">
            <a:avLst/>
          </a:prstGeom>
          <a:noFill/>
          <a:ln>
            <a:noFill/>
          </a:ln>
        </p:spPr>
        <p:txBody>
          <a:bodyPr spcFirstLastPara="1" wrap="square" lIns="91400" tIns="45700" rIns="91400" bIns="45700" anchor="t" anchorCtr="0">
            <a:noAutofit/>
          </a:bodyPr>
          <a:lstStyle>
            <a:lvl1pPr marL="457200" marR="0" lvl="0"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1pPr>
            <a:lvl2pPr marL="914400" marR="0" lvl="1" indent="-406400" algn="l" rtl="0">
              <a:spcBef>
                <a:spcPts val="560"/>
              </a:spcBef>
              <a:spcAft>
                <a:spcPts val="0"/>
              </a:spcAft>
              <a:buClr>
                <a:schemeClr val="dk1"/>
              </a:buClr>
              <a:buSzPts val="2800"/>
              <a:buFont typeface="Times"/>
              <a:buChar char="–"/>
              <a:defRPr sz="2800" b="0" i="0" u="none" strike="noStrike" cap="none">
                <a:solidFill>
                  <a:schemeClr val="dk1"/>
                </a:solidFill>
                <a:latin typeface="Times"/>
                <a:ea typeface="Times"/>
                <a:cs typeface="Times"/>
                <a:sym typeface="Times"/>
              </a:defRPr>
            </a:lvl2pPr>
            <a:lvl3pPr marL="1371600" marR="0" lvl="2" indent="-381000" algn="l" rtl="0">
              <a:spcBef>
                <a:spcPts val="480"/>
              </a:spcBef>
              <a:spcAft>
                <a:spcPts val="0"/>
              </a:spcAft>
              <a:buClr>
                <a:schemeClr val="dk1"/>
              </a:buClr>
              <a:buSzPts val="2400"/>
              <a:buFont typeface="Times"/>
              <a:buChar char="•"/>
              <a:defRPr sz="2400" b="0" i="0" u="none" strike="noStrike" cap="none">
                <a:solidFill>
                  <a:schemeClr val="dk1"/>
                </a:solidFill>
                <a:latin typeface="Times"/>
                <a:ea typeface="Times"/>
                <a:cs typeface="Times"/>
                <a:sym typeface="Times"/>
              </a:defRPr>
            </a:lvl3pPr>
            <a:lvl4pPr marL="1828800" marR="0" lvl="3"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4pPr>
            <a:lvl5pPr marL="2286000" marR="0" lvl="4"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5pPr>
            <a:lvl6pPr marL="2743200" marR="0" lvl="5"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6pPr>
            <a:lvl7pPr marL="3200400" marR="0" lvl="6"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7pPr>
            <a:lvl8pPr marL="3657600" marR="0" lvl="7"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8pPr>
            <a:lvl9pPr marL="4114800" marR="0" lvl="8"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9pPr>
          </a:lstStyle>
          <a:p>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pic>
        <p:nvPicPr>
          <p:cNvPr id="50" name="Google Shape;50;p13" descr="nps_ppt_slide"/>
          <p:cNvPicPr preferRelativeResize="0"/>
          <p:nvPr/>
        </p:nvPicPr>
        <p:blipFill rotWithShape="1">
          <a:blip r:embed="rId8">
            <a:alphaModFix/>
          </a:blip>
          <a:srcRect/>
          <a:stretch/>
        </p:blipFill>
        <p:spPr>
          <a:xfrm>
            <a:off x="0" y="0"/>
            <a:ext cx="9144000" cy="6856414"/>
          </a:xfrm>
          <a:prstGeom prst="rect">
            <a:avLst/>
          </a:prstGeom>
          <a:noFill/>
          <a:ln>
            <a:noFill/>
          </a:ln>
        </p:spPr>
      </p:pic>
      <p:sp>
        <p:nvSpPr>
          <p:cNvPr id="51" name="Google Shape;51;p13"/>
          <p:cNvSpPr txBox="1">
            <a:spLocks noGrp="1"/>
          </p:cNvSpPr>
          <p:nvPr>
            <p:ph type="title"/>
          </p:nvPr>
        </p:nvSpPr>
        <p:spPr>
          <a:xfrm>
            <a:off x="1600200" y="0"/>
            <a:ext cx="7239000" cy="762000"/>
          </a:xfrm>
          <a:prstGeom prst="rect">
            <a:avLst/>
          </a:prstGeom>
          <a:noFill/>
          <a:ln>
            <a:noFill/>
          </a:ln>
        </p:spPr>
        <p:txBody>
          <a:bodyPr spcFirstLastPara="1" wrap="square" lIns="91400" tIns="45700" rIns="91400" bIns="45700" anchor="ctr" anchorCtr="0">
            <a:noAutofit/>
          </a:bodyPr>
          <a:lstStyle>
            <a:lvl1pPr marR="0" lvl="0" algn="r" rtl="0">
              <a:spcBef>
                <a:spcPts val="0"/>
              </a:spcBef>
              <a:spcAft>
                <a:spcPts val="0"/>
              </a:spcAft>
              <a:buSzPts val="1400"/>
              <a:buNone/>
              <a:defRPr sz="3200" b="1" i="0" u="none" strike="noStrike" cap="none">
                <a:solidFill>
                  <a:schemeClr val="lt1"/>
                </a:solidFill>
                <a:latin typeface="Times"/>
                <a:ea typeface="Times"/>
                <a:cs typeface="Times"/>
                <a:sym typeface="Times"/>
              </a:defRPr>
            </a:lvl1pPr>
            <a:lvl2pPr marR="0" lvl="1" algn="r" rtl="0">
              <a:spcBef>
                <a:spcPts val="0"/>
              </a:spcBef>
              <a:spcAft>
                <a:spcPts val="0"/>
              </a:spcAft>
              <a:buSzPts val="1400"/>
              <a:buNone/>
              <a:defRPr sz="3200" b="1" i="0" u="none" strike="noStrike" cap="none">
                <a:solidFill>
                  <a:schemeClr val="lt1"/>
                </a:solidFill>
                <a:latin typeface="Times"/>
                <a:ea typeface="Times"/>
                <a:cs typeface="Times"/>
                <a:sym typeface="Times"/>
              </a:defRPr>
            </a:lvl2pPr>
            <a:lvl3pPr marR="0" lvl="2" algn="r" rtl="0">
              <a:spcBef>
                <a:spcPts val="0"/>
              </a:spcBef>
              <a:spcAft>
                <a:spcPts val="0"/>
              </a:spcAft>
              <a:buSzPts val="1400"/>
              <a:buNone/>
              <a:defRPr sz="3200" b="1" i="0" u="none" strike="noStrike" cap="none">
                <a:solidFill>
                  <a:schemeClr val="lt1"/>
                </a:solidFill>
                <a:latin typeface="Times"/>
                <a:ea typeface="Times"/>
                <a:cs typeface="Times"/>
                <a:sym typeface="Times"/>
              </a:defRPr>
            </a:lvl3pPr>
            <a:lvl4pPr marR="0" lvl="3" algn="r" rtl="0">
              <a:spcBef>
                <a:spcPts val="0"/>
              </a:spcBef>
              <a:spcAft>
                <a:spcPts val="0"/>
              </a:spcAft>
              <a:buSzPts val="1400"/>
              <a:buNone/>
              <a:defRPr sz="3200" b="1" i="0" u="none" strike="noStrike" cap="none">
                <a:solidFill>
                  <a:schemeClr val="lt1"/>
                </a:solidFill>
                <a:latin typeface="Times"/>
                <a:ea typeface="Times"/>
                <a:cs typeface="Times"/>
                <a:sym typeface="Times"/>
              </a:defRPr>
            </a:lvl4pPr>
            <a:lvl5pPr marR="0" lvl="4" algn="r" rtl="0">
              <a:spcBef>
                <a:spcPts val="0"/>
              </a:spcBef>
              <a:spcAft>
                <a:spcPts val="0"/>
              </a:spcAft>
              <a:buSzPts val="1400"/>
              <a:buNone/>
              <a:defRPr sz="3200" b="1" i="0" u="none" strike="noStrike" cap="none">
                <a:solidFill>
                  <a:schemeClr val="lt1"/>
                </a:solidFill>
                <a:latin typeface="Times"/>
                <a:ea typeface="Times"/>
                <a:cs typeface="Times"/>
                <a:sym typeface="Times"/>
              </a:defRPr>
            </a:lvl5pPr>
            <a:lvl6pPr marR="0" lvl="5" algn="r" rtl="0">
              <a:spcBef>
                <a:spcPts val="0"/>
              </a:spcBef>
              <a:spcAft>
                <a:spcPts val="0"/>
              </a:spcAft>
              <a:buSzPts val="1400"/>
              <a:buNone/>
              <a:defRPr sz="3200" b="1" i="0" u="none" strike="noStrike" cap="none">
                <a:solidFill>
                  <a:schemeClr val="lt1"/>
                </a:solidFill>
                <a:latin typeface="Times"/>
                <a:ea typeface="Times"/>
                <a:cs typeface="Times"/>
                <a:sym typeface="Times"/>
              </a:defRPr>
            </a:lvl6pPr>
            <a:lvl7pPr marR="0" lvl="6" algn="r" rtl="0">
              <a:spcBef>
                <a:spcPts val="0"/>
              </a:spcBef>
              <a:spcAft>
                <a:spcPts val="0"/>
              </a:spcAft>
              <a:buSzPts val="1400"/>
              <a:buNone/>
              <a:defRPr sz="3200" b="1" i="0" u="none" strike="noStrike" cap="none">
                <a:solidFill>
                  <a:schemeClr val="lt1"/>
                </a:solidFill>
                <a:latin typeface="Times"/>
                <a:ea typeface="Times"/>
                <a:cs typeface="Times"/>
                <a:sym typeface="Times"/>
              </a:defRPr>
            </a:lvl7pPr>
            <a:lvl8pPr marR="0" lvl="7" algn="r" rtl="0">
              <a:spcBef>
                <a:spcPts val="0"/>
              </a:spcBef>
              <a:spcAft>
                <a:spcPts val="0"/>
              </a:spcAft>
              <a:buSzPts val="1400"/>
              <a:buNone/>
              <a:defRPr sz="3200" b="1" i="0" u="none" strike="noStrike" cap="none">
                <a:solidFill>
                  <a:schemeClr val="lt1"/>
                </a:solidFill>
                <a:latin typeface="Times"/>
                <a:ea typeface="Times"/>
                <a:cs typeface="Times"/>
                <a:sym typeface="Times"/>
              </a:defRPr>
            </a:lvl8pPr>
            <a:lvl9pPr marR="0" lvl="8" algn="r" rtl="0">
              <a:spcBef>
                <a:spcPts val="0"/>
              </a:spcBef>
              <a:spcAft>
                <a:spcPts val="0"/>
              </a:spcAft>
              <a:buSzPts val="1400"/>
              <a:buNone/>
              <a:defRPr sz="3200" b="1" i="0" u="none" strike="noStrike" cap="none">
                <a:solidFill>
                  <a:schemeClr val="lt1"/>
                </a:solidFill>
                <a:latin typeface="Times"/>
                <a:ea typeface="Times"/>
                <a:cs typeface="Times"/>
                <a:sym typeface="Times"/>
              </a:defRPr>
            </a:lvl9pPr>
          </a:lstStyle>
          <a:p>
            <a:endParaRPr/>
          </a:p>
        </p:txBody>
      </p:sp>
      <p:sp>
        <p:nvSpPr>
          <p:cNvPr id="52" name="Google Shape;52;p13"/>
          <p:cNvSpPr txBox="1">
            <a:spLocks noGrp="1"/>
          </p:cNvSpPr>
          <p:nvPr>
            <p:ph type="body" idx="1"/>
          </p:nvPr>
        </p:nvSpPr>
        <p:spPr>
          <a:xfrm>
            <a:off x="457200" y="1295402"/>
            <a:ext cx="8229600" cy="4525963"/>
          </a:xfrm>
          <a:prstGeom prst="rect">
            <a:avLst/>
          </a:prstGeom>
          <a:noFill/>
          <a:ln>
            <a:noFill/>
          </a:ln>
        </p:spPr>
        <p:txBody>
          <a:bodyPr spcFirstLastPara="1" wrap="square" lIns="91400" tIns="45700" rIns="91400" bIns="45700" anchor="t" anchorCtr="0">
            <a:noAutofit/>
          </a:bodyPr>
          <a:lstStyle>
            <a:lvl1pPr marL="457200" marR="0" lvl="0"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1pPr>
            <a:lvl2pPr marL="914400" marR="0" lvl="1" indent="-406400" algn="l" rtl="0">
              <a:spcBef>
                <a:spcPts val="560"/>
              </a:spcBef>
              <a:spcAft>
                <a:spcPts val="0"/>
              </a:spcAft>
              <a:buClr>
                <a:schemeClr val="dk1"/>
              </a:buClr>
              <a:buSzPts val="2800"/>
              <a:buFont typeface="Times"/>
              <a:buChar char="–"/>
              <a:defRPr sz="2800" b="0" i="0" u="none" strike="noStrike" cap="none">
                <a:solidFill>
                  <a:schemeClr val="dk1"/>
                </a:solidFill>
                <a:latin typeface="Times"/>
                <a:ea typeface="Times"/>
                <a:cs typeface="Times"/>
                <a:sym typeface="Times"/>
              </a:defRPr>
            </a:lvl2pPr>
            <a:lvl3pPr marL="1371600" marR="0" lvl="2" indent="-381000" algn="l" rtl="0">
              <a:spcBef>
                <a:spcPts val="480"/>
              </a:spcBef>
              <a:spcAft>
                <a:spcPts val="0"/>
              </a:spcAft>
              <a:buClr>
                <a:schemeClr val="dk1"/>
              </a:buClr>
              <a:buSzPts val="2400"/>
              <a:buFont typeface="Times"/>
              <a:buChar char="•"/>
              <a:defRPr sz="2400" b="0" i="0" u="none" strike="noStrike" cap="none">
                <a:solidFill>
                  <a:schemeClr val="dk1"/>
                </a:solidFill>
                <a:latin typeface="Times"/>
                <a:ea typeface="Times"/>
                <a:cs typeface="Times"/>
                <a:sym typeface="Times"/>
              </a:defRPr>
            </a:lvl3pPr>
            <a:lvl4pPr marL="1828800" marR="0" lvl="3"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4pPr>
            <a:lvl5pPr marL="2286000" marR="0" lvl="4"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5pPr>
            <a:lvl6pPr marL="2743200" marR="0" lvl="5"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6pPr>
            <a:lvl7pPr marL="3200400" marR="0" lvl="6"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7pPr>
            <a:lvl8pPr marL="3657600" marR="0" lvl="7"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8pPr>
            <a:lvl9pPr marL="4114800" marR="0" lvl="8" indent="-355600" algn="l" rtl="0">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9pPr>
          </a:lstStyle>
          <a:p>
            <a:endParaRPr/>
          </a:p>
        </p:txBody>
      </p:sp>
      <p:sp>
        <p:nvSpPr>
          <p:cNvPr id="53" name="Google Shape;53;p13"/>
          <p:cNvSpPr txBox="1">
            <a:spLocks noGrp="1"/>
          </p:cNvSpPr>
          <p:nvPr>
            <p:ph type="dt" idx="10"/>
          </p:nvPr>
        </p:nvSpPr>
        <p:spPr>
          <a:xfrm>
            <a:off x="457200" y="6245225"/>
            <a:ext cx="2133600" cy="476250"/>
          </a:xfrm>
          <a:prstGeom prst="rect">
            <a:avLst/>
          </a:prstGeom>
          <a:noFill/>
          <a:ln>
            <a:noFill/>
          </a:ln>
        </p:spPr>
        <p:txBody>
          <a:bodyPr spcFirstLastPara="1" wrap="square" lIns="91400" tIns="45700" rIns="91400" bIns="45700" anchor="t" anchorCtr="0">
            <a:noAutofit/>
          </a:bodyPr>
          <a:lstStyle>
            <a:lvl1pPr marR="0" lvl="0" algn="l" rtl="0">
              <a:spcBef>
                <a:spcPts val="0"/>
              </a:spcBef>
              <a:spcAft>
                <a:spcPts val="0"/>
              </a:spcAft>
              <a:buSzPts val="1400"/>
              <a:buNone/>
              <a:defRPr sz="14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18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18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18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18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18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18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18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1800" b="0" i="0" u="none" strike="noStrike" cap="none">
                <a:solidFill>
                  <a:schemeClr val="dk1"/>
                </a:solidFill>
                <a:latin typeface="Times"/>
                <a:ea typeface="Times"/>
                <a:cs typeface="Times"/>
                <a:sym typeface="Times"/>
              </a:defRPr>
            </a:lvl9pPr>
          </a:lstStyle>
          <a:p>
            <a:endParaRPr/>
          </a:p>
        </p:txBody>
      </p:sp>
      <p:sp>
        <p:nvSpPr>
          <p:cNvPr id="54" name="Google Shape;54;p13"/>
          <p:cNvSpPr txBox="1">
            <a:spLocks noGrp="1"/>
          </p:cNvSpPr>
          <p:nvPr>
            <p:ph type="ftr" idx="11"/>
          </p:nvPr>
        </p:nvSpPr>
        <p:spPr>
          <a:xfrm>
            <a:off x="3352800" y="6305554"/>
            <a:ext cx="2895600" cy="476250"/>
          </a:xfrm>
          <a:prstGeom prst="rect">
            <a:avLst/>
          </a:prstGeom>
          <a:noFill/>
          <a:ln>
            <a:noFill/>
          </a:ln>
        </p:spPr>
        <p:txBody>
          <a:bodyPr spcFirstLastPara="1" wrap="square" lIns="91400" tIns="45700" rIns="91400"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18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18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18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18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18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18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18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1800" b="0" i="0" u="none" strike="noStrike" cap="none">
                <a:solidFill>
                  <a:schemeClr val="dk1"/>
                </a:solidFill>
                <a:latin typeface="Times"/>
                <a:ea typeface="Times"/>
                <a:cs typeface="Times"/>
                <a:sym typeface="Times"/>
              </a:defRPr>
            </a:lvl9pPr>
          </a:lstStyle>
          <a:p>
            <a:endParaRPr/>
          </a:p>
        </p:txBody>
      </p:sp>
      <p:sp>
        <p:nvSpPr>
          <p:cNvPr id="55" name="Google Shape;55;p13"/>
          <p:cNvSpPr txBox="1">
            <a:spLocks noGrp="1"/>
          </p:cNvSpPr>
          <p:nvPr>
            <p:ph type="sldNum" idx="12"/>
          </p:nvPr>
        </p:nvSpPr>
        <p:spPr>
          <a:xfrm>
            <a:off x="6553202" y="6245225"/>
            <a:ext cx="2133600" cy="476250"/>
          </a:xfrm>
          <a:prstGeom prst="rect">
            <a:avLst/>
          </a:prstGeom>
          <a:noFill/>
          <a:ln>
            <a:noFill/>
          </a:ln>
        </p:spPr>
        <p:txBody>
          <a:bodyPr spcFirstLastPara="1" wrap="square" lIns="91400" tIns="45700" rIns="91400" bIns="45700" anchor="t" anchorCtr="0">
            <a:noAutofit/>
          </a:bodyPr>
          <a:lstStyle>
            <a:lvl1pPr marL="0" marR="0" lvl="0" indent="0" algn="r" rtl="0">
              <a:spcBef>
                <a:spcPts val="0"/>
              </a:spcBef>
              <a:buNone/>
              <a:defRPr sz="1400" b="0" i="0" u="none" strike="noStrike" cap="none">
                <a:solidFill>
                  <a:srgbClr val="000000"/>
                </a:solidFill>
                <a:latin typeface="Times"/>
                <a:ea typeface="Times"/>
                <a:cs typeface="Times"/>
                <a:sym typeface="Times"/>
              </a:defRPr>
            </a:lvl1pPr>
            <a:lvl2pPr marL="0" marR="0" lvl="1" indent="0" algn="r" rtl="0">
              <a:spcBef>
                <a:spcPts val="0"/>
              </a:spcBef>
              <a:buNone/>
              <a:defRPr sz="1400" b="0" i="0" u="none" strike="noStrike" cap="none">
                <a:solidFill>
                  <a:srgbClr val="000000"/>
                </a:solidFill>
                <a:latin typeface="Times"/>
                <a:ea typeface="Times"/>
                <a:cs typeface="Times"/>
                <a:sym typeface="Times"/>
              </a:defRPr>
            </a:lvl2pPr>
            <a:lvl3pPr marL="0" marR="0" lvl="2" indent="0" algn="r" rtl="0">
              <a:spcBef>
                <a:spcPts val="0"/>
              </a:spcBef>
              <a:buNone/>
              <a:defRPr sz="1400" b="0" i="0" u="none" strike="noStrike" cap="none">
                <a:solidFill>
                  <a:srgbClr val="000000"/>
                </a:solidFill>
                <a:latin typeface="Times"/>
                <a:ea typeface="Times"/>
                <a:cs typeface="Times"/>
                <a:sym typeface="Times"/>
              </a:defRPr>
            </a:lvl3pPr>
            <a:lvl4pPr marL="0" marR="0" lvl="3" indent="0" algn="r" rtl="0">
              <a:spcBef>
                <a:spcPts val="0"/>
              </a:spcBef>
              <a:buNone/>
              <a:defRPr sz="1400" b="0" i="0" u="none" strike="noStrike" cap="none">
                <a:solidFill>
                  <a:srgbClr val="000000"/>
                </a:solidFill>
                <a:latin typeface="Times"/>
                <a:ea typeface="Times"/>
                <a:cs typeface="Times"/>
                <a:sym typeface="Times"/>
              </a:defRPr>
            </a:lvl4pPr>
            <a:lvl5pPr marL="0" marR="0" lvl="4" indent="0" algn="r" rtl="0">
              <a:spcBef>
                <a:spcPts val="0"/>
              </a:spcBef>
              <a:buNone/>
              <a:defRPr sz="1400" b="0" i="0" u="none" strike="noStrike" cap="none">
                <a:solidFill>
                  <a:srgbClr val="000000"/>
                </a:solidFill>
                <a:latin typeface="Times"/>
                <a:ea typeface="Times"/>
                <a:cs typeface="Times"/>
                <a:sym typeface="Times"/>
              </a:defRPr>
            </a:lvl5pPr>
            <a:lvl6pPr marL="0" marR="0" lvl="5" indent="0" algn="r" rtl="0">
              <a:spcBef>
                <a:spcPts val="0"/>
              </a:spcBef>
              <a:buNone/>
              <a:defRPr sz="1400" b="0" i="0" u="none" strike="noStrike" cap="none">
                <a:solidFill>
                  <a:srgbClr val="000000"/>
                </a:solidFill>
                <a:latin typeface="Times"/>
                <a:ea typeface="Times"/>
                <a:cs typeface="Times"/>
                <a:sym typeface="Times"/>
              </a:defRPr>
            </a:lvl6pPr>
            <a:lvl7pPr marL="0" marR="0" lvl="6" indent="0" algn="r" rtl="0">
              <a:spcBef>
                <a:spcPts val="0"/>
              </a:spcBef>
              <a:buNone/>
              <a:defRPr sz="1400" b="0" i="0" u="none" strike="noStrike" cap="none">
                <a:solidFill>
                  <a:srgbClr val="000000"/>
                </a:solidFill>
                <a:latin typeface="Times"/>
                <a:ea typeface="Times"/>
                <a:cs typeface="Times"/>
                <a:sym typeface="Times"/>
              </a:defRPr>
            </a:lvl7pPr>
            <a:lvl8pPr marL="0" marR="0" lvl="7" indent="0" algn="r" rtl="0">
              <a:spcBef>
                <a:spcPts val="0"/>
              </a:spcBef>
              <a:buNone/>
              <a:defRPr sz="1400" b="0" i="0" u="none" strike="noStrike" cap="none">
                <a:solidFill>
                  <a:srgbClr val="000000"/>
                </a:solidFill>
                <a:latin typeface="Times"/>
                <a:ea typeface="Times"/>
                <a:cs typeface="Times"/>
                <a:sym typeface="Times"/>
              </a:defRPr>
            </a:lvl8pPr>
            <a:lvl9pPr marL="0" marR="0" lvl="8" indent="0" algn="r" rtl="0">
              <a:spcBef>
                <a:spcPts val="0"/>
              </a:spcBef>
              <a:buNone/>
              <a:defRPr sz="1400" b="0" i="0" u="none" strike="noStrike" cap="none">
                <a:solidFill>
                  <a:srgbClr val="000000"/>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8" r:id="rId1"/>
    <p:sldLayoutId id="2147483679" r:id="rId2"/>
    <p:sldLayoutId id="2147483680" r:id="rId3"/>
    <p:sldLayoutId id="2147483681" r:id="rId4"/>
    <p:sldLayoutId id="2147483682" r:id="rId5"/>
    <p:sldLayoutId id="214748369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ED98-4915-13E5-DF50-2F81DED59594}"/>
              </a:ext>
            </a:extLst>
          </p:cNvPr>
          <p:cNvSpPr>
            <a:spLocks noGrp="1"/>
          </p:cNvSpPr>
          <p:nvPr>
            <p:ph type="ctrTitle"/>
          </p:nvPr>
        </p:nvSpPr>
        <p:spPr>
          <a:xfrm>
            <a:off x="1314662" y="2874449"/>
            <a:ext cx="6861050" cy="1470025"/>
          </a:xfrm>
        </p:spPr>
        <p:txBody>
          <a:bodyPr/>
          <a:lstStyle/>
          <a:p>
            <a:pPr algn="ctr"/>
            <a:r>
              <a:rPr lang="en-US" sz="3600" dirty="0"/>
              <a:t>Investigating Return on Investment for NPS Graduate Degrees</a:t>
            </a:r>
            <a:endParaRPr lang="en-US" dirty="0"/>
          </a:p>
        </p:txBody>
      </p:sp>
      <p:sp>
        <p:nvSpPr>
          <p:cNvPr id="3" name="Subtitle 2">
            <a:extLst>
              <a:ext uri="{FF2B5EF4-FFF2-40B4-BE49-F238E27FC236}">
                <a16:creationId xmlns:a16="http://schemas.microsoft.com/office/drawing/2014/main" id="{DB0C8112-578D-1FEF-13CB-85715F5C93B3}"/>
              </a:ext>
            </a:extLst>
          </p:cNvPr>
          <p:cNvSpPr>
            <a:spLocks noGrp="1"/>
          </p:cNvSpPr>
          <p:nvPr>
            <p:ph type="subTitle" idx="1"/>
          </p:nvPr>
        </p:nvSpPr>
        <p:spPr>
          <a:xfrm>
            <a:off x="1314662" y="4620078"/>
            <a:ext cx="6861050" cy="1752600"/>
          </a:xfrm>
        </p:spPr>
        <p:txBody>
          <a:bodyPr/>
          <a:lstStyle/>
          <a:p>
            <a:r>
              <a:rPr lang="en-US" sz="2000" err="1">
                <a:solidFill>
                  <a:schemeClr val="bg1"/>
                </a:solidFill>
              </a:rPr>
              <a:t>Capt</a:t>
            </a:r>
            <a:r>
              <a:rPr lang="en-US" sz="2000">
                <a:solidFill>
                  <a:schemeClr val="bg1"/>
                </a:solidFill>
              </a:rPr>
              <a:t> Quinn Harrison</a:t>
            </a:r>
          </a:p>
          <a:p>
            <a:r>
              <a:rPr lang="en-US" sz="2000">
                <a:solidFill>
                  <a:schemeClr val="bg1"/>
                </a:solidFill>
              </a:rPr>
              <a:t>MAJ Janet Karanja</a:t>
            </a:r>
          </a:p>
          <a:p>
            <a:r>
              <a:rPr lang="en-US" sz="2000">
                <a:solidFill>
                  <a:schemeClr val="bg1"/>
                </a:solidFill>
              </a:rPr>
              <a:t>LT Kurt </a:t>
            </a:r>
            <a:r>
              <a:rPr lang="en-US" sz="2000" err="1">
                <a:solidFill>
                  <a:schemeClr val="bg1"/>
                </a:solidFill>
              </a:rPr>
              <a:t>Pasque</a:t>
            </a:r>
            <a:endParaRPr lang="en-US" sz="2000">
              <a:solidFill>
                <a:schemeClr val="bg1"/>
              </a:solidFill>
            </a:endParaRPr>
          </a:p>
          <a:p>
            <a:r>
              <a:rPr lang="en-US" sz="2000">
                <a:solidFill>
                  <a:schemeClr val="bg1"/>
                </a:solidFill>
              </a:rPr>
              <a:t>MAJ Ryan Kelton</a:t>
            </a:r>
          </a:p>
          <a:p>
            <a:endParaRPr lang="en-US" sz="2000">
              <a:solidFill>
                <a:schemeClr val="bg1"/>
              </a:solidFill>
            </a:endParaRPr>
          </a:p>
        </p:txBody>
      </p:sp>
    </p:spTree>
    <p:extLst>
      <p:ext uri="{BB962C8B-B14F-4D97-AF65-F5344CB8AC3E}">
        <p14:creationId xmlns:p14="http://schemas.microsoft.com/office/powerpoint/2010/main" val="1822052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19DB89-838C-DA7D-0EB1-A2213AA7E011}"/>
              </a:ext>
            </a:extLst>
          </p:cNvPr>
          <p:cNvSpPr>
            <a:spLocks noGrp="1"/>
          </p:cNvSpPr>
          <p:nvPr>
            <p:ph type="title"/>
          </p:nvPr>
        </p:nvSpPr>
        <p:spPr/>
        <p:txBody>
          <a:bodyPr/>
          <a:lstStyle/>
          <a:p>
            <a:r>
              <a:rPr lang="en-US"/>
              <a:t>Findings and Way Ahead</a:t>
            </a:r>
          </a:p>
        </p:txBody>
      </p:sp>
      <p:sp>
        <p:nvSpPr>
          <p:cNvPr id="6" name="Text Placeholder 5">
            <a:extLst>
              <a:ext uri="{FF2B5EF4-FFF2-40B4-BE49-F238E27FC236}">
                <a16:creationId xmlns:a16="http://schemas.microsoft.com/office/drawing/2014/main" id="{95280E06-F666-868F-277F-DB5505923644}"/>
              </a:ext>
            </a:extLst>
          </p:cNvPr>
          <p:cNvSpPr>
            <a:spLocks noGrp="1"/>
          </p:cNvSpPr>
          <p:nvPr>
            <p:ph type="body" idx="1"/>
          </p:nvPr>
        </p:nvSpPr>
        <p:spPr>
          <a:xfrm>
            <a:off x="419310" y="976029"/>
            <a:ext cx="8724690" cy="5796250"/>
          </a:xfrm>
        </p:spPr>
        <p:txBody>
          <a:bodyPr/>
          <a:lstStyle/>
          <a:p>
            <a:pPr marL="114300" indent="0">
              <a:spcBef>
                <a:spcPts val="0"/>
              </a:spcBef>
              <a:buNone/>
            </a:pPr>
            <a:r>
              <a:rPr lang="en-US" sz="1600" b="1" dirty="0">
                <a:latin typeface="Arial"/>
                <a:cs typeface="Arial"/>
              </a:rPr>
              <a:t>Findings</a:t>
            </a:r>
          </a:p>
          <a:p>
            <a:pPr>
              <a:spcBef>
                <a:spcPts val="0"/>
              </a:spcBef>
              <a:buFont typeface="Wingdings" panose="05000000000000000000" pitchFamily="2" charset="2"/>
              <a:buChar char="§"/>
            </a:pPr>
            <a:r>
              <a:rPr lang="en-US" sz="1600" dirty="0">
                <a:latin typeface="Arial"/>
                <a:cs typeface="Arial"/>
              </a:rPr>
              <a:t>Storytelling through student theses. There is an opportunity to better aggregate and communicate the work of all students in metrics using the methods we proposed in addition to current anecdotal methods.</a:t>
            </a:r>
          </a:p>
          <a:p>
            <a:pPr lvl="1">
              <a:spcBef>
                <a:spcPts val="0"/>
              </a:spcBef>
              <a:buFont typeface="Courier New" panose="02070309020205020404" pitchFamily="49" charset="0"/>
              <a:buChar char="o"/>
            </a:pPr>
            <a:r>
              <a:rPr lang="en-US" sz="1600" dirty="0">
                <a:latin typeface="Arial"/>
                <a:cs typeface="Arial"/>
              </a:rPr>
              <a:t>Sponsor data. This data is currently not tracked consistently. We recommend adding a </a:t>
            </a:r>
            <a:r>
              <a:rPr lang="en-US" sz="1600" u="sng" dirty="0">
                <a:latin typeface="Arial"/>
                <a:cs typeface="Arial"/>
              </a:rPr>
              <a:t>required dropdown</a:t>
            </a:r>
            <a:r>
              <a:rPr lang="en-US" sz="1600" dirty="0">
                <a:latin typeface="Arial"/>
                <a:cs typeface="Arial"/>
              </a:rPr>
              <a:t> field for listing sponsors for all students submitting theses.</a:t>
            </a:r>
          </a:p>
          <a:p>
            <a:pPr>
              <a:spcBef>
                <a:spcPts val="0"/>
              </a:spcBef>
              <a:buFont typeface="Wingdings" panose="05000000000000000000" pitchFamily="2" charset="2"/>
              <a:buChar char="§"/>
            </a:pPr>
            <a:r>
              <a:rPr lang="en-US" sz="1600" dirty="0">
                <a:latin typeface="Arial"/>
                <a:cs typeface="Arial"/>
              </a:rPr>
              <a:t>Problem framing. We recommend future research in developing a framework for the DOD senior leaders NPS must engage with to focus evangelism efforts and NPS responses to identified gaps. Example could be a spectrum, identifying ways to address moving leaders up ladder:</a:t>
            </a:r>
          </a:p>
          <a:p>
            <a:pPr>
              <a:spcBef>
                <a:spcPts val="0"/>
              </a:spcBef>
              <a:buFont typeface="Wingdings" panose="05000000000000000000" pitchFamily="2" charset="2"/>
              <a:buChar char="§"/>
            </a:pPr>
            <a:endParaRPr lang="en-US" sz="1600" dirty="0">
              <a:latin typeface="Arial"/>
              <a:cs typeface="Arial"/>
            </a:endParaRPr>
          </a:p>
          <a:p>
            <a:pPr marL="114300" indent="0">
              <a:spcBef>
                <a:spcPts val="0"/>
              </a:spcBef>
              <a:buNone/>
            </a:pPr>
            <a:endParaRPr lang="en-US" sz="1600" dirty="0">
              <a:latin typeface="Arial"/>
              <a:cs typeface="Arial"/>
            </a:endParaRPr>
          </a:p>
          <a:p>
            <a:pPr marL="114300" indent="0">
              <a:spcBef>
                <a:spcPts val="0"/>
              </a:spcBef>
              <a:buNone/>
            </a:pPr>
            <a:endParaRPr lang="en-US" sz="1600" dirty="0">
              <a:latin typeface="Arial"/>
              <a:cs typeface="Arial"/>
            </a:endParaRPr>
          </a:p>
          <a:p>
            <a:pPr marL="114300" indent="0">
              <a:spcBef>
                <a:spcPts val="0"/>
              </a:spcBef>
              <a:buNone/>
            </a:pPr>
            <a:r>
              <a:rPr lang="en-US" sz="1600" b="1" dirty="0">
                <a:latin typeface="Arial"/>
                <a:cs typeface="Arial"/>
              </a:rPr>
              <a:t>Key contributions of our project</a:t>
            </a:r>
          </a:p>
          <a:p>
            <a:pPr>
              <a:spcBef>
                <a:spcPts val="0"/>
              </a:spcBef>
              <a:buFont typeface="Wingdings" panose="05000000000000000000" pitchFamily="2" charset="2"/>
              <a:buChar char="§"/>
            </a:pPr>
            <a:r>
              <a:rPr lang="en-US" sz="1600" dirty="0">
                <a:latin typeface="Arial"/>
                <a:cs typeface="Arial"/>
              </a:rPr>
              <a:t>Analytical tool that proposes how to highlight NPS value to DOD decision makers.</a:t>
            </a:r>
          </a:p>
          <a:p>
            <a:pPr>
              <a:spcBef>
                <a:spcPts val="0"/>
              </a:spcBef>
              <a:buFont typeface="Wingdings" panose="05000000000000000000" pitchFamily="2" charset="2"/>
              <a:buChar char="§"/>
            </a:pPr>
            <a:r>
              <a:rPr lang="en-US" sz="1600" dirty="0">
                <a:latin typeface="Arial"/>
                <a:cs typeface="Arial"/>
              </a:rPr>
              <a:t>Text analysis of thesis metadata to highlight student research areas.</a:t>
            </a:r>
          </a:p>
          <a:p>
            <a:pPr>
              <a:spcBef>
                <a:spcPts val="0"/>
              </a:spcBef>
              <a:buFont typeface="Wingdings" panose="05000000000000000000" pitchFamily="2" charset="2"/>
              <a:buChar char="§"/>
            </a:pPr>
            <a:r>
              <a:rPr lang="en-US" sz="1600" dirty="0">
                <a:latin typeface="Arial"/>
                <a:cs typeface="Arial"/>
              </a:rPr>
              <a:t>Introduction of commander survey that can create valuable senior leader feedback loop.</a:t>
            </a:r>
          </a:p>
          <a:p>
            <a:pPr>
              <a:spcBef>
                <a:spcPts val="0"/>
              </a:spcBef>
              <a:buFont typeface="Wingdings" panose="05000000000000000000" pitchFamily="2" charset="2"/>
              <a:buChar char="§"/>
            </a:pPr>
            <a:r>
              <a:rPr lang="en-US" sz="1600" dirty="0">
                <a:latin typeface="Arial"/>
                <a:cs typeface="Arial"/>
              </a:rPr>
              <a:t>Service level analysis showing value delivered back to USMC.</a:t>
            </a:r>
          </a:p>
          <a:p>
            <a:pPr lvl="1">
              <a:spcBef>
                <a:spcPts val="0"/>
              </a:spcBef>
              <a:buFont typeface="Courier New" panose="02070309020205020404" pitchFamily="49" charset="0"/>
              <a:buChar char="o"/>
            </a:pPr>
            <a:r>
              <a:rPr lang="en-US" sz="1600" dirty="0">
                <a:latin typeface="Arial"/>
                <a:cs typeface="Arial"/>
              </a:rPr>
              <a:t>Our efforts initiated a relationship between IR and USMC for future work.</a:t>
            </a:r>
          </a:p>
          <a:p>
            <a:pPr marL="114300" indent="0">
              <a:spcBef>
                <a:spcPts val="0"/>
              </a:spcBef>
              <a:buNone/>
            </a:pPr>
            <a:endParaRPr lang="en-US" sz="1600" dirty="0">
              <a:latin typeface="Arial"/>
              <a:cs typeface="Arial"/>
            </a:endParaRPr>
          </a:p>
          <a:p>
            <a:pPr marL="114300" indent="0">
              <a:spcBef>
                <a:spcPts val="0"/>
              </a:spcBef>
              <a:buNone/>
            </a:pPr>
            <a:r>
              <a:rPr lang="en-US" sz="1600" b="1" dirty="0">
                <a:latin typeface="Arial"/>
                <a:cs typeface="Arial"/>
              </a:rPr>
              <a:t>Way Ahead</a:t>
            </a:r>
          </a:p>
          <a:p>
            <a:pPr>
              <a:spcBef>
                <a:spcPts val="0"/>
              </a:spcBef>
              <a:buFont typeface="Wingdings" panose="05000000000000000000" pitchFamily="2" charset="2"/>
              <a:buChar char="§"/>
            </a:pPr>
            <a:r>
              <a:rPr lang="en-US" sz="1600" dirty="0">
                <a:latin typeface="Arial"/>
                <a:cs typeface="Arial"/>
              </a:rPr>
              <a:t>Phase 2: Pass all materials (dashboard, technical report, code, data) to next leg of research relay, Group Captain Pravin Dikshit.</a:t>
            </a:r>
          </a:p>
          <a:p>
            <a:pPr>
              <a:spcBef>
                <a:spcPts val="0"/>
              </a:spcBef>
            </a:pPr>
            <a:endParaRPr lang="en-US" sz="1600" dirty="0">
              <a:latin typeface="Arial"/>
              <a:cs typeface="Arial"/>
            </a:endParaRPr>
          </a:p>
        </p:txBody>
      </p:sp>
      <p:sp>
        <p:nvSpPr>
          <p:cNvPr id="2" name="Slide Number Placeholder 1">
            <a:extLst>
              <a:ext uri="{FF2B5EF4-FFF2-40B4-BE49-F238E27FC236}">
                <a16:creationId xmlns:a16="http://schemas.microsoft.com/office/drawing/2014/main" id="{4DE204CC-7D65-8653-9C76-B5008A675D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3" name="Table 2">
            <a:extLst>
              <a:ext uri="{FF2B5EF4-FFF2-40B4-BE49-F238E27FC236}">
                <a16:creationId xmlns:a16="http://schemas.microsoft.com/office/drawing/2014/main" id="{87BB1584-B047-49B7-CC3D-BF65BF6DA213}"/>
              </a:ext>
            </a:extLst>
          </p:cNvPr>
          <p:cNvGraphicFramePr>
            <a:graphicFrameLocks noGrp="1"/>
          </p:cNvGraphicFramePr>
          <p:nvPr>
            <p:extLst>
              <p:ext uri="{D42A27DB-BD31-4B8C-83A1-F6EECF244321}">
                <p14:modId xmlns:p14="http://schemas.microsoft.com/office/powerpoint/2010/main" val="1892593883"/>
              </p:ext>
            </p:extLst>
          </p:nvPr>
        </p:nvGraphicFramePr>
        <p:xfrm>
          <a:off x="1733655" y="3642711"/>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02651699"/>
                    </a:ext>
                  </a:extLst>
                </a:gridCol>
                <a:gridCol w="1219200">
                  <a:extLst>
                    <a:ext uri="{9D8B030D-6E8A-4147-A177-3AD203B41FA5}">
                      <a16:colId xmlns:a16="http://schemas.microsoft.com/office/drawing/2014/main" val="540443680"/>
                    </a:ext>
                  </a:extLst>
                </a:gridCol>
                <a:gridCol w="1219200">
                  <a:extLst>
                    <a:ext uri="{9D8B030D-6E8A-4147-A177-3AD203B41FA5}">
                      <a16:colId xmlns:a16="http://schemas.microsoft.com/office/drawing/2014/main" val="1221917828"/>
                    </a:ext>
                  </a:extLst>
                </a:gridCol>
                <a:gridCol w="1219200">
                  <a:extLst>
                    <a:ext uri="{9D8B030D-6E8A-4147-A177-3AD203B41FA5}">
                      <a16:colId xmlns:a16="http://schemas.microsoft.com/office/drawing/2014/main" val="3451602297"/>
                    </a:ext>
                  </a:extLst>
                </a:gridCol>
                <a:gridCol w="1219200">
                  <a:extLst>
                    <a:ext uri="{9D8B030D-6E8A-4147-A177-3AD203B41FA5}">
                      <a16:colId xmlns:a16="http://schemas.microsoft.com/office/drawing/2014/main" val="1194904390"/>
                    </a:ext>
                  </a:extLst>
                </a:gridCol>
              </a:tblGrid>
              <a:tr h="370840">
                <a:tc>
                  <a:txBody>
                    <a:bodyPr/>
                    <a:lstStyle/>
                    <a:p>
                      <a:pPr algn="ctr"/>
                      <a:r>
                        <a:rPr lang="en-US" dirty="0">
                          <a:solidFill>
                            <a:sysClr val="windowText" lastClr="000000"/>
                          </a:solidFill>
                        </a:rPr>
                        <a:t>Opponents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5098"/>
                      </a:srgbClr>
                    </a:solidFill>
                  </a:tcPr>
                </a:tc>
                <a:tc>
                  <a:txBody>
                    <a:bodyPr/>
                    <a:lstStyle/>
                    <a:p>
                      <a:pPr algn="ctr"/>
                      <a:r>
                        <a:rPr lang="en-US" dirty="0">
                          <a:solidFill>
                            <a:sysClr val="windowText" lastClr="000000"/>
                          </a:solidFill>
                        </a:rPr>
                        <a:t>Critics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25098"/>
                      </a:srgbClr>
                    </a:solidFill>
                  </a:tcPr>
                </a:tc>
                <a:tc>
                  <a:txBody>
                    <a:bodyPr/>
                    <a:lstStyle/>
                    <a:p>
                      <a:pPr algn="ctr"/>
                      <a:r>
                        <a:rPr lang="en-US" dirty="0">
                          <a:solidFill>
                            <a:sysClr val="windowText" lastClr="000000"/>
                          </a:solidFill>
                        </a:rPr>
                        <a:t>Neutrals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alpha val="25098"/>
                      </a:srgbClr>
                    </a:solidFill>
                  </a:tcPr>
                </a:tc>
                <a:tc>
                  <a:txBody>
                    <a:bodyPr/>
                    <a:lstStyle/>
                    <a:p>
                      <a:pPr algn="ctr"/>
                      <a:r>
                        <a:rPr lang="en-US" dirty="0">
                          <a:solidFill>
                            <a:sysClr val="windowText" lastClr="000000"/>
                          </a:solidFill>
                        </a:rPr>
                        <a:t>Supporters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25098"/>
                      </a:srgbClr>
                    </a:solidFill>
                  </a:tcPr>
                </a:tc>
                <a:tc>
                  <a:txBody>
                    <a:bodyPr/>
                    <a:lstStyle/>
                    <a:p>
                      <a:pPr algn="ctr"/>
                      <a:r>
                        <a:rPr lang="en-US" dirty="0">
                          <a:solidFill>
                            <a:sysClr val="windowText" lastClr="000000"/>
                          </a:solidFill>
                        </a:rPr>
                        <a:t>Champions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25098"/>
                      </a:srgbClr>
                    </a:solidFill>
                  </a:tcPr>
                </a:tc>
                <a:extLst>
                  <a:ext uri="{0D108BD9-81ED-4DB2-BD59-A6C34878D82A}">
                    <a16:rowId xmlns:a16="http://schemas.microsoft.com/office/drawing/2014/main" val="63660337"/>
                  </a:ext>
                </a:extLst>
              </a:tr>
            </a:tbl>
          </a:graphicData>
        </a:graphic>
      </p:graphicFrame>
    </p:spTree>
    <p:extLst>
      <p:ext uri="{BB962C8B-B14F-4D97-AF65-F5344CB8AC3E}">
        <p14:creationId xmlns:p14="http://schemas.microsoft.com/office/powerpoint/2010/main" val="59517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6457-928A-6E7B-F0AE-729810DAA25D}"/>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F260CB2D-8634-FB50-038A-F6F948BAE81C}"/>
              </a:ext>
            </a:extLst>
          </p:cNvPr>
          <p:cNvSpPr>
            <a:spLocks noGrp="1"/>
          </p:cNvSpPr>
          <p:nvPr>
            <p:ph type="body" idx="1"/>
          </p:nvPr>
        </p:nvSpPr>
        <p:spPr>
          <a:xfrm>
            <a:off x="539496" y="1928348"/>
            <a:ext cx="8229600" cy="4722444"/>
          </a:xfrm>
        </p:spPr>
        <p:txBody>
          <a:bodyPr/>
          <a:lstStyle/>
          <a:p>
            <a:pPr marL="114300" indent="0">
              <a:spcBef>
                <a:spcPts val="0"/>
              </a:spcBef>
              <a:buNone/>
            </a:pPr>
            <a:r>
              <a:rPr lang="en-US" sz="1800" b="1">
                <a:latin typeface="+mn-lt"/>
              </a:rPr>
              <a:t>Agenda</a:t>
            </a:r>
          </a:p>
          <a:p>
            <a:pPr>
              <a:spcBef>
                <a:spcPts val="0"/>
              </a:spcBef>
              <a:buFont typeface="Wingdings" panose="05000000000000000000" pitchFamily="2" charset="2"/>
              <a:buChar char="§"/>
            </a:pPr>
            <a:r>
              <a:rPr lang="en-US" sz="1800">
                <a:latin typeface="+mn-lt"/>
              </a:rPr>
              <a:t>Restatement of team problem, mission, and end state</a:t>
            </a:r>
          </a:p>
          <a:p>
            <a:pPr>
              <a:spcBef>
                <a:spcPts val="0"/>
              </a:spcBef>
              <a:buFont typeface="Wingdings" panose="05000000000000000000" pitchFamily="2" charset="2"/>
              <a:buChar char="§"/>
            </a:pPr>
            <a:r>
              <a:rPr lang="en-US" sz="1800">
                <a:latin typeface="+mn-lt"/>
              </a:rPr>
              <a:t>Proposed Analysis to Convey NPS Value</a:t>
            </a:r>
          </a:p>
          <a:p>
            <a:pPr lvl="1">
              <a:spcBef>
                <a:spcPts val="0"/>
              </a:spcBef>
              <a:buFont typeface="Courier New" panose="02070309020205020404" pitchFamily="49" charset="0"/>
              <a:buChar char="o"/>
            </a:pPr>
            <a:r>
              <a:rPr lang="en-US" sz="1800">
                <a:latin typeface="+mn-lt"/>
              </a:rPr>
              <a:t>Commander Survey </a:t>
            </a:r>
          </a:p>
          <a:p>
            <a:pPr lvl="1">
              <a:spcBef>
                <a:spcPts val="0"/>
              </a:spcBef>
              <a:buFont typeface="Courier New" panose="02070309020205020404" pitchFamily="49" charset="0"/>
              <a:buChar char="o"/>
            </a:pPr>
            <a:r>
              <a:rPr lang="en-US" sz="1800">
                <a:latin typeface="+mn-lt"/>
              </a:rPr>
              <a:t>Thesis Data Analysis </a:t>
            </a:r>
          </a:p>
          <a:p>
            <a:pPr lvl="1">
              <a:spcBef>
                <a:spcPts val="0"/>
              </a:spcBef>
              <a:buFont typeface="Courier New" panose="02070309020205020404" pitchFamily="49" charset="0"/>
              <a:buChar char="o"/>
            </a:pPr>
            <a:r>
              <a:rPr lang="en-US" sz="1800">
                <a:latin typeface="+mn-lt"/>
              </a:rPr>
              <a:t>Service Specific Analysis</a:t>
            </a:r>
          </a:p>
          <a:p>
            <a:pPr>
              <a:spcBef>
                <a:spcPts val="0"/>
              </a:spcBef>
              <a:buFont typeface="Wingdings" panose="05000000000000000000" pitchFamily="2" charset="2"/>
              <a:buChar char="§"/>
            </a:pPr>
            <a:r>
              <a:rPr lang="en-US" sz="1800">
                <a:latin typeface="+mn-lt"/>
              </a:rPr>
              <a:t>Demo of Analytical Tool</a:t>
            </a:r>
          </a:p>
          <a:p>
            <a:pPr>
              <a:spcBef>
                <a:spcPts val="0"/>
              </a:spcBef>
              <a:buFont typeface="Wingdings" panose="05000000000000000000" pitchFamily="2" charset="2"/>
              <a:buChar char="§"/>
            </a:pPr>
            <a:r>
              <a:rPr lang="en-US" sz="1800">
                <a:latin typeface="+mn-lt"/>
              </a:rPr>
              <a:t>Findings, contributions, and way ahead</a:t>
            </a:r>
          </a:p>
        </p:txBody>
      </p:sp>
      <p:sp>
        <p:nvSpPr>
          <p:cNvPr id="4" name="Slide Number Placeholder 3">
            <a:extLst>
              <a:ext uri="{FF2B5EF4-FFF2-40B4-BE49-F238E27FC236}">
                <a16:creationId xmlns:a16="http://schemas.microsoft.com/office/drawing/2014/main" id="{07C8D8CF-03D8-4B8E-6A6C-E82E548DF6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TextBox 4">
            <a:extLst>
              <a:ext uri="{FF2B5EF4-FFF2-40B4-BE49-F238E27FC236}">
                <a16:creationId xmlns:a16="http://schemas.microsoft.com/office/drawing/2014/main" id="{DA2FD53D-6E6F-2A30-CB40-21AD5E17ECE7}"/>
              </a:ext>
            </a:extLst>
          </p:cNvPr>
          <p:cNvSpPr txBox="1"/>
          <p:nvPr/>
        </p:nvSpPr>
        <p:spPr>
          <a:xfrm>
            <a:off x="694944" y="1115568"/>
            <a:ext cx="7754112" cy="646331"/>
          </a:xfrm>
          <a:prstGeom prst="rect">
            <a:avLst/>
          </a:prstGeom>
          <a:solidFill>
            <a:schemeClr val="accent1">
              <a:lumMod val="90000"/>
            </a:schemeClr>
          </a:solidFill>
        </p:spPr>
        <p:txBody>
          <a:bodyPr wrap="square" rtlCol="0">
            <a:spAutoFit/>
          </a:bodyPr>
          <a:lstStyle/>
          <a:p>
            <a:pPr algn="ctr"/>
            <a:r>
              <a:rPr lang="en-US" sz="1800" b="1"/>
              <a:t>Purpose: To provide the results of the analysis, solicit feedback on our approach and dashboard, and discuss future research. </a:t>
            </a:r>
          </a:p>
        </p:txBody>
      </p:sp>
    </p:spTree>
    <p:extLst>
      <p:ext uri="{BB962C8B-B14F-4D97-AF65-F5344CB8AC3E}">
        <p14:creationId xmlns:p14="http://schemas.microsoft.com/office/powerpoint/2010/main" val="192374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6457-928A-6E7B-F0AE-729810DAA25D}"/>
              </a:ext>
            </a:extLst>
          </p:cNvPr>
          <p:cNvSpPr>
            <a:spLocks noGrp="1"/>
          </p:cNvSpPr>
          <p:nvPr>
            <p:ph type="title"/>
          </p:nvPr>
        </p:nvSpPr>
        <p:spPr/>
        <p:txBody>
          <a:bodyPr/>
          <a:lstStyle/>
          <a:p>
            <a:r>
              <a:rPr lang="en-US"/>
              <a:t>          Problem, Mission, End State</a:t>
            </a:r>
          </a:p>
        </p:txBody>
      </p:sp>
      <p:sp>
        <p:nvSpPr>
          <p:cNvPr id="3" name="Text Placeholder 2">
            <a:extLst>
              <a:ext uri="{FF2B5EF4-FFF2-40B4-BE49-F238E27FC236}">
                <a16:creationId xmlns:a16="http://schemas.microsoft.com/office/drawing/2014/main" id="{F260CB2D-8634-FB50-038A-F6F948BAE81C}"/>
              </a:ext>
            </a:extLst>
          </p:cNvPr>
          <p:cNvSpPr>
            <a:spLocks noGrp="1"/>
          </p:cNvSpPr>
          <p:nvPr>
            <p:ph type="body" idx="1"/>
          </p:nvPr>
        </p:nvSpPr>
        <p:spPr>
          <a:xfrm>
            <a:off x="578916" y="1086603"/>
            <a:ext cx="8260284" cy="4988733"/>
          </a:xfrm>
        </p:spPr>
        <p:txBody>
          <a:bodyPr/>
          <a:lstStyle/>
          <a:p>
            <a:pPr marL="114300" indent="0">
              <a:buNone/>
            </a:pPr>
            <a:r>
              <a:rPr lang="en-US" sz="1800" b="1">
                <a:latin typeface="+mn-lt"/>
              </a:rPr>
              <a:t>Problem</a:t>
            </a:r>
            <a:r>
              <a:rPr lang="en-US" sz="1800">
                <a:solidFill>
                  <a:schemeClr val="tx1"/>
                </a:solidFill>
                <a:latin typeface="+mn-lt"/>
              </a:rPr>
              <a:t>:</a:t>
            </a:r>
            <a:r>
              <a:rPr lang="en-US" sz="1800" b="1">
                <a:solidFill>
                  <a:schemeClr val="tx1"/>
                </a:solidFill>
                <a:latin typeface="+mn-lt"/>
              </a:rPr>
              <a:t> </a:t>
            </a:r>
            <a:r>
              <a:rPr lang="en-US" sz="1800">
                <a:solidFill>
                  <a:schemeClr val="tx1"/>
                </a:solidFill>
                <a:latin typeface="+mn-lt"/>
              </a:rPr>
              <a:t>How do we measure the ROI of an NPS graduate degree for the Navy, joint services, and DOD, in terms that are meaningful to senior DOD leaders and sets it apart from other funded graduate programs.</a:t>
            </a:r>
          </a:p>
          <a:p>
            <a:pPr marL="114300" indent="0">
              <a:buNone/>
            </a:pPr>
            <a:endParaRPr lang="en-US" sz="1800">
              <a:latin typeface="+mn-lt"/>
            </a:endParaRPr>
          </a:p>
          <a:p>
            <a:pPr marL="114300" indent="0">
              <a:buNone/>
            </a:pPr>
            <a:r>
              <a:rPr lang="en-US" sz="1800" b="1">
                <a:latin typeface="+mn-lt"/>
              </a:rPr>
              <a:t>Mission</a:t>
            </a:r>
            <a:r>
              <a:rPr lang="en-US" sz="1800">
                <a:latin typeface="+mn-lt"/>
              </a:rPr>
              <a:t>: The team develops a data collection plan and supporting infrastructure focused on a specific service and single department, to assess ROI and enable additional NPS research. </a:t>
            </a:r>
          </a:p>
          <a:p>
            <a:pPr marL="114300" indent="0">
              <a:buNone/>
            </a:pPr>
            <a:endParaRPr lang="en-US" sz="1800">
              <a:latin typeface="+mn-lt"/>
            </a:endParaRPr>
          </a:p>
          <a:p>
            <a:pPr marL="114300" indent="0">
              <a:buNone/>
            </a:pPr>
            <a:r>
              <a:rPr lang="en-US" sz="1800" b="1">
                <a:latin typeface="+mn-lt"/>
              </a:rPr>
              <a:t>End state</a:t>
            </a:r>
            <a:r>
              <a:rPr lang="en-US" sz="1800">
                <a:latin typeface="+mn-lt"/>
              </a:rPr>
              <a:t>: The team has a data collection plan and supporting infrastructure that outlines survey questions, and specific data needed from and about NPS graduates.  This information is scalable to additional departments and year groups and is provided to a future thesis student for follow on research. </a:t>
            </a:r>
          </a:p>
          <a:p>
            <a:pPr marL="114300" indent="0">
              <a:buNone/>
            </a:pPr>
            <a:endParaRPr lang="en-US" sz="1800">
              <a:latin typeface="+mn-lt"/>
            </a:endParaRPr>
          </a:p>
        </p:txBody>
      </p:sp>
      <p:sp>
        <p:nvSpPr>
          <p:cNvPr id="4" name="Slide Number Placeholder 3">
            <a:extLst>
              <a:ext uri="{FF2B5EF4-FFF2-40B4-BE49-F238E27FC236}">
                <a16:creationId xmlns:a16="http://schemas.microsoft.com/office/drawing/2014/main" id="{07C8D8CF-03D8-4B8E-6A6C-E82E548DF6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14751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01DC-B623-B168-E6D0-0315AB4C5459}"/>
              </a:ext>
            </a:extLst>
          </p:cNvPr>
          <p:cNvSpPr>
            <a:spLocks noGrp="1"/>
          </p:cNvSpPr>
          <p:nvPr>
            <p:ph type="title"/>
          </p:nvPr>
        </p:nvSpPr>
        <p:spPr/>
        <p:txBody>
          <a:bodyPr/>
          <a:lstStyle/>
          <a:p>
            <a:r>
              <a:rPr lang="en-US"/>
              <a:t> Commander Survey</a:t>
            </a:r>
          </a:p>
        </p:txBody>
      </p:sp>
      <p:sp>
        <p:nvSpPr>
          <p:cNvPr id="8" name="Text Placeholder 7">
            <a:extLst>
              <a:ext uri="{FF2B5EF4-FFF2-40B4-BE49-F238E27FC236}">
                <a16:creationId xmlns:a16="http://schemas.microsoft.com/office/drawing/2014/main" id="{15881E15-F6DF-5F32-48B7-EB5B5FF2A608}"/>
              </a:ext>
            </a:extLst>
          </p:cNvPr>
          <p:cNvSpPr>
            <a:spLocks noGrp="1"/>
          </p:cNvSpPr>
          <p:nvPr>
            <p:ph type="body" idx="1"/>
          </p:nvPr>
        </p:nvSpPr>
        <p:spPr>
          <a:xfrm>
            <a:off x="403631" y="936706"/>
            <a:ext cx="4803369" cy="4677447"/>
          </a:xfrm>
        </p:spPr>
        <p:txBody>
          <a:bodyPr/>
          <a:lstStyle/>
          <a:p>
            <a:pPr marL="114300" indent="0">
              <a:spcBef>
                <a:spcPts val="0"/>
              </a:spcBef>
              <a:buNone/>
            </a:pPr>
            <a:r>
              <a:rPr lang="en-US" sz="1400" b="1">
                <a:latin typeface="+mn-lt"/>
              </a:rPr>
              <a:t>Purpose of the Survey</a:t>
            </a:r>
          </a:p>
          <a:p>
            <a:pPr>
              <a:spcBef>
                <a:spcPts val="0"/>
              </a:spcBef>
              <a:buFont typeface="Wingdings" panose="05000000000000000000" pitchFamily="2" charset="2"/>
              <a:buChar char="§"/>
            </a:pPr>
            <a:r>
              <a:rPr lang="en-US" sz="1400">
                <a:latin typeface="+mn-lt"/>
              </a:rPr>
              <a:t>Capture comprehensive feedback from senior leaders, gaining insight into fleet attitudes and perspectives on NPS and its graduates.</a:t>
            </a:r>
          </a:p>
          <a:p>
            <a:pPr>
              <a:spcBef>
                <a:spcPts val="0"/>
              </a:spcBef>
              <a:buFont typeface="Wingdings" panose="05000000000000000000" pitchFamily="2" charset="2"/>
              <a:buChar char="§"/>
            </a:pPr>
            <a:r>
              <a:rPr lang="en-US" sz="1400">
                <a:latin typeface="+mn-lt"/>
              </a:rPr>
              <a:t>Identify strengths to communicate outward and areas for improvement within NPS.</a:t>
            </a:r>
          </a:p>
          <a:p>
            <a:pPr>
              <a:spcBef>
                <a:spcPts val="0"/>
              </a:spcBef>
              <a:buFont typeface="Wingdings" panose="05000000000000000000" pitchFamily="2" charset="2"/>
              <a:buChar char="§"/>
            </a:pPr>
            <a:endParaRPr lang="en-US" sz="1400">
              <a:latin typeface="+mn-lt"/>
            </a:endParaRPr>
          </a:p>
          <a:p>
            <a:pPr marL="114300" indent="0">
              <a:spcBef>
                <a:spcPts val="0"/>
              </a:spcBef>
              <a:buNone/>
            </a:pPr>
            <a:r>
              <a:rPr lang="en-US" sz="1400" b="1">
                <a:latin typeface="+mn-lt"/>
              </a:rPr>
              <a:t>Current State</a:t>
            </a:r>
            <a:r>
              <a:rPr lang="en-US" sz="1400">
                <a:latin typeface="+mn-lt"/>
              </a:rPr>
              <a:t> </a:t>
            </a:r>
          </a:p>
          <a:p>
            <a:pPr>
              <a:spcBef>
                <a:spcPts val="0"/>
              </a:spcBef>
              <a:buFont typeface="Wingdings" panose="05000000000000000000" pitchFamily="2" charset="2"/>
              <a:buChar char="§"/>
            </a:pPr>
            <a:r>
              <a:rPr lang="en-US" sz="1400">
                <a:latin typeface="+mn-lt"/>
              </a:rPr>
              <a:t>Our current survey is iteration one, we hope to hand off as future work for development of a robust survey that ensures methodological rigor and reliable data collection.</a:t>
            </a:r>
          </a:p>
          <a:p>
            <a:pPr>
              <a:spcBef>
                <a:spcPts val="0"/>
              </a:spcBef>
              <a:buFont typeface="Wingdings" panose="05000000000000000000" pitchFamily="2" charset="2"/>
              <a:buChar char="§"/>
            </a:pPr>
            <a:endParaRPr lang="en-US" sz="1400">
              <a:latin typeface="+mn-lt"/>
            </a:endParaRPr>
          </a:p>
          <a:p>
            <a:pPr marL="114300" indent="0">
              <a:spcBef>
                <a:spcPts val="0"/>
              </a:spcBef>
              <a:buNone/>
            </a:pPr>
            <a:r>
              <a:rPr lang="en-US" sz="1400" b="1">
                <a:latin typeface="+mn-lt"/>
              </a:rPr>
              <a:t>Key Metrics and Impact</a:t>
            </a:r>
          </a:p>
          <a:p>
            <a:pPr>
              <a:spcBef>
                <a:spcPts val="0"/>
              </a:spcBef>
              <a:buFont typeface="Wingdings" panose="05000000000000000000" pitchFamily="2" charset="2"/>
              <a:buChar char="§"/>
            </a:pPr>
            <a:r>
              <a:rPr lang="en-US" sz="1400">
                <a:latin typeface="+mn-lt"/>
              </a:rPr>
              <a:t>Extracting metrics on NPS graduate job performance, skills, and impact as viewed by senior leaders.</a:t>
            </a:r>
          </a:p>
          <a:p>
            <a:pPr>
              <a:spcBef>
                <a:spcPts val="0"/>
              </a:spcBef>
              <a:buFont typeface="Wingdings" panose="05000000000000000000" pitchFamily="2" charset="2"/>
              <a:buChar char="§"/>
            </a:pPr>
            <a:r>
              <a:rPr lang="en-US" sz="1400">
                <a:latin typeface="+mn-lt"/>
              </a:rPr>
              <a:t>Initiate feedback loop that could affect NPS alignment with fleet needs.</a:t>
            </a:r>
          </a:p>
          <a:p>
            <a:pPr>
              <a:spcBef>
                <a:spcPts val="0"/>
              </a:spcBef>
              <a:buFont typeface="Wingdings" panose="05000000000000000000" pitchFamily="2" charset="2"/>
              <a:buChar char="§"/>
            </a:pPr>
            <a:r>
              <a:rPr lang="en-US" sz="1400">
                <a:latin typeface="+mn-lt"/>
              </a:rPr>
              <a:t>Demonstrate to key stakeholders NPS’s value and impact to senior leadership should convey strong message of value.</a:t>
            </a:r>
          </a:p>
        </p:txBody>
      </p:sp>
      <p:sp>
        <p:nvSpPr>
          <p:cNvPr id="4" name="Slide Number Placeholder 3">
            <a:extLst>
              <a:ext uri="{FF2B5EF4-FFF2-40B4-BE49-F238E27FC236}">
                <a16:creationId xmlns:a16="http://schemas.microsoft.com/office/drawing/2014/main" id="{4227B724-1946-A91F-C020-E8A2C2F9B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2" name="Picture 11">
            <a:extLst>
              <a:ext uri="{FF2B5EF4-FFF2-40B4-BE49-F238E27FC236}">
                <a16:creationId xmlns:a16="http://schemas.microsoft.com/office/drawing/2014/main" id="{7342EF06-61F3-C323-7F7A-009F6C3F8513}"/>
              </a:ext>
            </a:extLst>
          </p:cNvPr>
          <p:cNvPicPr>
            <a:picLocks noChangeAspect="1"/>
          </p:cNvPicPr>
          <p:nvPr/>
        </p:nvPicPr>
        <p:blipFill>
          <a:blip r:embed="rId3"/>
          <a:stretch>
            <a:fillRect/>
          </a:stretch>
        </p:blipFill>
        <p:spPr>
          <a:xfrm>
            <a:off x="4864374" y="936705"/>
            <a:ext cx="3377655" cy="1345570"/>
          </a:xfrm>
          <a:prstGeom prst="rect">
            <a:avLst/>
          </a:prstGeom>
          <a:ln>
            <a:solidFill>
              <a:schemeClr val="tx1"/>
            </a:solidFill>
          </a:ln>
        </p:spPr>
      </p:pic>
      <p:pic>
        <p:nvPicPr>
          <p:cNvPr id="14" name="Picture 13">
            <a:extLst>
              <a:ext uri="{FF2B5EF4-FFF2-40B4-BE49-F238E27FC236}">
                <a16:creationId xmlns:a16="http://schemas.microsoft.com/office/drawing/2014/main" id="{75508EC3-045F-A7F0-CA96-952848A47D37}"/>
              </a:ext>
            </a:extLst>
          </p:cNvPr>
          <p:cNvPicPr>
            <a:picLocks noChangeAspect="1"/>
          </p:cNvPicPr>
          <p:nvPr/>
        </p:nvPicPr>
        <p:blipFill>
          <a:blip r:embed="rId4"/>
          <a:stretch>
            <a:fillRect/>
          </a:stretch>
        </p:blipFill>
        <p:spPr>
          <a:xfrm>
            <a:off x="5626706" y="1877033"/>
            <a:ext cx="3470545" cy="1159893"/>
          </a:xfrm>
          <a:prstGeom prst="rect">
            <a:avLst/>
          </a:prstGeom>
          <a:ln>
            <a:solidFill>
              <a:schemeClr val="tx1"/>
            </a:solidFill>
          </a:ln>
        </p:spPr>
      </p:pic>
      <p:sp>
        <p:nvSpPr>
          <p:cNvPr id="6" name="TextBox 5">
            <a:extLst>
              <a:ext uri="{FF2B5EF4-FFF2-40B4-BE49-F238E27FC236}">
                <a16:creationId xmlns:a16="http://schemas.microsoft.com/office/drawing/2014/main" id="{8ECA58F4-657A-496E-2063-0C62D2F32DDC}"/>
              </a:ext>
            </a:extLst>
          </p:cNvPr>
          <p:cNvSpPr txBox="1"/>
          <p:nvPr/>
        </p:nvSpPr>
        <p:spPr>
          <a:xfrm>
            <a:off x="517144" y="5899684"/>
            <a:ext cx="8322056" cy="646331"/>
          </a:xfrm>
          <a:prstGeom prst="rect">
            <a:avLst/>
          </a:prstGeom>
          <a:solidFill>
            <a:schemeClr val="accent1">
              <a:lumMod val="90000"/>
            </a:schemeClr>
          </a:solidFill>
        </p:spPr>
        <p:txBody>
          <a:bodyPr wrap="square" rtlCol="0">
            <a:spAutoFit/>
          </a:bodyPr>
          <a:lstStyle/>
          <a:p>
            <a:pPr algn="ctr"/>
            <a:r>
              <a:rPr lang="en-US" sz="1800" b="1" dirty="0"/>
              <a:t>This survey tool can be used to assess what Commanders in the fleet value about NPS graduates, and what skills they value in their commands.</a:t>
            </a:r>
          </a:p>
        </p:txBody>
      </p:sp>
      <p:sp>
        <p:nvSpPr>
          <p:cNvPr id="13" name="Arrow: Down 12">
            <a:extLst>
              <a:ext uri="{FF2B5EF4-FFF2-40B4-BE49-F238E27FC236}">
                <a16:creationId xmlns:a16="http://schemas.microsoft.com/office/drawing/2014/main" id="{C4F28C77-B00B-0643-B33C-5D5E4B6850C0}"/>
              </a:ext>
            </a:extLst>
          </p:cNvPr>
          <p:cNvSpPr/>
          <p:nvPr/>
        </p:nvSpPr>
        <p:spPr>
          <a:xfrm>
            <a:off x="6464301" y="3111169"/>
            <a:ext cx="768349" cy="378043"/>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3B36FA-1B40-FF4E-9081-EE767A835A21}"/>
              </a:ext>
            </a:extLst>
          </p:cNvPr>
          <p:cNvPicPr>
            <a:picLocks noChangeAspect="1"/>
          </p:cNvPicPr>
          <p:nvPr/>
        </p:nvPicPr>
        <p:blipFill rotWithShape="1">
          <a:blip r:embed="rId5"/>
          <a:srcRect l="57981" t="50319" r="109" b="220"/>
          <a:stretch/>
        </p:blipFill>
        <p:spPr>
          <a:xfrm>
            <a:off x="5310510" y="3533495"/>
            <a:ext cx="3404459" cy="2261353"/>
          </a:xfrm>
          <a:prstGeom prst="rect">
            <a:avLst/>
          </a:prstGeom>
          <a:ln>
            <a:solidFill>
              <a:schemeClr val="tx1"/>
            </a:solidFill>
          </a:ln>
        </p:spPr>
      </p:pic>
    </p:spTree>
    <p:extLst>
      <p:ext uri="{BB962C8B-B14F-4D97-AF65-F5344CB8AC3E}">
        <p14:creationId xmlns:p14="http://schemas.microsoft.com/office/powerpoint/2010/main" val="322654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01DC-B623-B168-E6D0-0315AB4C5459}"/>
              </a:ext>
            </a:extLst>
          </p:cNvPr>
          <p:cNvSpPr>
            <a:spLocks noGrp="1"/>
          </p:cNvSpPr>
          <p:nvPr>
            <p:ph type="title"/>
          </p:nvPr>
        </p:nvSpPr>
        <p:spPr/>
        <p:txBody>
          <a:bodyPr/>
          <a:lstStyle/>
          <a:p>
            <a:r>
              <a:rPr lang="en-US" sz="2800"/>
              <a:t> Thesis Data Analysis</a:t>
            </a:r>
          </a:p>
        </p:txBody>
      </p:sp>
      <p:sp>
        <p:nvSpPr>
          <p:cNvPr id="3" name="Text Placeholder 2">
            <a:extLst>
              <a:ext uri="{FF2B5EF4-FFF2-40B4-BE49-F238E27FC236}">
                <a16:creationId xmlns:a16="http://schemas.microsoft.com/office/drawing/2014/main" id="{58DFB696-EDEF-B1CA-89EC-4583454D0824}"/>
              </a:ext>
            </a:extLst>
          </p:cNvPr>
          <p:cNvSpPr>
            <a:spLocks noGrp="1"/>
          </p:cNvSpPr>
          <p:nvPr>
            <p:ph type="body" idx="1"/>
          </p:nvPr>
        </p:nvSpPr>
        <p:spPr>
          <a:xfrm>
            <a:off x="355600" y="1007520"/>
            <a:ext cx="4533900" cy="5850480"/>
          </a:xfrm>
        </p:spPr>
        <p:txBody>
          <a:bodyPr/>
          <a:lstStyle/>
          <a:p>
            <a:pPr marL="114300" indent="0">
              <a:spcBef>
                <a:spcPts val="0"/>
              </a:spcBef>
              <a:buNone/>
            </a:pPr>
            <a:r>
              <a:rPr lang="en-US" sz="1200" b="1">
                <a:latin typeface="+mn-lt"/>
              </a:rPr>
              <a:t>Purpose of Analysis</a:t>
            </a:r>
            <a:r>
              <a:rPr lang="en-US" sz="1200">
                <a:latin typeface="+mn-lt"/>
              </a:rPr>
              <a:t>: Demonstrate how analysis of student research can be presented to show immediate impact of student theses on sponsor commands in critical, highly relevant topic areas. </a:t>
            </a:r>
          </a:p>
          <a:p>
            <a:pPr marL="114300" indent="0">
              <a:spcBef>
                <a:spcPts val="0"/>
              </a:spcBef>
              <a:buNone/>
            </a:pPr>
            <a:endParaRPr lang="en-US" sz="1200">
              <a:latin typeface="+mn-lt"/>
            </a:endParaRPr>
          </a:p>
          <a:p>
            <a:pPr marL="114300" indent="0">
              <a:spcBef>
                <a:spcPts val="0"/>
              </a:spcBef>
              <a:buNone/>
            </a:pPr>
            <a:r>
              <a:rPr lang="en-US" sz="1200" b="1">
                <a:latin typeface="+mn-lt"/>
              </a:rPr>
              <a:t>Findings</a:t>
            </a:r>
          </a:p>
          <a:p>
            <a:pPr>
              <a:spcBef>
                <a:spcPts val="0"/>
              </a:spcBef>
              <a:buFont typeface="Wingdings" panose="05000000000000000000" pitchFamily="2" charset="2"/>
              <a:buChar char="§"/>
            </a:pPr>
            <a:r>
              <a:rPr lang="en-US" sz="1200">
                <a:latin typeface="+mn-lt"/>
              </a:rPr>
              <a:t>Analysis can reveal research areas being focused on, conveying relevance in terms meaningful to senior leaders.</a:t>
            </a:r>
          </a:p>
          <a:p>
            <a:pPr lvl="1">
              <a:spcBef>
                <a:spcPts val="0"/>
              </a:spcBef>
              <a:buFont typeface="Courier New" panose="02070309020205020404" pitchFamily="49" charset="0"/>
              <a:buChar char="o"/>
            </a:pPr>
            <a:r>
              <a:rPr lang="en-US" sz="1200">
                <a:latin typeface="+mn-lt"/>
              </a:rPr>
              <a:t>Categorizations can be in terms familiar to senior leaders like Joint Warfighting Functions or some other category depending on audience.</a:t>
            </a:r>
          </a:p>
          <a:p>
            <a:pPr>
              <a:spcBef>
                <a:spcPts val="0"/>
              </a:spcBef>
              <a:buFont typeface="Wingdings" panose="05000000000000000000" pitchFamily="2" charset="2"/>
              <a:buChar char="§"/>
            </a:pPr>
            <a:r>
              <a:rPr lang="en-US" sz="1200">
                <a:latin typeface="+mn-lt"/>
              </a:rPr>
              <a:t>We can see what sponsoring commands were impacted by student research, showcasing impact of student research on the fleet to senior leaders.</a:t>
            </a:r>
          </a:p>
          <a:p>
            <a:pPr lvl="1">
              <a:spcBef>
                <a:spcPts val="0"/>
              </a:spcBef>
              <a:buFont typeface="Courier New" panose="02070309020205020404" pitchFamily="49" charset="0"/>
              <a:buChar char="o"/>
            </a:pPr>
            <a:r>
              <a:rPr lang="en-US" sz="1200">
                <a:latin typeface="+mn-lt"/>
              </a:rPr>
              <a:t>Also helps illustrate gaps to NPS leadership, highlighting potential commands for engagement on how to plug into NPS ecosystem and benefit from student and faculty research.</a:t>
            </a:r>
          </a:p>
          <a:p>
            <a:pPr lvl="1">
              <a:spcBef>
                <a:spcPts val="0"/>
              </a:spcBef>
              <a:buFont typeface="Courier New" panose="02070309020205020404" pitchFamily="49" charset="0"/>
              <a:buChar char="o"/>
            </a:pPr>
            <a:endParaRPr lang="en-US" sz="1200">
              <a:latin typeface="+mn-lt"/>
            </a:endParaRPr>
          </a:p>
          <a:p>
            <a:pPr marL="114300" indent="0">
              <a:spcBef>
                <a:spcPts val="0"/>
              </a:spcBef>
              <a:buNone/>
            </a:pPr>
            <a:r>
              <a:rPr lang="en-US" sz="1200" b="1">
                <a:latin typeface="+mn-lt"/>
              </a:rPr>
              <a:t>Methods</a:t>
            </a:r>
          </a:p>
          <a:p>
            <a:pPr>
              <a:spcBef>
                <a:spcPts val="0"/>
              </a:spcBef>
              <a:buFont typeface="Wingdings" panose="05000000000000000000" pitchFamily="2" charset="2"/>
              <a:buChar char="§"/>
            </a:pPr>
            <a:r>
              <a:rPr lang="en-US" sz="1200">
                <a:latin typeface="+mn-lt"/>
              </a:rPr>
              <a:t>Using ChatGPT’s API and tailored prompts to classify public abstracts. </a:t>
            </a:r>
          </a:p>
          <a:p>
            <a:pPr>
              <a:spcBef>
                <a:spcPts val="0"/>
              </a:spcBef>
              <a:buFont typeface="Wingdings" panose="05000000000000000000" pitchFamily="2" charset="2"/>
              <a:buChar char="§"/>
            </a:pPr>
            <a:r>
              <a:rPr lang="en-US" sz="1200">
                <a:latin typeface="+mn-lt"/>
              </a:rPr>
              <a:t>Using text analysis tools learned in OR department. </a:t>
            </a:r>
          </a:p>
        </p:txBody>
      </p:sp>
      <p:sp>
        <p:nvSpPr>
          <p:cNvPr id="4" name="Slide Number Placeholder 3">
            <a:extLst>
              <a:ext uri="{FF2B5EF4-FFF2-40B4-BE49-F238E27FC236}">
                <a16:creationId xmlns:a16="http://schemas.microsoft.com/office/drawing/2014/main" id="{4227B724-1946-A91F-C020-E8A2C2F9B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15" name="TextBox 14">
            <a:extLst>
              <a:ext uri="{FF2B5EF4-FFF2-40B4-BE49-F238E27FC236}">
                <a16:creationId xmlns:a16="http://schemas.microsoft.com/office/drawing/2014/main" id="{03789B06-0279-DB30-7586-7E0FEE751221}"/>
              </a:ext>
            </a:extLst>
          </p:cNvPr>
          <p:cNvSpPr txBox="1"/>
          <p:nvPr/>
        </p:nvSpPr>
        <p:spPr>
          <a:xfrm>
            <a:off x="538164" y="5900523"/>
            <a:ext cx="8322056" cy="646331"/>
          </a:xfrm>
          <a:prstGeom prst="rect">
            <a:avLst/>
          </a:prstGeom>
          <a:solidFill>
            <a:schemeClr val="accent1">
              <a:lumMod val="90000"/>
            </a:schemeClr>
          </a:solidFill>
        </p:spPr>
        <p:txBody>
          <a:bodyPr wrap="square" rtlCol="0">
            <a:spAutoFit/>
          </a:bodyPr>
          <a:lstStyle/>
          <a:p>
            <a:pPr algn="ctr"/>
            <a:r>
              <a:rPr lang="en-US" sz="1800" b="1"/>
              <a:t>Possible changes to how we collect thesis data could better highlight sponsored commands and research areas.</a:t>
            </a:r>
          </a:p>
        </p:txBody>
      </p:sp>
      <p:pic>
        <p:nvPicPr>
          <p:cNvPr id="5" name="Picture 4">
            <a:extLst>
              <a:ext uri="{FF2B5EF4-FFF2-40B4-BE49-F238E27FC236}">
                <a16:creationId xmlns:a16="http://schemas.microsoft.com/office/drawing/2014/main" id="{93EC9F96-4744-B842-E166-03F904EBCB38}"/>
              </a:ext>
            </a:extLst>
          </p:cNvPr>
          <p:cNvPicPr>
            <a:picLocks noChangeAspect="1"/>
          </p:cNvPicPr>
          <p:nvPr/>
        </p:nvPicPr>
        <p:blipFill rotWithShape="1">
          <a:blip r:embed="rId3"/>
          <a:srcRect l="15687" t="50331" r="42201"/>
          <a:stretch/>
        </p:blipFill>
        <p:spPr>
          <a:xfrm>
            <a:off x="4967802" y="1060403"/>
            <a:ext cx="3421598" cy="2270858"/>
          </a:xfrm>
          <a:prstGeom prst="rect">
            <a:avLst/>
          </a:prstGeom>
          <a:ln>
            <a:solidFill>
              <a:schemeClr val="tx1"/>
            </a:solidFill>
          </a:ln>
        </p:spPr>
      </p:pic>
      <p:pic>
        <p:nvPicPr>
          <p:cNvPr id="6" name="Picture 5">
            <a:extLst>
              <a:ext uri="{FF2B5EF4-FFF2-40B4-BE49-F238E27FC236}">
                <a16:creationId xmlns:a16="http://schemas.microsoft.com/office/drawing/2014/main" id="{CA880C18-C08B-A7E6-1711-474CFFB07237}"/>
              </a:ext>
            </a:extLst>
          </p:cNvPr>
          <p:cNvPicPr>
            <a:picLocks noChangeAspect="1"/>
          </p:cNvPicPr>
          <p:nvPr/>
        </p:nvPicPr>
        <p:blipFill rotWithShape="1">
          <a:blip r:embed="rId3"/>
          <a:srcRect l="58109" t="50331"/>
          <a:stretch/>
        </p:blipFill>
        <p:spPr>
          <a:xfrm>
            <a:off x="5518905" y="3429000"/>
            <a:ext cx="3403706" cy="2270858"/>
          </a:xfrm>
          <a:prstGeom prst="rect">
            <a:avLst/>
          </a:prstGeom>
          <a:ln>
            <a:solidFill>
              <a:schemeClr val="tx1"/>
            </a:solidFill>
          </a:ln>
        </p:spPr>
      </p:pic>
    </p:spTree>
    <p:extLst>
      <p:ext uri="{BB962C8B-B14F-4D97-AF65-F5344CB8AC3E}">
        <p14:creationId xmlns:p14="http://schemas.microsoft.com/office/powerpoint/2010/main" val="6073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01DC-B623-B168-E6D0-0315AB4C5459}"/>
              </a:ext>
            </a:extLst>
          </p:cNvPr>
          <p:cNvSpPr>
            <a:spLocks noGrp="1"/>
          </p:cNvSpPr>
          <p:nvPr>
            <p:ph type="title"/>
          </p:nvPr>
        </p:nvSpPr>
        <p:spPr/>
        <p:txBody>
          <a:bodyPr/>
          <a:lstStyle/>
          <a:p>
            <a:r>
              <a:rPr lang="en-US" sz="2800"/>
              <a:t> Service Specific Analysis</a:t>
            </a:r>
          </a:p>
        </p:txBody>
      </p:sp>
      <p:sp>
        <p:nvSpPr>
          <p:cNvPr id="3" name="Text Placeholder 2">
            <a:extLst>
              <a:ext uri="{FF2B5EF4-FFF2-40B4-BE49-F238E27FC236}">
                <a16:creationId xmlns:a16="http://schemas.microsoft.com/office/drawing/2014/main" id="{58DFB696-EDEF-B1CA-89EC-4583454D0824}"/>
              </a:ext>
            </a:extLst>
          </p:cNvPr>
          <p:cNvSpPr>
            <a:spLocks noGrp="1"/>
          </p:cNvSpPr>
          <p:nvPr>
            <p:ph type="body" idx="1"/>
          </p:nvPr>
        </p:nvSpPr>
        <p:spPr>
          <a:xfrm>
            <a:off x="357790" y="1001170"/>
            <a:ext cx="4315018" cy="5856830"/>
          </a:xfrm>
        </p:spPr>
        <p:txBody>
          <a:bodyPr/>
          <a:lstStyle/>
          <a:p>
            <a:pPr marL="114300" indent="0">
              <a:spcBef>
                <a:spcPts val="0"/>
              </a:spcBef>
              <a:buNone/>
            </a:pPr>
            <a:r>
              <a:rPr lang="en-US" sz="1200" b="1">
                <a:latin typeface="+mn-lt"/>
              </a:rPr>
              <a:t>Purpose of Analysis</a:t>
            </a:r>
            <a:r>
              <a:rPr lang="en-US" sz="1200">
                <a:latin typeface="+mn-lt"/>
              </a:rPr>
              <a:t>: Develop metrics scalable to other services that reflect utilization of NPS graduates in relevant billets requiring their education.</a:t>
            </a:r>
          </a:p>
          <a:p>
            <a:pPr marL="114300" indent="0">
              <a:spcBef>
                <a:spcPts val="0"/>
              </a:spcBef>
              <a:buNone/>
            </a:pPr>
            <a:endParaRPr lang="en-US" sz="1200">
              <a:latin typeface="+mn-lt"/>
            </a:endParaRPr>
          </a:p>
          <a:p>
            <a:pPr marL="114300" indent="0">
              <a:spcBef>
                <a:spcPts val="0"/>
              </a:spcBef>
              <a:buNone/>
            </a:pPr>
            <a:r>
              <a:rPr lang="en-US" sz="1200" b="1">
                <a:latin typeface="+mn-lt"/>
              </a:rPr>
              <a:t>Findings</a:t>
            </a:r>
            <a:endParaRPr lang="en-US" sz="1200">
              <a:latin typeface="+mn-lt"/>
            </a:endParaRPr>
          </a:p>
          <a:p>
            <a:pPr>
              <a:spcBef>
                <a:spcPts val="0"/>
              </a:spcBef>
              <a:buFont typeface="Wingdings" panose="05000000000000000000" pitchFamily="2" charset="2"/>
              <a:buChar char="§"/>
            </a:pPr>
            <a:r>
              <a:rPr lang="en-US" sz="1200" i="1">
                <a:latin typeface="+mn-lt"/>
              </a:rPr>
              <a:t>Immediate utilization</a:t>
            </a:r>
            <a:r>
              <a:rPr lang="en-US" sz="1200">
                <a:latin typeface="+mn-lt"/>
              </a:rPr>
              <a:t>. Many degrees at NPS are relevant to specialized staff roles across the DOD. Immediate utilization reflects delivery of value back to the services.</a:t>
            </a:r>
          </a:p>
          <a:p>
            <a:pPr>
              <a:spcBef>
                <a:spcPts val="0"/>
              </a:spcBef>
              <a:buFont typeface="Wingdings" panose="05000000000000000000" pitchFamily="2" charset="2"/>
              <a:buChar char="§"/>
            </a:pPr>
            <a:r>
              <a:rPr lang="en-US" sz="1200" i="1">
                <a:latin typeface="+mn-lt"/>
              </a:rPr>
              <a:t>Repeated utilization</a:t>
            </a:r>
            <a:r>
              <a:rPr lang="en-US" sz="1200">
                <a:latin typeface="+mn-lt"/>
              </a:rPr>
              <a:t>. Officers completing multiple utilization tours reflect a high degree of expertise earned in a particular specialty. This expertise is invaluable to the services and ensures critical human capital is built and retained within the ranks of our active duty forces.</a:t>
            </a:r>
          </a:p>
          <a:p>
            <a:pPr>
              <a:spcBef>
                <a:spcPts val="0"/>
              </a:spcBef>
              <a:buFont typeface="Wingdings" panose="05000000000000000000" pitchFamily="2" charset="2"/>
              <a:buChar char="§"/>
            </a:pPr>
            <a:endParaRPr lang="en-US" sz="1200">
              <a:latin typeface="+mn-lt"/>
            </a:endParaRPr>
          </a:p>
          <a:p>
            <a:pPr marL="114300" indent="0">
              <a:spcBef>
                <a:spcPts val="0"/>
              </a:spcBef>
              <a:buNone/>
            </a:pPr>
            <a:r>
              <a:rPr lang="en-US" sz="1200" b="1">
                <a:latin typeface="+mn-lt"/>
              </a:rPr>
              <a:t>Methods</a:t>
            </a:r>
          </a:p>
          <a:p>
            <a:pPr>
              <a:spcBef>
                <a:spcPts val="0"/>
              </a:spcBef>
              <a:buFont typeface="Wingdings" panose="05000000000000000000" pitchFamily="2" charset="2"/>
              <a:buChar char="§"/>
            </a:pPr>
            <a:r>
              <a:rPr lang="en-US" sz="1200">
                <a:latin typeface="+mn-lt"/>
              </a:rPr>
              <a:t>This analysis requires connections to external, service-owned data, and a data matching effort with NPS data. The IR team currently fosters many relationships for this kind of data and this capstone helped facilitate a connection with the Marine Corps.</a:t>
            </a:r>
          </a:p>
        </p:txBody>
      </p:sp>
      <p:sp>
        <p:nvSpPr>
          <p:cNvPr id="4" name="Slide Number Placeholder 3">
            <a:extLst>
              <a:ext uri="{FF2B5EF4-FFF2-40B4-BE49-F238E27FC236}">
                <a16:creationId xmlns:a16="http://schemas.microsoft.com/office/drawing/2014/main" id="{4227B724-1946-A91F-C020-E8A2C2F9B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11" name="Picture 10">
            <a:extLst>
              <a:ext uri="{FF2B5EF4-FFF2-40B4-BE49-F238E27FC236}">
                <a16:creationId xmlns:a16="http://schemas.microsoft.com/office/drawing/2014/main" id="{64ED5EF1-5196-A98A-EDB6-E10DF0B34082}"/>
              </a:ext>
            </a:extLst>
          </p:cNvPr>
          <p:cNvPicPr>
            <a:picLocks noChangeAspect="1"/>
          </p:cNvPicPr>
          <p:nvPr/>
        </p:nvPicPr>
        <p:blipFill rotWithShape="1">
          <a:blip r:embed="rId3"/>
          <a:srcRect t="384"/>
          <a:stretch/>
        </p:blipFill>
        <p:spPr>
          <a:xfrm>
            <a:off x="4708636" y="1017560"/>
            <a:ext cx="3420195" cy="2268775"/>
          </a:xfrm>
          <a:prstGeom prst="rect">
            <a:avLst/>
          </a:prstGeom>
          <a:ln>
            <a:solidFill>
              <a:schemeClr val="tx1"/>
            </a:solidFill>
          </a:ln>
        </p:spPr>
      </p:pic>
      <p:sp>
        <p:nvSpPr>
          <p:cNvPr id="12" name="TextBox 11">
            <a:extLst>
              <a:ext uri="{FF2B5EF4-FFF2-40B4-BE49-F238E27FC236}">
                <a16:creationId xmlns:a16="http://schemas.microsoft.com/office/drawing/2014/main" id="{BA1B8EB7-7525-164B-63AE-59E95A221A83}"/>
              </a:ext>
            </a:extLst>
          </p:cNvPr>
          <p:cNvSpPr txBox="1"/>
          <p:nvPr/>
        </p:nvSpPr>
        <p:spPr>
          <a:xfrm>
            <a:off x="537098" y="5898333"/>
            <a:ext cx="8322056" cy="646331"/>
          </a:xfrm>
          <a:prstGeom prst="rect">
            <a:avLst/>
          </a:prstGeom>
          <a:solidFill>
            <a:schemeClr val="accent1">
              <a:lumMod val="90000"/>
            </a:schemeClr>
          </a:solidFill>
        </p:spPr>
        <p:txBody>
          <a:bodyPr wrap="square" rtlCol="0">
            <a:spAutoFit/>
          </a:bodyPr>
          <a:lstStyle/>
          <a:p>
            <a:pPr algn="ctr"/>
            <a:r>
              <a:rPr lang="en-US" sz="1800" b="1"/>
              <a:t>Service level utilization analysis can show immediate impact of NPS on specialized readiness needs and development of critical human capital.</a:t>
            </a:r>
          </a:p>
        </p:txBody>
      </p:sp>
      <p:pic>
        <p:nvPicPr>
          <p:cNvPr id="6" name="Picture 5">
            <a:extLst>
              <a:ext uri="{FF2B5EF4-FFF2-40B4-BE49-F238E27FC236}">
                <a16:creationId xmlns:a16="http://schemas.microsoft.com/office/drawing/2014/main" id="{53273825-F59F-AF19-9BF3-D1C16261739B}"/>
              </a:ext>
            </a:extLst>
          </p:cNvPr>
          <p:cNvPicPr>
            <a:picLocks noChangeAspect="1"/>
          </p:cNvPicPr>
          <p:nvPr/>
        </p:nvPicPr>
        <p:blipFill>
          <a:blip r:embed="rId4"/>
          <a:stretch>
            <a:fillRect/>
          </a:stretch>
        </p:blipFill>
        <p:spPr>
          <a:xfrm>
            <a:off x="4718080" y="3363056"/>
            <a:ext cx="4141074" cy="2466033"/>
          </a:xfrm>
          <a:prstGeom prst="rect">
            <a:avLst/>
          </a:prstGeom>
        </p:spPr>
      </p:pic>
    </p:spTree>
    <p:extLst>
      <p:ext uri="{BB962C8B-B14F-4D97-AF65-F5344CB8AC3E}">
        <p14:creationId xmlns:p14="http://schemas.microsoft.com/office/powerpoint/2010/main" val="226159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8D69-3F6A-632C-405A-824974BE8ED1}"/>
              </a:ext>
            </a:extLst>
          </p:cNvPr>
          <p:cNvSpPr>
            <a:spLocks noGrp="1"/>
          </p:cNvSpPr>
          <p:nvPr>
            <p:ph type="title"/>
          </p:nvPr>
        </p:nvSpPr>
        <p:spPr>
          <a:xfrm>
            <a:off x="353290" y="775855"/>
            <a:ext cx="8790709" cy="6082145"/>
          </a:xfrm>
        </p:spPr>
        <p:txBody>
          <a:bodyPr/>
          <a:lstStyle/>
          <a:p>
            <a:pPr algn="ctr"/>
            <a:r>
              <a:rPr lang="en-US">
                <a:solidFill>
                  <a:schemeClr val="tx1"/>
                </a:solidFill>
              </a:rPr>
              <a:t>Power BI Dashboard Demo</a:t>
            </a:r>
          </a:p>
        </p:txBody>
      </p:sp>
      <p:sp>
        <p:nvSpPr>
          <p:cNvPr id="4" name="Slide Number Placeholder 3">
            <a:extLst>
              <a:ext uri="{FF2B5EF4-FFF2-40B4-BE49-F238E27FC236}">
                <a16:creationId xmlns:a16="http://schemas.microsoft.com/office/drawing/2014/main" id="{230DF7C0-CAAA-A9DE-5CBC-911775B9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Tree>
    <p:extLst>
      <p:ext uri="{BB962C8B-B14F-4D97-AF65-F5344CB8AC3E}">
        <p14:creationId xmlns:p14="http://schemas.microsoft.com/office/powerpoint/2010/main" val="242193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8D69-3F6A-632C-405A-824974BE8ED1}"/>
              </a:ext>
            </a:extLst>
          </p:cNvPr>
          <p:cNvSpPr>
            <a:spLocks noGrp="1"/>
          </p:cNvSpPr>
          <p:nvPr>
            <p:ph type="title"/>
          </p:nvPr>
        </p:nvSpPr>
        <p:spPr/>
        <p:txBody>
          <a:bodyPr/>
          <a:lstStyle/>
          <a:p>
            <a:r>
              <a:rPr lang="en-US"/>
              <a:t>Outputs Directly from NPS</a:t>
            </a:r>
          </a:p>
        </p:txBody>
      </p:sp>
      <p:sp>
        <p:nvSpPr>
          <p:cNvPr id="4" name="Slide Number Placeholder 3">
            <a:extLst>
              <a:ext uri="{FF2B5EF4-FFF2-40B4-BE49-F238E27FC236}">
                <a16:creationId xmlns:a16="http://schemas.microsoft.com/office/drawing/2014/main" id="{230DF7C0-CAAA-A9DE-5CBC-911775B9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7" name="TextBox 6">
            <a:extLst>
              <a:ext uri="{FF2B5EF4-FFF2-40B4-BE49-F238E27FC236}">
                <a16:creationId xmlns:a16="http://schemas.microsoft.com/office/drawing/2014/main" id="{3D9226E1-CE6F-97FF-C447-D68A0B72E4BD}"/>
              </a:ext>
            </a:extLst>
          </p:cNvPr>
          <p:cNvSpPr txBox="1"/>
          <p:nvPr/>
        </p:nvSpPr>
        <p:spPr>
          <a:xfrm>
            <a:off x="572602" y="5793398"/>
            <a:ext cx="8322056" cy="646331"/>
          </a:xfrm>
          <a:prstGeom prst="rect">
            <a:avLst/>
          </a:prstGeom>
          <a:solidFill>
            <a:schemeClr val="accent1">
              <a:lumMod val="90000"/>
            </a:schemeClr>
          </a:solidFill>
        </p:spPr>
        <p:txBody>
          <a:bodyPr wrap="square" rtlCol="0">
            <a:spAutoFit/>
          </a:bodyPr>
          <a:lstStyle/>
          <a:p>
            <a:pPr algn="ctr"/>
            <a:r>
              <a:rPr lang="en-US" sz="1800" b="1"/>
              <a:t>The goal is to communicate value from NPS by showing connection between students, commands, and strategic research areas.</a:t>
            </a:r>
          </a:p>
        </p:txBody>
      </p:sp>
      <p:pic>
        <p:nvPicPr>
          <p:cNvPr id="6" name="Picture 5">
            <a:extLst>
              <a:ext uri="{FF2B5EF4-FFF2-40B4-BE49-F238E27FC236}">
                <a16:creationId xmlns:a16="http://schemas.microsoft.com/office/drawing/2014/main" id="{75CE8746-3FE0-2214-F654-C399C58B544B}"/>
              </a:ext>
            </a:extLst>
          </p:cNvPr>
          <p:cNvPicPr>
            <a:picLocks noChangeAspect="1"/>
          </p:cNvPicPr>
          <p:nvPr/>
        </p:nvPicPr>
        <p:blipFill>
          <a:blip r:embed="rId3"/>
          <a:stretch>
            <a:fillRect/>
          </a:stretch>
        </p:blipFill>
        <p:spPr>
          <a:xfrm>
            <a:off x="706534" y="1051659"/>
            <a:ext cx="8125171" cy="4572000"/>
          </a:xfrm>
          <a:prstGeom prst="rect">
            <a:avLst/>
          </a:prstGeom>
          <a:ln>
            <a:solidFill>
              <a:schemeClr val="tx1"/>
            </a:solidFill>
          </a:ln>
        </p:spPr>
      </p:pic>
    </p:spTree>
    <p:extLst>
      <p:ext uri="{BB962C8B-B14F-4D97-AF65-F5344CB8AC3E}">
        <p14:creationId xmlns:p14="http://schemas.microsoft.com/office/powerpoint/2010/main" val="363766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8D69-3F6A-632C-405A-824974BE8ED1}"/>
              </a:ext>
            </a:extLst>
          </p:cNvPr>
          <p:cNvSpPr>
            <a:spLocks noGrp="1"/>
          </p:cNvSpPr>
          <p:nvPr>
            <p:ph type="title"/>
          </p:nvPr>
        </p:nvSpPr>
        <p:spPr/>
        <p:txBody>
          <a:bodyPr/>
          <a:lstStyle/>
          <a:p>
            <a:r>
              <a:rPr lang="en-US"/>
              <a:t>Graduate Impact on Fleet</a:t>
            </a:r>
          </a:p>
        </p:txBody>
      </p:sp>
      <p:sp>
        <p:nvSpPr>
          <p:cNvPr id="4" name="Slide Number Placeholder 3">
            <a:extLst>
              <a:ext uri="{FF2B5EF4-FFF2-40B4-BE49-F238E27FC236}">
                <a16:creationId xmlns:a16="http://schemas.microsoft.com/office/drawing/2014/main" id="{230DF7C0-CAAA-A9DE-5CBC-911775B9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9" name="TextBox 8">
            <a:extLst>
              <a:ext uri="{FF2B5EF4-FFF2-40B4-BE49-F238E27FC236}">
                <a16:creationId xmlns:a16="http://schemas.microsoft.com/office/drawing/2014/main" id="{6F2F8BA0-1E19-B694-094C-0D6456DCC3FB}"/>
              </a:ext>
            </a:extLst>
          </p:cNvPr>
          <p:cNvSpPr txBox="1"/>
          <p:nvPr/>
        </p:nvSpPr>
        <p:spPr>
          <a:xfrm>
            <a:off x="572602" y="5793398"/>
            <a:ext cx="8322056" cy="646331"/>
          </a:xfrm>
          <a:prstGeom prst="rect">
            <a:avLst/>
          </a:prstGeom>
          <a:solidFill>
            <a:schemeClr val="accent1">
              <a:lumMod val="90000"/>
            </a:schemeClr>
          </a:solidFill>
        </p:spPr>
        <p:txBody>
          <a:bodyPr wrap="square" rtlCol="0">
            <a:spAutoFit/>
          </a:bodyPr>
          <a:lstStyle/>
          <a:p>
            <a:pPr algn="ctr"/>
            <a:r>
              <a:rPr lang="en-US" sz="1800" b="1"/>
              <a:t>These graphics attempt to communicate NPS graduate impact by highlighting service, command, and career impacts.</a:t>
            </a:r>
          </a:p>
        </p:txBody>
      </p:sp>
      <p:pic>
        <p:nvPicPr>
          <p:cNvPr id="6" name="Picture 5">
            <a:extLst>
              <a:ext uri="{FF2B5EF4-FFF2-40B4-BE49-F238E27FC236}">
                <a16:creationId xmlns:a16="http://schemas.microsoft.com/office/drawing/2014/main" id="{C5A465C4-8B5F-5997-7821-A8F376171F20}"/>
              </a:ext>
            </a:extLst>
          </p:cNvPr>
          <p:cNvPicPr>
            <a:picLocks noChangeAspect="1"/>
          </p:cNvPicPr>
          <p:nvPr/>
        </p:nvPicPr>
        <p:blipFill>
          <a:blip r:embed="rId3"/>
          <a:stretch>
            <a:fillRect/>
          </a:stretch>
        </p:blipFill>
        <p:spPr>
          <a:xfrm>
            <a:off x="625966" y="1058292"/>
            <a:ext cx="8123339" cy="4572000"/>
          </a:xfrm>
          <a:prstGeom prst="rect">
            <a:avLst/>
          </a:prstGeom>
          <a:ln>
            <a:solidFill>
              <a:schemeClr val="tx1"/>
            </a:solidFill>
          </a:ln>
        </p:spPr>
      </p:pic>
    </p:spTree>
    <p:extLst>
      <p:ext uri="{BB962C8B-B14F-4D97-AF65-F5344CB8AC3E}">
        <p14:creationId xmlns:p14="http://schemas.microsoft.com/office/powerpoint/2010/main" val="3940174478"/>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5208DC0AEE344D9324104A8A5FE750" ma:contentTypeVersion="6" ma:contentTypeDescription="Create a new document." ma:contentTypeScope="" ma:versionID="c48dca21e968f5f39b7e53b19f5c0f8e">
  <xsd:schema xmlns:xsd="http://www.w3.org/2001/XMLSchema" xmlns:xs="http://www.w3.org/2001/XMLSchema" xmlns:p="http://schemas.microsoft.com/office/2006/metadata/properties" xmlns:ns2="022ae397-0942-4e53-ac5e-3de1c7f6f32e" xmlns:ns3="aeb64bca-d814-4c73-add4-f1ab2d14c6dc" targetNamespace="http://schemas.microsoft.com/office/2006/metadata/properties" ma:root="true" ma:fieldsID="3c7e09ccd0925d5dcaca4e98f07c43b0" ns2:_="" ns3:_="">
    <xsd:import namespace="022ae397-0942-4e53-ac5e-3de1c7f6f32e"/>
    <xsd:import namespace="aeb64bca-d814-4c73-add4-f1ab2d14c6d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ae397-0942-4e53-ac5e-3de1c7f6f3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64bca-d814-4c73-add4-f1ab2d14c6d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3C08CA-33EA-497E-832F-7EDB9DF2282A}">
  <ds:schemaRefs>
    <ds:schemaRef ds:uri="http://schemas.microsoft.com/sharepoint/v3/contenttype/forms"/>
  </ds:schemaRefs>
</ds:datastoreItem>
</file>

<file path=customXml/itemProps2.xml><?xml version="1.0" encoding="utf-8"?>
<ds:datastoreItem xmlns:ds="http://schemas.openxmlformats.org/officeDocument/2006/customXml" ds:itemID="{9CE48EA2-EB6F-4C3C-B696-5A15989DFF09}">
  <ds:schemaRefs>
    <ds:schemaRef ds:uri="http://schemas.microsoft.com/office/2006/documentManagement/types"/>
    <ds:schemaRef ds:uri="http://purl.org/dc/elements/1.1/"/>
    <ds:schemaRef ds:uri="022ae397-0942-4e53-ac5e-3de1c7f6f32e"/>
    <ds:schemaRef ds:uri="http://purl.org/dc/dcmitype/"/>
    <ds:schemaRef ds:uri="http://www.w3.org/XML/1998/namespace"/>
    <ds:schemaRef ds:uri="http://purl.org/dc/terms/"/>
    <ds:schemaRef ds:uri="aeb64bca-d814-4c73-add4-f1ab2d14c6dc"/>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17EF51BA-6248-4D45-8253-439C17BD1876}">
  <ds:schemaRefs>
    <ds:schemaRef ds:uri="022ae397-0942-4e53-ac5e-3de1c7f6f32e"/>
    <ds:schemaRef ds:uri="aeb64bca-d814-4c73-add4-f1ab2d14c6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115</TotalTime>
  <Words>1295</Words>
  <Application>Microsoft Office PowerPoint</Application>
  <PresentationFormat>On-screen Show (4:3)</PresentationFormat>
  <Paragraphs>130</Paragraphs>
  <Slides>10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Courier New</vt:lpstr>
      <vt:lpstr>Times</vt:lpstr>
      <vt:lpstr>Wingdings</vt:lpstr>
      <vt:lpstr>1_Default Design</vt:lpstr>
      <vt:lpstr>2_Default Design</vt:lpstr>
      <vt:lpstr>Investigating Return on Investment for NPS Graduate Degrees</vt:lpstr>
      <vt:lpstr>Agenda</vt:lpstr>
      <vt:lpstr>          Problem, Mission, End State</vt:lpstr>
      <vt:lpstr> Commander Survey</vt:lpstr>
      <vt:lpstr> Thesis Data Analysis</vt:lpstr>
      <vt:lpstr> Service Specific Analysis</vt:lpstr>
      <vt:lpstr>Power BI Dashboard Demo</vt:lpstr>
      <vt:lpstr>Outputs Directly from NPS</vt:lpstr>
      <vt:lpstr>Graduate Impact on Fleet</vt:lpstr>
      <vt:lpstr>Findings and Way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Alleman</dc:creator>
  <cp:lastModifiedBy>Pasque, Kurt (LT)</cp:lastModifiedBy>
  <cp:revision>2</cp:revision>
  <dcterms:modified xsi:type="dcterms:W3CDTF">2024-06-10T21:01:13Z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0x010100ED5208DC0AEE344D9324104A8A5FE750</vt:lpwstr>
  </property>
</Properties>
</file>