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2"/>
  </p:notesMasterIdLst>
  <p:sldIdLst>
    <p:sldId id="256" r:id="rId5"/>
    <p:sldId id="2147375038" r:id="rId6"/>
    <p:sldId id="2147375037" r:id="rId7"/>
    <p:sldId id="2147375033" r:id="rId8"/>
    <p:sldId id="2147375040" r:id="rId9"/>
    <p:sldId id="2147375039" r:id="rId10"/>
    <p:sldId id="214737503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A60E3A1-4A6E-4C03-9820-6C45F04D0B56}">
          <p14:sldIdLst>
            <p14:sldId id="256"/>
            <p14:sldId id="2147375038"/>
            <p14:sldId id="2147375037"/>
            <p14:sldId id="2147375033"/>
            <p14:sldId id="2147375040"/>
            <p14:sldId id="2147375039"/>
            <p14:sldId id="21473750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  <a:srgbClr val="FF0000"/>
    <a:srgbClr val="66CCFF"/>
    <a:srgbClr val="B3A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D18EA-7001-42DA-B1A3-47B607274D9B}" v="45" dt="2023-09-27T12:56:10.352"/>
    <p1510:client id="{1CE7A472-F037-4D4E-ABAD-13E702E2479B}" v="44" dt="2023-09-27T04:49:59.175"/>
    <p1510:client id="{4DA5F8A7-CF37-4AB9-A384-08BC1A69D461}" v="8" dt="2023-09-26T18:03:27.252"/>
    <p1510:client id="{9B2DBD79-DFE4-439A-9FCD-ED294583E019}" v="358" dt="2023-09-26T18:23:43.037"/>
    <p1510:client id="{CBDBAFD4-DCD1-4E8A-96B7-77739D6FCCB8}" v="1" dt="2023-09-26T22:38:43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ka, Christopher (Capt)" userId="7b863040-90da-43dd-82ed-dff0be3a6861" providerId="ADAL" clId="{1CE7A472-F037-4D4E-ABAD-13E702E2479B}"/>
    <pc:docChg chg="custSel addSld modSld sldOrd modSection">
      <pc:chgData name="Teska, Christopher (Capt)" userId="7b863040-90da-43dd-82ed-dff0be3a6861" providerId="ADAL" clId="{1CE7A472-F037-4D4E-ABAD-13E702E2479B}" dt="2023-09-27T04:49:59.175" v="4140" actId="20577"/>
      <pc:docMkLst>
        <pc:docMk/>
      </pc:docMkLst>
      <pc:sldChg chg="ord">
        <pc:chgData name="Teska, Christopher (Capt)" userId="7b863040-90da-43dd-82ed-dff0be3a6861" providerId="ADAL" clId="{1CE7A472-F037-4D4E-ABAD-13E702E2479B}" dt="2023-09-27T04:40:19.414" v="3428" actId="20578"/>
        <pc:sldMkLst>
          <pc:docMk/>
          <pc:sldMk cId="1919226616" sldId="2147375036"/>
        </pc:sldMkLst>
      </pc:sldChg>
      <pc:sldChg chg="addSp delSp modSp mod ord modNotesTx">
        <pc:chgData name="Teska, Christopher (Capt)" userId="7b863040-90da-43dd-82ed-dff0be3a6861" providerId="ADAL" clId="{1CE7A472-F037-4D4E-ABAD-13E702E2479B}" dt="2023-09-27T04:39:19.411" v="3425" actId="20577"/>
        <pc:sldMkLst>
          <pc:docMk/>
          <pc:sldMk cId="2310610128" sldId="2147375037"/>
        </pc:sldMkLst>
        <pc:spChg chg="mod">
          <ac:chgData name="Teska, Christopher (Capt)" userId="7b863040-90da-43dd-82ed-dff0be3a6861" providerId="ADAL" clId="{1CE7A472-F037-4D4E-ABAD-13E702E2479B}" dt="2023-09-26T22:42:30.606" v="25" actId="20577"/>
          <ac:spMkLst>
            <pc:docMk/>
            <pc:sldMk cId="2310610128" sldId="2147375037"/>
            <ac:spMk id="2" creationId="{B422DA52-9C63-1BA0-B10A-DA503C71A7DB}"/>
          </ac:spMkLst>
        </pc:spChg>
        <pc:spChg chg="del">
          <ac:chgData name="Teska, Christopher (Capt)" userId="7b863040-90da-43dd-82ed-dff0be3a6861" providerId="ADAL" clId="{1CE7A472-F037-4D4E-ABAD-13E702E2479B}" dt="2023-09-26T22:41:08.118" v="0" actId="478"/>
          <ac:spMkLst>
            <pc:docMk/>
            <pc:sldMk cId="2310610128" sldId="2147375037"/>
            <ac:spMk id="3" creationId="{FA754C6B-14A8-4306-1226-32FFC58D22E5}"/>
          </ac:spMkLst>
        </pc:spChg>
        <pc:spChg chg="add mod">
          <ac:chgData name="Teska, Christopher (Capt)" userId="7b863040-90da-43dd-82ed-dff0be3a6861" providerId="ADAL" clId="{1CE7A472-F037-4D4E-ABAD-13E702E2479B}" dt="2023-09-27T04:30:19.473" v="2670" actId="1038"/>
          <ac:spMkLst>
            <pc:docMk/>
            <pc:sldMk cId="2310610128" sldId="2147375037"/>
            <ac:spMk id="6" creationId="{D22DEF0B-7AF0-071C-701F-FEFE43CFAC69}"/>
          </ac:spMkLst>
        </pc:spChg>
        <pc:spChg chg="add mod">
          <ac:chgData name="Teska, Christopher (Capt)" userId="7b863040-90da-43dd-82ed-dff0be3a6861" providerId="ADAL" clId="{1CE7A472-F037-4D4E-ABAD-13E702E2479B}" dt="2023-09-27T04:30:04.966" v="2657" actId="14100"/>
          <ac:spMkLst>
            <pc:docMk/>
            <pc:sldMk cId="2310610128" sldId="2147375037"/>
            <ac:spMk id="8" creationId="{1BE1ECB4-62E1-3BD1-2D44-6BA3BDCADE38}"/>
          </ac:spMkLst>
        </pc:spChg>
        <pc:spChg chg="add mod">
          <ac:chgData name="Teska, Christopher (Capt)" userId="7b863040-90da-43dd-82ed-dff0be3a6861" providerId="ADAL" clId="{1CE7A472-F037-4D4E-ABAD-13E702E2479B}" dt="2023-09-27T04:29:58.288" v="2656" actId="1037"/>
          <ac:spMkLst>
            <pc:docMk/>
            <pc:sldMk cId="2310610128" sldId="2147375037"/>
            <ac:spMk id="10" creationId="{ECFFF8F3-FEF4-DDB0-455B-87260EA540A8}"/>
          </ac:spMkLst>
        </pc:spChg>
        <pc:spChg chg="add mod">
          <ac:chgData name="Teska, Christopher (Capt)" userId="7b863040-90da-43dd-82ed-dff0be3a6861" providerId="ADAL" clId="{1CE7A472-F037-4D4E-ABAD-13E702E2479B}" dt="2023-09-27T04:30:25.769" v="2684" actId="1035"/>
          <ac:spMkLst>
            <pc:docMk/>
            <pc:sldMk cId="2310610128" sldId="2147375037"/>
            <ac:spMk id="11" creationId="{E5C03F56-7F32-FBE4-C54D-EF6B47C3A582}"/>
          </ac:spMkLst>
        </pc:spChg>
        <pc:spChg chg="add mod">
          <ac:chgData name="Teska, Christopher (Capt)" userId="7b863040-90da-43dd-82ed-dff0be3a6861" providerId="ADAL" clId="{1CE7A472-F037-4D4E-ABAD-13E702E2479B}" dt="2023-09-27T04:35:40.767" v="2747" actId="20577"/>
          <ac:spMkLst>
            <pc:docMk/>
            <pc:sldMk cId="2310610128" sldId="2147375037"/>
            <ac:spMk id="12" creationId="{B31BBC0E-DF2F-F25C-1C24-945422E3BEE7}"/>
          </ac:spMkLst>
        </pc:spChg>
        <pc:spChg chg="add mod">
          <ac:chgData name="Teska, Christopher (Capt)" userId="7b863040-90da-43dd-82ed-dff0be3a6861" providerId="ADAL" clId="{1CE7A472-F037-4D4E-ABAD-13E702E2479B}" dt="2023-09-27T04:35:49.233" v="2761" actId="20577"/>
          <ac:spMkLst>
            <pc:docMk/>
            <pc:sldMk cId="2310610128" sldId="2147375037"/>
            <ac:spMk id="13" creationId="{CFA7F807-0068-9C95-D98F-A22F344AEE42}"/>
          </ac:spMkLst>
        </pc:spChg>
        <pc:picChg chg="add mod">
          <ac:chgData name="Teska, Christopher (Capt)" userId="7b863040-90da-43dd-82ed-dff0be3a6861" providerId="ADAL" clId="{1CE7A472-F037-4D4E-ABAD-13E702E2479B}" dt="2023-09-27T04:30:19.473" v="2670" actId="1038"/>
          <ac:picMkLst>
            <pc:docMk/>
            <pc:sldMk cId="2310610128" sldId="2147375037"/>
            <ac:picMk id="4" creationId="{B50FDEB0-8C26-9D2B-6B6A-B632531A9A3F}"/>
          </ac:picMkLst>
        </pc:picChg>
        <pc:picChg chg="add mod">
          <ac:chgData name="Teska, Christopher (Capt)" userId="7b863040-90da-43dd-82ed-dff0be3a6861" providerId="ADAL" clId="{1CE7A472-F037-4D4E-ABAD-13E702E2479B}" dt="2023-09-27T04:29:50.152" v="2642" actId="1037"/>
          <ac:picMkLst>
            <pc:docMk/>
            <pc:sldMk cId="2310610128" sldId="2147375037"/>
            <ac:picMk id="5" creationId="{75E4DC0B-8E4D-9655-C3D8-A27295C90457}"/>
          </ac:picMkLst>
        </pc:picChg>
        <pc:picChg chg="add mod">
          <ac:chgData name="Teska, Christopher (Capt)" userId="7b863040-90da-43dd-82ed-dff0be3a6861" providerId="ADAL" clId="{1CE7A472-F037-4D4E-ABAD-13E702E2479B}" dt="2023-09-27T04:29:58.288" v="2656" actId="1037"/>
          <ac:picMkLst>
            <pc:docMk/>
            <pc:sldMk cId="2310610128" sldId="2147375037"/>
            <ac:picMk id="9" creationId="{6439F5A2-4E65-CC99-CFB1-7953BF4E0876}"/>
          </ac:picMkLst>
        </pc:picChg>
      </pc:sldChg>
      <pc:sldChg chg="addSp delSp modSp add mod ord">
        <pc:chgData name="Teska, Christopher (Capt)" userId="7b863040-90da-43dd-82ed-dff0be3a6861" providerId="ADAL" clId="{1CE7A472-F037-4D4E-ABAD-13E702E2479B}" dt="2023-09-27T04:29:08.691" v="2630" actId="20578"/>
        <pc:sldMkLst>
          <pc:docMk/>
          <pc:sldMk cId="121003345" sldId="2147375038"/>
        </pc:sldMkLst>
        <pc:spChg chg="mod">
          <ac:chgData name="Teska, Christopher (Capt)" userId="7b863040-90da-43dd-82ed-dff0be3a6861" providerId="ADAL" clId="{1CE7A472-F037-4D4E-ABAD-13E702E2479B}" dt="2023-09-26T22:49:25.591" v="241" actId="20577"/>
          <ac:spMkLst>
            <pc:docMk/>
            <pc:sldMk cId="121003345" sldId="2147375038"/>
            <ac:spMk id="2" creationId="{B422DA52-9C63-1BA0-B10A-DA503C71A7DB}"/>
          </ac:spMkLst>
        </pc:spChg>
        <pc:spChg chg="del">
          <ac:chgData name="Teska, Christopher (Capt)" userId="7b863040-90da-43dd-82ed-dff0be3a6861" providerId="ADAL" clId="{1CE7A472-F037-4D4E-ABAD-13E702E2479B}" dt="2023-09-26T22:49:40.562" v="247" actId="478"/>
          <ac:spMkLst>
            <pc:docMk/>
            <pc:sldMk cId="121003345" sldId="2147375038"/>
            <ac:spMk id="6" creationId="{D22DEF0B-7AF0-071C-701F-FEFE43CFAC69}"/>
          </ac:spMkLst>
        </pc:spChg>
        <pc:spChg chg="add mod">
          <ac:chgData name="Teska, Christopher (Capt)" userId="7b863040-90da-43dd-82ed-dff0be3a6861" providerId="ADAL" clId="{1CE7A472-F037-4D4E-ABAD-13E702E2479B}" dt="2023-09-27T04:20:11.099" v="2629" actId="20577"/>
          <ac:spMkLst>
            <pc:docMk/>
            <pc:sldMk cId="121003345" sldId="2147375038"/>
            <ac:spMk id="7" creationId="{C14BEB33-2E2F-3894-9234-8BDDE5377185}"/>
          </ac:spMkLst>
        </pc:spChg>
        <pc:spChg chg="del">
          <ac:chgData name="Teska, Christopher (Capt)" userId="7b863040-90da-43dd-82ed-dff0be3a6861" providerId="ADAL" clId="{1CE7A472-F037-4D4E-ABAD-13E702E2479B}" dt="2023-09-26T22:49:34.107" v="244" actId="478"/>
          <ac:spMkLst>
            <pc:docMk/>
            <pc:sldMk cId="121003345" sldId="2147375038"/>
            <ac:spMk id="8" creationId="{1BE1ECB4-62E1-3BD1-2D44-6BA3BDCADE38}"/>
          </ac:spMkLst>
        </pc:spChg>
        <pc:picChg chg="add del mod">
          <ac:chgData name="Teska, Christopher (Capt)" userId="7b863040-90da-43dd-82ed-dff0be3a6861" providerId="ADAL" clId="{1CE7A472-F037-4D4E-ABAD-13E702E2479B}" dt="2023-09-27T04:09:13.024" v="2084" actId="478"/>
          <ac:picMkLst>
            <pc:docMk/>
            <pc:sldMk cId="121003345" sldId="2147375038"/>
            <ac:picMk id="3" creationId="{B53AA257-AE86-1B72-A9AA-7734BD20A48D}"/>
          </ac:picMkLst>
        </pc:picChg>
        <pc:picChg chg="del">
          <ac:chgData name="Teska, Christopher (Capt)" userId="7b863040-90da-43dd-82ed-dff0be3a6861" providerId="ADAL" clId="{1CE7A472-F037-4D4E-ABAD-13E702E2479B}" dt="2023-09-26T22:49:31.110" v="242" actId="478"/>
          <ac:picMkLst>
            <pc:docMk/>
            <pc:sldMk cId="121003345" sldId="2147375038"/>
            <ac:picMk id="4" creationId="{B50FDEB0-8C26-9D2B-6B6A-B632531A9A3F}"/>
          </ac:picMkLst>
        </pc:picChg>
        <pc:picChg chg="del">
          <ac:chgData name="Teska, Christopher (Capt)" userId="7b863040-90da-43dd-82ed-dff0be3a6861" providerId="ADAL" clId="{1CE7A472-F037-4D4E-ABAD-13E702E2479B}" dt="2023-09-26T22:49:32.497" v="243" actId="478"/>
          <ac:picMkLst>
            <pc:docMk/>
            <pc:sldMk cId="121003345" sldId="2147375038"/>
            <ac:picMk id="5" creationId="{75E4DC0B-8E4D-9655-C3D8-A27295C90457}"/>
          </ac:picMkLst>
        </pc:picChg>
        <pc:picChg chg="add mod">
          <ac:chgData name="Teska, Christopher (Capt)" userId="7b863040-90da-43dd-82ed-dff0be3a6861" providerId="ADAL" clId="{1CE7A472-F037-4D4E-ABAD-13E702E2479B}" dt="2023-09-27T04:09:52.806" v="2087" actId="1076"/>
          <ac:picMkLst>
            <pc:docMk/>
            <pc:sldMk cId="121003345" sldId="2147375038"/>
            <ac:picMk id="9" creationId="{B9EB0D57-0C38-A93D-7B98-8DE520890EA0}"/>
          </ac:picMkLst>
        </pc:picChg>
      </pc:sldChg>
      <pc:sldChg chg="delSp modSp add mod ord">
        <pc:chgData name="Teska, Christopher (Capt)" userId="7b863040-90da-43dd-82ed-dff0be3a6861" providerId="ADAL" clId="{1CE7A472-F037-4D4E-ABAD-13E702E2479B}" dt="2023-09-27T04:49:59.175" v="4140" actId="20577"/>
        <pc:sldMkLst>
          <pc:docMk/>
          <pc:sldMk cId="4211658276" sldId="2147375039"/>
        </pc:sldMkLst>
        <pc:spChg chg="mod">
          <ac:chgData name="Teska, Christopher (Capt)" userId="7b863040-90da-43dd-82ed-dff0be3a6861" providerId="ADAL" clId="{1CE7A472-F037-4D4E-ABAD-13E702E2479B}" dt="2023-09-27T04:40:40.949" v="3461" actId="20577"/>
          <ac:spMkLst>
            <pc:docMk/>
            <pc:sldMk cId="4211658276" sldId="2147375039"/>
            <ac:spMk id="2" creationId="{B422DA52-9C63-1BA0-B10A-DA503C71A7DB}"/>
          </ac:spMkLst>
        </pc:spChg>
        <pc:spChg chg="mod">
          <ac:chgData name="Teska, Christopher (Capt)" userId="7b863040-90da-43dd-82ed-dff0be3a6861" providerId="ADAL" clId="{1CE7A472-F037-4D4E-ABAD-13E702E2479B}" dt="2023-09-27T04:49:59.175" v="4140" actId="20577"/>
          <ac:spMkLst>
            <pc:docMk/>
            <pc:sldMk cId="4211658276" sldId="2147375039"/>
            <ac:spMk id="7" creationId="{C14BEB33-2E2F-3894-9234-8BDDE5377185}"/>
          </ac:spMkLst>
        </pc:spChg>
        <pc:picChg chg="del">
          <ac:chgData name="Teska, Christopher (Capt)" userId="7b863040-90da-43dd-82ed-dff0be3a6861" providerId="ADAL" clId="{1CE7A472-F037-4D4E-ABAD-13E702E2479B}" dt="2023-09-27T04:41:47.569" v="3465" actId="478"/>
          <ac:picMkLst>
            <pc:docMk/>
            <pc:sldMk cId="4211658276" sldId="2147375039"/>
            <ac:picMk id="9" creationId="{B9EB0D57-0C38-A93D-7B98-8DE520890EA0}"/>
          </ac:picMkLst>
        </pc:picChg>
      </pc:sldChg>
    </pc:docChg>
  </pc:docChgLst>
  <pc:docChgLst>
    <pc:chgData clId="Web-{9B2DBD79-DFE4-439A-9FCD-ED294583E019}"/>
    <pc:docChg chg="modSld">
      <pc:chgData name="" userId="" providerId="" clId="Web-{9B2DBD79-DFE4-439A-9FCD-ED294583E019}" dt="2023-09-26T18:12:01.772" v="1" actId="20577"/>
      <pc:docMkLst>
        <pc:docMk/>
      </pc:docMkLst>
      <pc:sldChg chg="modSp">
        <pc:chgData name="" userId="" providerId="" clId="Web-{9B2DBD79-DFE4-439A-9FCD-ED294583E019}" dt="2023-09-26T18:12:01.772" v="1" actId="20577"/>
        <pc:sldMkLst>
          <pc:docMk/>
          <pc:sldMk cId="2975709926" sldId="256"/>
        </pc:sldMkLst>
        <pc:spChg chg="mod">
          <ac:chgData name="" userId="" providerId="" clId="Web-{9B2DBD79-DFE4-439A-9FCD-ED294583E019}" dt="2023-09-26T18:12:01.772" v="1" actId="20577"/>
          <ac:spMkLst>
            <pc:docMk/>
            <pc:sldMk cId="2975709926" sldId="256"/>
            <ac:spMk id="6" creationId="{C3C26251-549B-6D74-3B08-25C238F80EB2}"/>
          </ac:spMkLst>
        </pc:spChg>
      </pc:sldChg>
    </pc:docChg>
  </pc:docChgLst>
  <pc:docChgLst>
    <pc:chgData name="Teska, Christopher (Maj)" userId="S::christopher.teska@nps.edu::7b863040-90da-43dd-82ed-dff0be3a6861" providerId="AD" clId="Web-{CBDBAFD4-DCD1-4E8A-96B7-77739D6FCCB8}"/>
    <pc:docChg chg="addSld modSection">
      <pc:chgData name="Teska, Christopher (Maj)" userId="S::christopher.teska@nps.edu::7b863040-90da-43dd-82ed-dff0be3a6861" providerId="AD" clId="Web-{CBDBAFD4-DCD1-4E8A-96B7-77739D6FCCB8}" dt="2023-09-26T22:38:43.076" v="0"/>
      <pc:docMkLst>
        <pc:docMk/>
      </pc:docMkLst>
      <pc:sldChg chg="new">
        <pc:chgData name="Teska, Christopher (Maj)" userId="S::christopher.teska@nps.edu::7b863040-90da-43dd-82ed-dff0be3a6861" providerId="AD" clId="Web-{CBDBAFD4-DCD1-4E8A-96B7-77739D6FCCB8}" dt="2023-09-26T22:38:43.076" v="0"/>
        <pc:sldMkLst>
          <pc:docMk/>
          <pc:sldMk cId="2310610128" sldId="2147375037"/>
        </pc:sldMkLst>
      </pc:sldChg>
    </pc:docChg>
  </pc:docChgLst>
  <pc:docChgLst>
    <pc:chgData name="Pasque, Kurt (LT)" userId="101d425e-7b67-438f-8588-88e46245ddde" providerId="ADAL" clId="{1BED18EA-7001-42DA-B1A3-47B607274D9B}"/>
    <pc:docChg chg="custSel addSld modSld sldOrd modSection">
      <pc:chgData name="Pasque, Kurt (LT)" userId="101d425e-7b67-438f-8588-88e46245ddde" providerId="ADAL" clId="{1BED18EA-7001-42DA-B1A3-47B607274D9B}" dt="2023-09-27T12:56:10.352" v="46" actId="1076"/>
      <pc:docMkLst>
        <pc:docMk/>
      </pc:docMkLst>
      <pc:sldChg chg="modSp mod">
        <pc:chgData name="Pasque, Kurt (LT)" userId="101d425e-7b67-438f-8588-88e46245ddde" providerId="ADAL" clId="{1BED18EA-7001-42DA-B1A3-47B607274D9B}" dt="2023-09-27T12:50:36.338" v="8" actId="20577"/>
        <pc:sldMkLst>
          <pc:docMk/>
          <pc:sldMk cId="462851389" sldId="2147375033"/>
        </pc:sldMkLst>
        <pc:spChg chg="mod">
          <ac:chgData name="Pasque, Kurt (LT)" userId="101d425e-7b67-438f-8588-88e46245ddde" providerId="ADAL" clId="{1BED18EA-7001-42DA-B1A3-47B607274D9B}" dt="2023-09-27T12:50:36.338" v="8" actId="20577"/>
          <ac:spMkLst>
            <pc:docMk/>
            <pc:sldMk cId="462851389" sldId="2147375033"/>
            <ac:spMk id="9" creationId="{E180BE68-5F3E-878A-E63A-BD53AC44E77A}"/>
          </ac:spMkLst>
        </pc:spChg>
      </pc:sldChg>
      <pc:sldChg chg="mod ord modShow">
        <pc:chgData name="Pasque, Kurt (LT)" userId="101d425e-7b67-438f-8588-88e46245ddde" providerId="ADAL" clId="{1BED18EA-7001-42DA-B1A3-47B607274D9B}" dt="2023-09-27T12:50:49.854" v="11" actId="729"/>
        <pc:sldMkLst>
          <pc:docMk/>
          <pc:sldMk cId="1919226616" sldId="2147375036"/>
        </pc:sldMkLst>
      </pc:sldChg>
      <pc:sldChg chg="addSp delSp modSp add mod ord modShow">
        <pc:chgData name="Pasque, Kurt (LT)" userId="101d425e-7b67-438f-8588-88e46245ddde" providerId="ADAL" clId="{1BED18EA-7001-42DA-B1A3-47B607274D9B}" dt="2023-09-27T12:56:10.352" v="46" actId="1076"/>
        <pc:sldMkLst>
          <pc:docMk/>
          <pc:sldMk cId="4035844539" sldId="2147375040"/>
        </pc:sldMkLst>
        <pc:picChg chg="del">
          <ac:chgData name="Pasque, Kurt (LT)" userId="101d425e-7b67-438f-8588-88e46245ddde" providerId="ADAL" clId="{1BED18EA-7001-42DA-B1A3-47B607274D9B}" dt="2023-09-27T12:55:19.682" v="30" actId="478"/>
          <ac:picMkLst>
            <pc:docMk/>
            <pc:sldMk cId="4035844539" sldId="2147375040"/>
            <ac:picMk id="4" creationId="{FF58748D-BBA2-EB9B-219A-4DF915621EE8}"/>
          </ac:picMkLst>
        </pc:picChg>
        <pc:picChg chg="add del mod">
          <ac:chgData name="Pasque, Kurt (LT)" userId="101d425e-7b67-438f-8588-88e46245ddde" providerId="ADAL" clId="{1BED18EA-7001-42DA-B1A3-47B607274D9B}" dt="2023-09-27T12:54:45.983" v="21" actId="478"/>
          <ac:picMkLst>
            <pc:docMk/>
            <pc:sldMk cId="4035844539" sldId="2147375040"/>
            <ac:picMk id="5" creationId="{B7C8875C-5E03-69BC-B8E6-B8DD746CB664}"/>
          </ac:picMkLst>
        </pc:picChg>
        <pc:picChg chg="del">
          <ac:chgData name="Pasque, Kurt (LT)" userId="101d425e-7b67-438f-8588-88e46245ddde" providerId="ADAL" clId="{1BED18EA-7001-42DA-B1A3-47B607274D9B}" dt="2023-09-27T12:55:33.553" v="34" actId="478"/>
          <ac:picMkLst>
            <pc:docMk/>
            <pc:sldMk cId="4035844539" sldId="2147375040"/>
            <ac:picMk id="6" creationId="{0BA2F9D2-2BEA-E4BD-07F7-F9980963EFAC}"/>
          </ac:picMkLst>
        </pc:picChg>
        <pc:picChg chg="del">
          <ac:chgData name="Pasque, Kurt (LT)" userId="101d425e-7b67-438f-8588-88e46245ddde" providerId="ADAL" clId="{1BED18EA-7001-42DA-B1A3-47B607274D9B}" dt="2023-09-27T12:55:43.016" v="38" actId="478"/>
          <ac:picMkLst>
            <pc:docMk/>
            <pc:sldMk cId="4035844539" sldId="2147375040"/>
            <ac:picMk id="8" creationId="{0DFA6414-8CE6-10B1-FB4B-D779778FA7B1}"/>
          </ac:picMkLst>
        </pc:picChg>
        <pc:picChg chg="add mod">
          <ac:chgData name="Pasque, Kurt (LT)" userId="101d425e-7b67-438f-8588-88e46245ddde" providerId="ADAL" clId="{1BED18EA-7001-42DA-B1A3-47B607274D9B}" dt="2023-09-27T12:54:56.236" v="24" actId="1076"/>
          <ac:picMkLst>
            <pc:docMk/>
            <pc:sldMk cId="4035844539" sldId="2147375040"/>
            <ac:picMk id="10" creationId="{DE34BB50-B0E0-87FF-BFBC-4A6531134B63}"/>
          </ac:picMkLst>
        </pc:picChg>
        <pc:picChg chg="del">
          <ac:chgData name="Pasque, Kurt (LT)" userId="101d425e-7b67-438f-8588-88e46245ddde" providerId="ADAL" clId="{1BED18EA-7001-42DA-B1A3-47B607274D9B}" dt="2023-09-27T12:55:57.962" v="42" actId="478"/>
          <ac:picMkLst>
            <pc:docMk/>
            <pc:sldMk cId="4035844539" sldId="2147375040"/>
            <ac:picMk id="11" creationId="{3D8695CF-8775-C50C-1CF2-9A7FE0CBDA94}"/>
          </ac:picMkLst>
        </pc:picChg>
        <pc:picChg chg="del">
          <ac:chgData name="Pasque, Kurt (LT)" userId="101d425e-7b67-438f-8588-88e46245ddde" providerId="ADAL" clId="{1BED18EA-7001-42DA-B1A3-47B607274D9B}" dt="2023-09-27T12:53:10.066" v="16" actId="478"/>
          <ac:picMkLst>
            <pc:docMk/>
            <pc:sldMk cId="4035844539" sldId="2147375040"/>
            <ac:picMk id="12" creationId="{F1D9059B-2CE5-4553-5F8A-F263745CEA36}"/>
          </ac:picMkLst>
        </pc:picChg>
        <pc:picChg chg="del">
          <ac:chgData name="Pasque, Kurt (LT)" userId="101d425e-7b67-438f-8588-88e46245ddde" providerId="ADAL" clId="{1BED18EA-7001-42DA-B1A3-47B607274D9B}" dt="2023-09-27T12:55:01.786" v="25" actId="478"/>
          <ac:picMkLst>
            <pc:docMk/>
            <pc:sldMk cId="4035844539" sldId="2147375040"/>
            <ac:picMk id="13" creationId="{03CA5F2A-3734-7026-95F3-97C07F5C47A6}"/>
          </ac:picMkLst>
        </pc:picChg>
        <pc:picChg chg="add mod">
          <ac:chgData name="Pasque, Kurt (LT)" userId="101d425e-7b67-438f-8588-88e46245ddde" providerId="ADAL" clId="{1BED18EA-7001-42DA-B1A3-47B607274D9B}" dt="2023-09-27T12:55:13.794" v="29" actId="1076"/>
          <ac:picMkLst>
            <pc:docMk/>
            <pc:sldMk cId="4035844539" sldId="2147375040"/>
            <ac:picMk id="17" creationId="{E532723F-42A0-9D1B-C19F-90D803CBEC9D}"/>
          </ac:picMkLst>
        </pc:picChg>
        <pc:picChg chg="add mod">
          <ac:chgData name="Pasque, Kurt (LT)" userId="101d425e-7b67-438f-8588-88e46245ddde" providerId="ADAL" clId="{1BED18EA-7001-42DA-B1A3-47B607274D9B}" dt="2023-09-27T12:55:28.577" v="33" actId="1076"/>
          <ac:picMkLst>
            <pc:docMk/>
            <pc:sldMk cId="4035844539" sldId="2147375040"/>
            <ac:picMk id="19" creationId="{65A9C28C-20F3-D054-D922-9682D2FF7F7C}"/>
          </ac:picMkLst>
        </pc:picChg>
        <pc:picChg chg="add mod">
          <ac:chgData name="Pasque, Kurt (LT)" userId="101d425e-7b67-438f-8588-88e46245ddde" providerId="ADAL" clId="{1BED18EA-7001-42DA-B1A3-47B607274D9B}" dt="2023-09-27T12:56:10.352" v="46" actId="1076"/>
          <ac:picMkLst>
            <pc:docMk/>
            <pc:sldMk cId="4035844539" sldId="2147375040"/>
            <ac:picMk id="21" creationId="{D1043D02-4548-B54D-93AC-C8994B6AB43B}"/>
          </ac:picMkLst>
        </pc:picChg>
        <pc:picChg chg="add mod">
          <ac:chgData name="Pasque, Kurt (LT)" userId="101d425e-7b67-438f-8588-88e46245ddde" providerId="ADAL" clId="{1BED18EA-7001-42DA-B1A3-47B607274D9B}" dt="2023-09-27T12:55:50.210" v="41" actId="1076"/>
          <ac:picMkLst>
            <pc:docMk/>
            <pc:sldMk cId="4035844539" sldId="2147375040"/>
            <ac:picMk id="23" creationId="{EE55BA94-283E-4B8A-7443-E87389AD1A76}"/>
          </ac:picMkLst>
        </pc:picChg>
        <pc:picChg chg="add mod">
          <ac:chgData name="Pasque, Kurt (LT)" userId="101d425e-7b67-438f-8588-88e46245ddde" providerId="ADAL" clId="{1BED18EA-7001-42DA-B1A3-47B607274D9B}" dt="2023-09-27T12:56:06.703" v="45" actId="1076"/>
          <ac:picMkLst>
            <pc:docMk/>
            <pc:sldMk cId="4035844539" sldId="2147375040"/>
            <ac:picMk id="25" creationId="{448C1275-D408-78EB-304D-7AB836D50B0D}"/>
          </ac:picMkLst>
        </pc:picChg>
      </pc:sldChg>
    </pc:docChg>
  </pc:docChgLst>
  <pc:docChgLst>
    <pc:chgData name="Pasque, Kurt (LT)" userId="101d425e-7b67-438f-8588-88e46245ddde" providerId="ADAL" clId="{4DA5F8A7-CF37-4AB9-A384-08BC1A69D461}"/>
    <pc:docChg chg="undo custSel addSld delSld modSld delSection modSection">
      <pc:chgData name="Pasque, Kurt (LT)" userId="101d425e-7b67-438f-8588-88e46245ddde" providerId="ADAL" clId="{4DA5F8A7-CF37-4AB9-A384-08BC1A69D461}" dt="2023-09-26T18:04:14.202" v="1839" actId="14100"/>
      <pc:docMkLst>
        <pc:docMk/>
      </pc:docMkLst>
      <pc:sldChg chg="modSp mod">
        <pc:chgData name="Pasque, Kurt (LT)" userId="101d425e-7b67-438f-8588-88e46245ddde" providerId="ADAL" clId="{4DA5F8A7-CF37-4AB9-A384-08BC1A69D461}" dt="2023-09-26T16:27:57.603" v="59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4DA5F8A7-CF37-4AB9-A384-08BC1A69D461}" dt="2023-09-26T16:27:55.495" v="58" actId="20577"/>
          <ac:spMkLst>
            <pc:docMk/>
            <pc:sldMk cId="2975709926" sldId="256"/>
            <ac:spMk id="2" creationId="{896A5E13-D608-D509-CDEA-AA2CB7C9EE59}"/>
          </ac:spMkLst>
        </pc:spChg>
        <pc:spChg chg="mod">
          <ac:chgData name="Pasque, Kurt (LT)" userId="101d425e-7b67-438f-8588-88e46245ddde" providerId="ADAL" clId="{4DA5F8A7-CF37-4AB9-A384-08BC1A69D461}" dt="2023-09-26T16:27:57.603" v="59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del">
        <pc:chgData name="Pasque, Kurt (LT)" userId="101d425e-7b67-438f-8588-88e46245ddde" providerId="ADAL" clId="{4DA5F8A7-CF37-4AB9-A384-08BC1A69D461}" dt="2023-09-26T16:27:18.298" v="0" actId="47"/>
        <pc:sldMkLst>
          <pc:docMk/>
          <pc:sldMk cId="1715311021" sldId="257"/>
        </pc:sldMkLst>
      </pc:sldChg>
      <pc:sldChg chg="del">
        <pc:chgData name="Pasque, Kurt (LT)" userId="101d425e-7b67-438f-8588-88e46245ddde" providerId="ADAL" clId="{4DA5F8A7-CF37-4AB9-A384-08BC1A69D461}" dt="2023-09-26T16:27:23.431" v="4" actId="47"/>
        <pc:sldMkLst>
          <pc:docMk/>
          <pc:sldMk cId="362414695" sldId="259"/>
        </pc:sldMkLst>
      </pc:sldChg>
      <pc:sldChg chg="del">
        <pc:chgData name="Pasque, Kurt (LT)" userId="101d425e-7b67-438f-8588-88e46245ddde" providerId="ADAL" clId="{4DA5F8A7-CF37-4AB9-A384-08BC1A69D461}" dt="2023-09-26T16:27:24.469" v="7" actId="47"/>
        <pc:sldMkLst>
          <pc:docMk/>
          <pc:sldMk cId="143698253" sldId="260"/>
        </pc:sldMkLst>
      </pc:sldChg>
      <pc:sldChg chg="del">
        <pc:chgData name="Pasque, Kurt (LT)" userId="101d425e-7b67-438f-8588-88e46245ddde" providerId="ADAL" clId="{4DA5F8A7-CF37-4AB9-A384-08BC1A69D461}" dt="2023-09-26T16:27:25.195" v="10" actId="47"/>
        <pc:sldMkLst>
          <pc:docMk/>
          <pc:sldMk cId="3895747955" sldId="264"/>
        </pc:sldMkLst>
      </pc:sldChg>
      <pc:sldChg chg="del">
        <pc:chgData name="Pasque, Kurt (LT)" userId="101d425e-7b67-438f-8588-88e46245ddde" providerId="ADAL" clId="{4DA5F8A7-CF37-4AB9-A384-08BC1A69D461}" dt="2023-09-26T16:27:27.481" v="15" actId="47"/>
        <pc:sldMkLst>
          <pc:docMk/>
          <pc:sldMk cId="280731695" sldId="265"/>
        </pc:sldMkLst>
      </pc:sldChg>
      <pc:sldChg chg="del">
        <pc:chgData name="Pasque, Kurt (LT)" userId="101d425e-7b67-438f-8588-88e46245ddde" providerId="ADAL" clId="{4DA5F8A7-CF37-4AB9-A384-08BC1A69D461}" dt="2023-09-26T16:27:24.721" v="8" actId="47"/>
        <pc:sldMkLst>
          <pc:docMk/>
          <pc:sldMk cId="4041424423" sldId="266"/>
        </pc:sldMkLst>
      </pc:sldChg>
      <pc:sldChg chg="del">
        <pc:chgData name="Pasque, Kurt (LT)" userId="101d425e-7b67-438f-8588-88e46245ddde" providerId="ADAL" clId="{4DA5F8A7-CF37-4AB9-A384-08BC1A69D461}" dt="2023-09-26T16:27:21.603" v="2" actId="47"/>
        <pc:sldMkLst>
          <pc:docMk/>
          <pc:sldMk cId="2975525609" sldId="267"/>
        </pc:sldMkLst>
      </pc:sldChg>
      <pc:sldChg chg="del">
        <pc:chgData name="Pasque, Kurt (LT)" userId="101d425e-7b67-438f-8588-88e46245ddde" providerId="ADAL" clId="{4DA5F8A7-CF37-4AB9-A384-08BC1A69D461}" dt="2023-09-26T16:27:24.990" v="9" actId="47"/>
        <pc:sldMkLst>
          <pc:docMk/>
          <pc:sldMk cId="1338560104" sldId="268"/>
        </pc:sldMkLst>
      </pc:sldChg>
      <pc:sldChg chg="del">
        <pc:chgData name="Pasque, Kurt (LT)" userId="101d425e-7b67-438f-8588-88e46245ddde" providerId="ADAL" clId="{4DA5F8A7-CF37-4AB9-A384-08BC1A69D461}" dt="2023-09-26T16:27:25.417" v="11" actId="47"/>
        <pc:sldMkLst>
          <pc:docMk/>
          <pc:sldMk cId="1678861778" sldId="269"/>
        </pc:sldMkLst>
      </pc:sldChg>
      <pc:sldChg chg="del">
        <pc:chgData name="Pasque, Kurt (LT)" userId="101d425e-7b67-438f-8588-88e46245ddde" providerId="ADAL" clId="{4DA5F8A7-CF37-4AB9-A384-08BC1A69D461}" dt="2023-09-26T16:27:25.685" v="12" actId="47"/>
        <pc:sldMkLst>
          <pc:docMk/>
          <pc:sldMk cId="797754982" sldId="270"/>
        </pc:sldMkLst>
      </pc:sldChg>
      <pc:sldChg chg="del">
        <pc:chgData name="Pasque, Kurt (LT)" userId="101d425e-7b67-438f-8588-88e46245ddde" providerId="ADAL" clId="{4DA5F8A7-CF37-4AB9-A384-08BC1A69D461}" dt="2023-09-26T16:27:25.957" v="13" actId="47"/>
        <pc:sldMkLst>
          <pc:docMk/>
          <pc:sldMk cId="3149843432" sldId="271"/>
        </pc:sldMkLst>
      </pc:sldChg>
      <pc:sldChg chg="del">
        <pc:chgData name="Pasque, Kurt (LT)" userId="101d425e-7b67-438f-8588-88e46245ddde" providerId="ADAL" clId="{4DA5F8A7-CF37-4AB9-A384-08BC1A69D461}" dt="2023-09-26T16:27:26.661" v="14" actId="47"/>
        <pc:sldMkLst>
          <pc:docMk/>
          <pc:sldMk cId="1170300375" sldId="272"/>
        </pc:sldMkLst>
      </pc:sldChg>
      <pc:sldChg chg="del">
        <pc:chgData name="Pasque, Kurt (LT)" userId="101d425e-7b67-438f-8588-88e46245ddde" providerId="ADAL" clId="{4DA5F8A7-CF37-4AB9-A384-08BC1A69D461}" dt="2023-09-26T16:27:23.761" v="5" actId="47"/>
        <pc:sldMkLst>
          <pc:docMk/>
          <pc:sldMk cId="3134414489" sldId="2147375029"/>
        </pc:sldMkLst>
      </pc:sldChg>
      <pc:sldChg chg="del">
        <pc:chgData name="Pasque, Kurt (LT)" userId="101d425e-7b67-438f-8588-88e46245ddde" providerId="ADAL" clId="{4DA5F8A7-CF37-4AB9-A384-08BC1A69D461}" dt="2023-09-26T16:27:24.181" v="6" actId="47"/>
        <pc:sldMkLst>
          <pc:docMk/>
          <pc:sldMk cId="23708638" sldId="2147375030"/>
        </pc:sldMkLst>
      </pc:sldChg>
      <pc:sldChg chg="del">
        <pc:chgData name="Pasque, Kurt (LT)" userId="101d425e-7b67-438f-8588-88e46245ddde" providerId="ADAL" clId="{4DA5F8A7-CF37-4AB9-A384-08BC1A69D461}" dt="2023-09-26T16:27:22.755" v="3" actId="47"/>
        <pc:sldMkLst>
          <pc:docMk/>
          <pc:sldMk cId="4059417411" sldId="2147375031"/>
        </pc:sldMkLst>
      </pc:sldChg>
      <pc:sldChg chg="del">
        <pc:chgData name="Pasque, Kurt (LT)" userId="101d425e-7b67-438f-8588-88e46245ddde" providerId="ADAL" clId="{4DA5F8A7-CF37-4AB9-A384-08BC1A69D461}" dt="2023-09-26T16:27:19.257" v="1" actId="47"/>
        <pc:sldMkLst>
          <pc:docMk/>
          <pc:sldMk cId="2020739976" sldId="2147375032"/>
        </pc:sldMkLst>
      </pc:sldChg>
      <pc:sldChg chg="addSp modSp mod">
        <pc:chgData name="Pasque, Kurt (LT)" userId="101d425e-7b67-438f-8588-88e46245ddde" providerId="ADAL" clId="{4DA5F8A7-CF37-4AB9-A384-08BC1A69D461}" dt="2023-09-26T18:04:14.202" v="1839" actId="14100"/>
        <pc:sldMkLst>
          <pc:docMk/>
          <pc:sldMk cId="462851389" sldId="2147375033"/>
        </pc:sldMkLst>
        <pc:spChg chg="mod">
          <ac:chgData name="Pasque, Kurt (LT)" userId="101d425e-7b67-438f-8588-88e46245ddde" providerId="ADAL" clId="{4DA5F8A7-CF37-4AB9-A384-08BC1A69D461}" dt="2023-09-26T16:27:41.599" v="28" actId="20577"/>
          <ac:spMkLst>
            <pc:docMk/>
            <pc:sldMk cId="462851389" sldId="2147375033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8:01:42.370" v="1808" actId="20577"/>
          <ac:spMkLst>
            <pc:docMk/>
            <pc:sldMk cId="462851389" sldId="2147375033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8:03:25.784" v="1827" actId="208"/>
          <ac:spMkLst>
            <pc:docMk/>
            <pc:sldMk cId="462851389" sldId="2147375033"/>
            <ac:spMk id="14" creationId="{586D31B7-5288-A7F9-F1DC-F4E4B0080444}"/>
          </ac:spMkLst>
        </pc:spChg>
        <pc:spChg chg="add mod">
          <ac:chgData name="Pasque, Kurt (LT)" userId="101d425e-7b67-438f-8588-88e46245ddde" providerId="ADAL" clId="{4DA5F8A7-CF37-4AB9-A384-08BC1A69D461}" dt="2023-09-26T18:03:38.138" v="1832" actId="14100"/>
          <ac:spMkLst>
            <pc:docMk/>
            <pc:sldMk cId="462851389" sldId="2147375033"/>
            <ac:spMk id="15" creationId="{454F3537-DCBB-0DE7-D058-B1F42A7E8DB2}"/>
          </ac:spMkLst>
        </pc:spChg>
        <pc:picChg chg="add mod">
          <ac:chgData name="Pasque, Kurt (LT)" userId="101d425e-7b67-438f-8588-88e46245ddde" providerId="ADAL" clId="{4DA5F8A7-CF37-4AB9-A384-08BC1A69D461}" dt="2023-09-26T18:03:29.597" v="1830" actId="1076"/>
          <ac:picMkLst>
            <pc:docMk/>
            <pc:sldMk cId="462851389" sldId="2147375033"/>
            <ac:picMk id="4" creationId="{2070ED4F-3479-78F3-A0B7-E1B587BAD2CA}"/>
          </ac:picMkLst>
        </pc:picChg>
        <pc:picChg chg="add mod">
          <ac:chgData name="Pasque, Kurt (LT)" userId="101d425e-7b67-438f-8588-88e46245ddde" providerId="ADAL" clId="{4DA5F8A7-CF37-4AB9-A384-08BC1A69D461}" dt="2023-09-26T18:04:02.561" v="1836" actId="1076"/>
          <ac:picMkLst>
            <pc:docMk/>
            <pc:sldMk cId="462851389" sldId="2147375033"/>
            <ac:picMk id="5" creationId="{1F30B368-3B3A-33DD-DD42-0A9D1892A558}"/>
          </ac:picMkLst>
        </pc:picChg>
        <pc:picChg chg="add mod modCrop">
          <ac:chgData name="Pasque, Kurt (LT)" userId="101d425e-7b67-438f-8588-88e46245ddde" providerId="ADAL" clId="{4DA5F8A7-CF37-4AB9-A384-08BC1A69D461}" dt="2023-09-26T18:04:05.445" v="1837" actId="1076"/>
          <ac:picMkLst>
            <pc:docMk/>
            <pc:sldMk cId="462851389" sldId="2147375033"/>
            <ac:picMk id="6" creationId="{514CACAB-2EA6-04A6-DC9B-C10DA85DBBF5}"/>
          </ac:picMkLst>
        </pc:picChg>
        <pc:cxnChg chg="add mod">
          <ac:chgData name="Pasque, Kurt (LT)" userId="101d425e-7b67-438f-8588-88e46245ddde" providerId="ADAL" clId="{4DA5F8A7-CF37-4AB9-A384-08BC1A69D461}" dt="2023-09-26T18:04:09.395" v="1838" actId="14100"/>
          <ac:cxnSpMkLst>
            <pc:docMk/>
            <pc:sldMk cId="462851389" sldId="2147375033"/>
            <ac:cxnSpMk id="8" creationId="{F014EA9A-A04F-7F16-0D53-B4B615B5D168}"/>
          </ac:cxnSpMkLst>
        </pc:cxnChg>
        <pc:cxnChg chg="add mod">
          <ac:chgData name="Pasque, Kurt (LT)" userId="101d425e-7b67-438f-8588-88e46245ddde" providerId="ADAL" clId="{4DA5F8A7-CF37-4AB9-A384-08BC1A69D461}" dt="2023-09-26T18:04:14.202" v="1839" actId="14100"/>
          <ac:cxnSpMkLst>
            <pc:docMk/>
            <pc:sldMk cId="462851389" sldId="2147375033"/>
            <ac:cxnSpMk id="10" creationId="{0B741B50-B2E9-1656-F113-EC8E417CF7B6}"/>
          </ac:cxnSpMkLst>
        </pc:cxnChg>
        <pc:cxnChg chg="add mod">
          <ac:chgData name="Pasque, Kurt (LT)" userId="101d425e-7b67-438f-8588-88e46245ddde" providerId="ADAL" clId="{4DA5F8A7-CF37-4AB9-A384-08BC1A69D461}" dt="2023-09-26T18:03:50.004" v="1835" actId="14100"/>
          <ac:cxnSpMkLst>
            <pc:docMk/>
            <pc:sldMk cId="462851389" sldId="2147375033"/>
            <ac:cxnSpMk id="13" creationId="{64511D89-2FF3-CB89-251E-CCE23D21A42B}"/>
          </ac:cxnSpMkLst>
        </pc:cxnChg>
      </pc:sldChg>
      <pc:sldChg chg="delSp modSp new del mod">
        <pc:chgData name="Pasque, Kurt (LT)" userId="101d425e-7b67-438f-8588-88e46245ddde" providerId="ADAL" clId="{4DA5F8A7-CF37-4AB9-A384-08BC1A69D461}" dt="2023-09-26T17:06:06.184" v="1066" actId="47"/>
        <pc:sldMkLst>
          <pc:docMk/>
          <pc:sldMk cId="2650611626" sldId="2147375034"/>
        </pc:sldMkLst>
        <pc:spChg chg="mod">
          <ac:chgData name="Pasque, Kurt (LT)" userId="101d425e-7b67-438f-8588-88e46245ddde" providerId="ADAL" clId="{4DA5F8A7-CF37-4AB9-A384-08BC1A69D461}" dt="2023-09-26T17:05:47.183" v="1059" actId="20577"/>
          <ac:spMkLst>
            <pc:docMk/>
            <pc:sldMk cId="2650611626" sldId="2147375034"/>
            <ac:spMk id="2" creationId="{FD35B525-C336-DE0A-8078-A701DACCC271}"/>
          </ac:spMkLst>
        </pc:spChg>
        <pc:spChg chg="del mod">
          <ac:chgData name="Pasque, Kurt (LT)" userId="101d425e-7b67-438f-8588-88e46245ddde" providerId="ADAL" clId="{4DA5F8A7-CF37-4AB9-A384-08BC1A69D461}" dt="2023-09-26T17:06:01.558" v="1064" actId="478"/>
          <ac:spMkLst>
            <pc:docMk/>
            <pc:sldMk cId="2650611626" sldId="2147375034"/>
            <ac:spMk id="3" creationId="{CE25ED75-3682-5BA6-93D8-F582D9D2AB94}"/>
          </ac:spMkLst>
        </pc:spChg>
      </pc:sldChg>
      <pc:sldChg chg="addSp delSp modSp add del mod">
        <pc:chgData name="Pasque, Kurt (LT)" userId="101d425e-7b67-438f-8588-88e46245ddde" providerId="ADAL" clId="{4DA5F8A7-CF37-4AB9-A384-08BC1A69D461}" dt="2023-09-26T17:46:05.814" v="1203" actId="47"/>
        <pc:sldMkLst>
          <pc:docMk/>
          <pc:sldMk cId="2717215032" sldId="2147375035"/>
        </pc:sldMkLst>
        <pc:spChg chg="mod">
          <ac:chgData name="Pasque, Kurt (LT)" userId="101d425e-7b67-438f-8588-88e46245ddde" providerId="ADAL" clId="{4DA5F8A7-CF37-4AB9-A384-08BC1A69D461}" dt="2023-09-26T17:42:38.460" v="1168" actId="20577"/>
          <ac:spMkLst>
            <pc:docMk/>
            <pc:sldMk cId="2717215032" sldId="2147375035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11:33.676" v="1083" actId="20577"/>
          <ac:spMkLst>
            <pc:docMk/>
            <pc:sldMk cId="2717215032" sldId="2147375035"/>
            <ac:spMk id="9" creationId="{E180BE68-5F3E-878A-E63A-BD53AC44E77A}"/>
          </ac:spMkLst>
        </pc:spChg>
        <pc:picChg chg="del">
          <ac:chgData name="Pasque, Kurt (LT)" userId="101d425e-7b67-438f-8588-88e46245ddde" providerId="ADAL" clId="{4DA5F8A7-CF37-4AB9-A384-08BC1A69D461}" dt="2023-09-26T17:11:27.064" v="1074" actId="478"/>
          <ac:picMkLst>
            <pc:docMk/>
            <pc:sldMk cId="2717215032" sldId="2147375035"/>
            <ac:picMk id="4" creationId="{2070ED4F-3479-78F3-A0B7-E1B587BAD2CA}"/>
          </ac:picMkLst>
        </pc:picChg>
        <pc:picChg chg="add del mod">
          <ac:chgData name="Pasque, Kurt (LT)" userId="101d425e-7b67-438f-8588-88e46245ddde" providerId="ADAL" clId="{4DA5F8A7-CF37-4AB9-A384-08BC1A69D461}" dt="2023-09-26T17:45:47.361" v="1191" actId="21"/>
          <ac:picMkLst>
            <pc:docMk/>
            <pc:sldMk cId="2717215032" sldId="2147375035"/>
            <ac:picMk id="4" creationId="{5586BB80-C9D2-38B5-C83D-BA513067D6B4}"/>
          </ac:picMkLst>
        </pc:picChg>
        <pc:picChg chg="del">
          <ac:chgData name="Pasque, Kurt (LT)" userId="101d425e-7b67-438f-8588-88e46245ddde" providerId="ADAL" clId="{4DA5F8A7-CF37-4AB9-A384-08BC1A69D461}" dt="2023-09-26T17:11:28.216" v="1075" actId="478"/>
          <ac:picMkLst>
            <pc:docMk/>
            <pc:sldMk cId="2717215032" sldId="2147375035"/>
            <ac:picMk id="6" creationId="{514CACAB-2EA6-04A6-DC9B-C10DA85DBBF5}"/>
          </ac:picMkLst>
        </pc:picChg>
        <pc:picChg chg="add del mod">
          <ac:chgData name="Pasque, Kurt (LT)" userId="101d425e-7b67-438f-8588-88e46245ddde" providerId="ADAL" clId="{4DA5F8A7-CF37-4AB9-A384-08BC1A69D461}" dt="2023-09-26T17:45:54.420" v="1195" actId="21"/>
          <ac:picMkLst>
            <pc:docMk/>
            <pc:sldMk cId="2717215032" sldId="2147375035"/>
            <ac:picMk id="6" creationId="{BDBD9630-926F-01E8-105E-A493591E70CE}"/>
          </ac:picMkLst>
        </pc:picChg>
      </pc:sldChg>
      <pc:sldChg chg="addSp modSp add mod">
        <pc:chgData name="Pasque, Kurt (LT)" userId="101d425e-7b67-438f-8588-88e46245ddde" providerId="ADAL" clId="{4DA5F8A7-CF37-4AB9-A384-08BC1A69D461}" dt="2023-09-26T17:56:30.376" v="1339" actId="20577"/>
        <pc:sldMkLst>
          <pc:docMk/>
          <pc:sldMk cId="1919226616" sldId="2147375036"/>
        </pc:sldMkLst>
        <pc:spChg chg="mod">
          <ac:chgData name="Pasque, Kurt (LT)" userId="101d425e-7b67-438f-8588-88e46245ddde" providerId="ADAL" clId="{4DA5F8A7-CF37-4AB9-A384-08BC1A69D461}" dt="2023-09-26T17:56:30.376" v="1339" actId="20577"/>
          <ac:spMkLst>
            <pc:docMk/>
            <pc:sldMk cId="1919226616" sldId="2147375036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55:23.585" v="1245" actId="1076"/>
          <ac:spMkLst>
            <pc:docMk/>
            <pc:sldMk cId="1919226616" sldId="2147375036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7:55:59.743" v="1288" actId="14100"/>
          <ac:spMkLst>
            <pc:docMk/>
            <pc:sldMk cId="1919226616" sldId="2147375036"/>
            <ac:spMk id="14" creationId="{6BB27100-D317-04BE-0F2C-6544A54E6094}"/>
          </ac:spMkLst>
        </pc:spChg>
        <pc:spChg chg="add mod">
          <ac:chgData name="Pasque, Kurt (LT)" userId="101d425e-7b67-438f-8588-88e46245ddde" providerId="ADAL" clId="{4DA5F8A7-CF37-4AB9-A384-08BC1A69D461}" dt="2023-09-26T17:56:24.513" v="1310" actId="1076"/>
          <ac:spMkLst>
            <pc:docMk/>
            <pc:sldMk cId="1919226616" sldId="2147375036"/>
            <ac:spMk id="15" creationId="{AD390C11-FC3F-9CB9-D3A5-B6DEC5C84596}"/>
          </ac:spMkLst>
        </pc:spChg>
        <pc:picChg chg="add mod">
          <ac:chgData name="Pasque, Kurt (LT)" userId="101d425e-7b67-438f-8588-88e46245ddde" providerId="ADAL" clId="{4DA5F8A7-CF37-4AB9-A384-08BC1A69D461}" dt="2023-09-26T17:47:03.120" v="1210" actId="1076"/>
          <ac:picMkLst>
            <pc:docMk/>
            <pc:sldMk cId="1919226616" sldId="2147375036"/>
            <ac:picMk id="4" creationId="{FF58748D-BBA2-EB9B-219A-4DF915621EE8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6" creationId="{0BA2F9D2-2BEA-E4BD-07F7-F9980963EFAC}"/>
          </ac:picMkLst>
        </pc:picChg>
        <pc:picChg chg="add mod">
          <ac:chgData name="Pasque, Kurt (LT)" userId="101d425e-7b67-438f-8588-88e46245ddde" providerId="ADAL" clId="{4DA5F8A7-CF37-4AB9-A384-08BC1A69D461}" dt="2023-09-26T17:47:08.454" v="1211" actId="1076"/>
          <ac:picMkLst>
            <pc:docMk/>
            <pc:sldMk cId="1919226616" sldId="2147375036"/>
            <ac:picMk id="8" creationId="{0DFA6414-8CE6-10B1-FB4B-D779778FA7B1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1" creationId="{3D8695CF-8775-C50C-1CF2-9A7FE0CBDA94}"/>
          </ac:picMkLst>
        </pc:picChg>
        <pc:picChg chg="add mod">
          <ac:chgData name="Pasque, Kurt (LT)" userId="101d425e-7b67-438f-8588-88e46245ddde" providerId="ADAL" clId="{4DA5F8A7-CF37-4AB9-A384-08BC1A69D461}" dt="2023-09-26T17:55:31.366" v="1248" actId="1076"/>
          <ac:picMkLst>
            <pc:docMk/>
            <pc:sldMk cId="1919226616" sldId="2147375036"/>
            <ac:picMk id="12" creationId="{F1D9059B-2CE5-4553-5F8A-F263745CEA36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3" creationId="{03CA5F2A-3734-7026-95F3-97C07F5C47A6}"/>
          </ac:picMkLst>
        </pc:picChg>
      </pc:sldChg>
      <pc:sldMasterChg chg="delSldLayout">
        <pc:chgData name="Pasque, Kurt (LT)" userId="101d425e-7b67-438f-8588-88e46245ddde" providerId="ADAL" clId="{4DA5F8A7-CF37-4AB9-A384-08BC1A69D461}" dt="2023-09-26T16:27:23.761" v="5" actId="47"/>
        <pc:sldMasterMkLst>
          <pc:docMk/>
          <pc:sldMasterMk cId="2478491706" sldId="2147483686"/>
        </pc:sldMasterMkLst>
        <pc:sldLayoutChg chg="del">
          <pc:chgData name="Pasque, Kurt (LT)" userId="101d425e-7b67-438f-8588-88e46245ddde" providerId="ADAL" clId="{4DA5F8A7-CF37-4AB9-A384-08BC1A69D461}" dt="2023-09-26T16:27:23.761" v="5" actId="47"/>
          <pc:sldLayoutMkLst>
            <pc:docMk/>
            <pc:sldMasterMk cId="2478491706" sldId="2147483686"/>
            <pc:sldLayoutMk cId="2621485529" sldId="2147483708"/>
          </pc:sldLayoutMkLst>
        </pc:sldLayoutChg>
      </pc:sldMasterChg>
    </pc:docChg>
  </pc:docChgLst>
  <pc:docChgLst>
    <pc:chgData name="Pasque, Kurt (LT)" userId="S::kurt.pasque@nps.edu::101d425e-7b67-438f-8588-88e46245ddde" providerId="AD" clId="Web-{9B2DBD79-DFE4-439A-9FCD-ED294583E019}"/>
    <pc:docChg chg="modSld">
      <pc:chgData name="Pasque, Kurt (LT)" userId="S::kurt.pasque@nps.edu::101d425e-7b67-438f-8588-88e46245ddde" providerId="AD" clId="Web-{9B2DBD79-DFE4-439A-9FCD-ED294583E019}" dt="2023-09-26T18:23:41.272" v="185" actId="20577"/>
      <pc:docMkLst>
        <pc:docMk/>
      </pc:docMkLst>
      <pc:sldChg chg="modSp">
        <pc:chgData name="Pasque, Kurt (LT)" userId="S::kurt.pasque@nps.edu::101d425e-7b67-438f-8588-88e46245ddde" providerId="AD" clId="Web-{9B2DBD79-DFE4-439A-9FCD-ED294583E019}" dt="2023-09-26T18:12:08.162" v="9" actId="20577"/>
        <pc:sldMkLst>
          <pc:docMk/>
          <pc:sldMk cId="2975709926" sldId="256"/>
        </pc:sldMkLst>
        <pc:spChg chg="mod">
          <ac:chgData name="Pasque, Kurt (LT)" userId="S::kurt.pasque@nps.edu::101d425e-7b67-438f-8588-88e46245ddde" providerId="AD" clId="Web-{9B2DBD79-DFE4-439A-9FCD-ED294583E019}" dt="2023-09-26T18:12:08.162" v="9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modSp">
        <pc:chgData name="Pasque, Kurt (LT)" userId="S::kurt.pasque@nps.edu::101d425e-7b67-438f-8588-88e46245ddde" providerId="AD" clId="Web-{9B2DBD79-DFE4-439A-9FCD-ED294583E019}" dt="2023-09-26T18:23:41.272" v="185" actId="20577"/>
        <pc:sldMkLst>
          <pc:docMk/>
          <pc:sldMk cId="462851389" sldId="2147375033"/>
        </pc:sldMkLst>
        <pc:spChg chg="mod">
          <ac:chgData name="Pasque, Kurt (LT)" userId="S::kurt.pasque@nps.edu::101d425e-7b67-438f-8588-88e46245ddde" providerId="AD" clId="Web-{9B2DBD79-DFE4-439A-9FCD-ED294583E019}" dt="2023-09-26T18:23:41.272" v="185" actId="20577"/>
          <ac:spMkLst>
            <pc:docMk/>
            <pc:sldMk cId="462851389" sldId="2147375033"/>
            <ac:spMk id="3" creationId="{CEC29A58-4C90-9891-46A9-076A2EB09898}"/>
          </ac:spMkLst>
        </pc:spChg>
        <pc:spChg chg="mod">
          <ac:chgData name="Pasque, Kurt (LT)" userId="S::kurt.pasque@nps.edu::101d425e-7b67-438f-8588-88e46245ddde" providerId="AD" clId="Web-{9B2DBD79-DFE4-439A-9FCD-ED294583E019}" dt="2023-09-26T18:18:09.046" v="182" actId="20577"/>
          <ac:spMkLst>
            <pc:docMk/>
            <pc:sldMk cId="462851389" sldId="2147375033"/>
            <ac:spMk id="9" creationId="{E180BE68-5F3E-878A-E63A-BD53AC44E77A}"/>
          </ac:spMkLst>
        </pc:spChg>
        <pc:cxnChg chg="mod">
          <ac:chgData name="Pasque, Kurt (LT)" userId="S::kurt.pasque@nps.edu::101d425e-7b67-438f-8588-88e46245ddde" providerId="AD" clId="Web-{9B2DBD79-DFE4-439A-9FCD-ED294583E019}" dt="2023-09-26T18:18:13.764" v="183" actId="14100"/>
          <ac:cxnSpMkLst>
            <pc:docMk/>
            <pc:sldMk cId="462851389" sldId="2147375033"/>
            <ac:cxnSpMk id="10" creationId="{0B741B50-B2E9-1656-F113-EC8E417CF7B6}"/>
          </ac:cxnSpMkLst>
        </pc:cxnChg>
        <pc:cxnChg chg="mod">
          <ac:chgData name="Pasque, Kurt (LT)" userId="S::kurt.pasque@nps.edu::101d425e-7b67-438f-8588-88e46245ddde" providerId="AD" clId="Web-{9B2DBD79-DFE4-439A-9FCD-ED294583E019}" dt="2023-09-26T18:15:15.073" v="106" actId="14100"/>
          <ac:cxnSpMkLst>
            <pc:docMk/>
            <pc:sldMk cId="462851389" sldId="2147375033"/>
            <ac:cxnSpMk id="13" creationId="{64511D89-2FF3-CB89-251E-CCE23D21A42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CE14-3188-4DC4-8EE5-F2A4F3793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49AD-0F37-48EF-9637-4B382205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PGD currently implemented. Still needs parameter tuning and I need to work through the ’clipping’ issues to see if they apply. Will apply C&amp;W for L2 and L-inf at least. Will/Currently have performed transfer attacks so may cut gradient free and hard label attacks based on group input and page constraints (would take more introduction/lit review, implementation, and computation space from any theoretical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49AD-0F37-48EF-9637-4B3822050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nps_ppt_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" y="3"/>
            <a:ext cx="12185649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2667000"/>
            <a:ext cx="10160000" cy="11430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244669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295400"/>
            <a:ext cx="10566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1100"/>
            </a:lvl1pPr>
          </a:lstStyle>
          <a:p>
            <a:fld id="{31BF79B2-07C7-4165-B11E-798D2549512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solidFill>
            <a:schemeClr val="bg1"/>
          </a:solidFill>
          <a:ln/>
        </p:spPr>
        <p:txBody>
          <a:bodyPr anchor="ctr"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736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63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1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67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611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064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783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661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nps_ppt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873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5400"/>
            <a:ext cx="1076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67"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05549"/>
            <a:ext cx="3860800" cy="476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67"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8" r:id="rId10"/>
  </p:sldLayoutIdLst>
  <p:transition spd="med">
    <p:fade thruBlk="1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5pPr>
      <a:lvl6pPr marL="609585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6pPr>
      <a:lvl7pPr marL="1219170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7pPr>
      <a:lvl8pPr marL="1828754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8pPr>
      <a:lvl9pPr marL="2438339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1902.0670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8.03999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E13-D608-D509-CDEA-AA2CB7C9E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/>
              <a:t>Initialization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C26251-549B-6D74-3B08-25C238F80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700" i="1">
                <a:cs typeface="Arial"/>
              </a:rPr>
              <a:t>27Sep23 Meeting</a:t>
            </a:r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CE93-3B18-EAEA-B575-49FA40E02D0B}"/>
              </a:ext>
            </a:extLst>
          </p:cNvPr>
          <p:cNvSpPr txBox="1"/>
          <p:nvPr/>
        </p:nvSpPr>
        <p:spPr>
          <a:xfrm>
            <a:off x="10915650" y="6607373"/>
            <a:ext cx="127634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</a:rPr>
              <a:t>Updated: 4/5/2023</a:t>
            </a:r>
          </a:p>
        </p:txBody>
      </p:sp>
    </p:spTree>
    <p:extLst>
      <p:ext uri="{BB962C8B-B14F-4D97-AF65-F5344CB8AC3E}">
        <p14:creationId xmlns:p14="http://schemas.microsoft.com/office/powerpoint/2010/main" val="297570992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A52-9C63-1BA0-B10A-DA503C71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Adversarial Basics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BEB33-2E2F-3894-9234-8BDDE5377185}"/>
              </a:ext>
            </a:extLst>
          </p:cNvPr>
          <p:cNvSpPr txBox="1"/>
          <p:nvPr/>
        </p:nvSpPr>
        <p:spPr>
          <a:xfrm>
            <a:off x="1020418" y="2160105"/>
            <a:ext cx="96210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Good Starting Point: </a:t>
            </a:r>
            <a:r>
              <a:rPr lang="en-US">
                <a:hlinkClick r:id="rId2"/>
              </a:rPr>
              <a:t>https://arxiv.org/pdf/1902.06705.pdf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White Box (Full knowledge) and Black Box (limited knowledge)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Transferabilitly</a:t>
            </a:r>
            <a:r>
              <a:rPr lang="en-US"/>
              <a:t> Principle: Adversarial examples often transfer between models. Transfer attack should be less successful than White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Games: Adversarial training can be thought of as a game where attacker seeks to maximize the loss function while the defender minimizes.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Norm-based defense/attacks: Based on the min-max formulation used to defend against adversarial attacks, existing defenses are optimized for a particular ||.||</a:t>
            </a:r>
            <a:r>
              <a:rPr lang="en-US" baseline="-25000"/>
              <a:t>p</a:t>
            </a:r>
            <a:endParaRPr lang="en-US"/>
          </a:p>
          <a:p>
            <a:pPr lvl="3"/>
            <a:r>
              <a:rPr lang="en-US"/>
              <a:t>	Most common is the max norm representing the maximum perturbation invisible to the human eye.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Screening/Preprocessing Defenses: Seeks to either filter anomalous inputs prior to classification (potentially unacceptable false positive rate) or pre-process to remove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Gradient Masking: Adversarial defense methodology results in no useful gradients, defeated by training adversarial examples on a substitute model (black-box attacks perform better than white box) https://</a:t>
            </a:r>
            <a:r>
              <a:rPr lang="en-US" err="1"/>
              <a:t>dl.acm.org</a:t>
            </a:r>
            <a:r>
              <a:rPr lang="en-US"/>
              <a:t>/</a:t>
            </a:r>
            <a:r>
              <a:rPr lang="en-US" err="1"/>
              <a:t>doi</a:t>
            </a:r>
            <a:r>
              <a:rPr lang="en-US"/>
              <a:t>/abs/10.1145/3052973.3053009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B0D57-0C38-A93D-7B98-8DE52089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83" y="1237698"/>
            <a:ext cx="4089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34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A52-9C63-1BA0-B10A-DA503C71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Methodologies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FDEB0-8C26-9D2B-6B6A-B632531A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20" y="1815548"/>
            <a:ext cx="2478291" cy="832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4DC0B-8E4D-9655-C3D8-A27295C90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8" y="2746514"/>
            <a:ext cx="3554886" cy="288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DEF0B-7AF0-071C-701F-FEFE43CFAC69}"/>
              </a:ext>
            </a:extLst>
          </p:cNvPr>
          <p:cNvSpPr txBox="1"/>
          <p:nvPr/>
        </p:nvSpPr>
        <p:spPr>
          <a:xfrm>
            <a:off x="954158" y="993913"/>
            <a:ext cx="2650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err="1"/>
              <a:t>Carlini</a:t>
            </a:r>
            <a:r>
              <a:rPr lang="en-US" u="sng"/>
              <a:t> and Wagner (C&amp;W)</a:t>
            </a:r>
          </a:p>
          <a:p>
            <a:pPr algn="ctr"/>
            <a:endParaRPr lang="en-US"/>
          </a:p>
          <a:p>
            <a:pPr algn="ctr"/>
            <a:r>
              <a:rPr lang="en-US"/>
              <a:t>https://</a:t>
            </a:r>
            <a:r>
              <a:rPr lang="en-US" err="1"/>
              <a:t>ieeexplore.ieee.org</a:t>
            </a:r>
            <a:r>
              <a:rPr lang="en-US"/>
              <a:t>/document/7958570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1ECB4-62E1-3BD1-2D44-6BA3BDCADE38}"/>
              </a:ext>
            </a:extLst>
          </p:cNvPr>
          <p:cNvSpPr txBox="1"/>
          <p:nvPr/>
        </p:nvSpPr>
        <p:spPr>
          <a:xfrm>
            <a:off x="675864" y="3172961"/>
            <a:ext cx="40776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for any particular p-norm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Targeted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on the logits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Binary search to identify </a:t>
            </a:r>
            <a:r>
              <a:rPr lang="en-US" i="1"/>
              <a:t>c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 perturbation initialization to avoid local minima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Still uses PGD for differentiable norms, individual workaround for other norms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9F5A2-4E65-CC99-CFB1-7953BF4E0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527" y="2073764"/>
            <a:ext cx="3718616" cy="474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FF8F3-FEF4-DDB0-455B-87260EA540A8}"/>
              </a:ext>
            </a:extLst>
          </p:cNvPr>
          <p:cNvSpPr txBox="1"/>
          <p:nvPr/>
        </p:nvSpPr>
        <p:spPr>
          <a:xfrm>
            <a:off x="5121965" y="1040145"/>
            <a:ext cx="2650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Tsipras et al (PGD) (current implementation)</a:t>
            </a:r>
          </a:p>
          <a:p>
            <a:pPr algn="ctr"/>
            <a:endParaRPr lang="en-US"/>
          </a:p>
          <a:p>
            <a:pPr algn="ctr"/>
            <a:r>
              <a:rPr lang="en-US"/>
              <a:t>https://</a:t>
            </a:r>
            <a:r>
              <a:rPr lang="en-US" err="1"/>
              <a:t>hdl.handle.net</a:t>
            </a:r>
            <a:r>
              <a:rPr lang="en-US"/>
              <a:t>/1721.1/137496 </a:t>
            </a:r>
          </a:p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03F56-7F32-FBE4-C54D-EF6B47C3A582}"/>
              </a:ext>
            </a:extLst>
          </p:cNvPr>
          <p:cNvSpPr txBox="1"/>
          <p:nvPr/>
        </p:nvSpPr>
        <p:spPr>
          <a:xfrm>
            <a:off x="4753527" y="2795074"/>
            <a:ext cx="38603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Classic game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Iterative attack within the eps inf-norm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Requires 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Acknowledges non-concavity of the attacker’s problem and non-convexity of the defenders problem, paper randomly perturbs with the eps ball before conducting PGD and shows the local maxima have similar loss function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Considered as strong of an attack as possible, but requires some knowledge of the target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C&amp;W identified issues with the projection with the projection step which I am still working through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BBC0E-DF2F-F25C-1C24-945422E3BEE7}"/>
              </a:ext>
            </a:extLst>
          </p:cNvPr>
          <p:cNvSpPr txBox="1"/>
          <p:nvPr/>
        </p:nvSpPr>
        <p:spPr>
          <a:xfrm>
            <a:off x="8971722" y="1123050"/>
            <a:ext cx="2650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(Maybe) Hard Label Attacks</a:t>
            </a:r>
          </a:p>
          <a:p>
            <a:pPr algn="ctr"/>
            <a:endParaRPr lang="en-US"/>
          </a:p>
          <a:p>
            <a:pPr algn="ctr"/>
            <a:r>
              <a:rPr lang="en-US"/>
              <a:t>The Boundary Attack performs a descent along the decision boundary using a rejection sampling approach.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7F807-0068-9C95-D98F-A22F344AEE42}"/>
              </a:ext>
            </a:extLst>
          </p:cNvPr>
          <p:cNvSpPr txBox="1"/>
          <p:nvPr/>
        </p:nvSpPr>
        <p:spPr>
          <a:xfrm>
            <a:off x="8971721" y="3697206"/>
            <a:ext cx="26504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(Maybe) Gradient Free</a:t>
            </a:r>
          </a:p>
          <a:p>
            <a:pPr algn="ctr"/>
            <a:endParaRPr lang="en-US"/>
          </a:p>
          <a:p>
            <a:pPr algn="ctr"/>
            <a:r>
              <a:rPr lang="en-US">
                <a:hlinkClick r:id="rId6"/>
              </a:rPr>
              <a:t>https://arxiv.org/pdf/1708.03999.pdf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ZOO numerically estimates gradients and then performs gradient descent, making it powerful but potentially ineffective when the loss surface is difficult to optimize over. 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0128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29A58-4C90-9891-46A9-076A2EB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/>
              <a:t>Experiment Details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0BE68-5F3E-878A-E63A-BD53AC44E77A}"/>
              </a:ext>
            </a:extLst>
          </p:cNvPr>
          <p:cNvSpPr txBox="1"/>
          <p:nvPr/>
        </p:nvSpPr>
        <p:spPr>
          <a:xfrm>
            <a:off x="715823" y="1253610"/>
            <a:ext cx="4453270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Because weight initialization appears important, we added input argument to the </a:t>
            </a:r>
            <a:r>
              <a:rPr lang="en-US" err="1"/>
              <a:t>TropEmbed</a:t>
            </a:r>
            <a:r>
              <a:rPr lang="en-US"/>
              <a:t> layer to specify the initialization parameter for testing. We looked at 4 for initial tests: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/>
              <a:t>The standard “</a:t>
            </a:r>
            <a:r>
              <a:rPr lang="en-US" err="1"/>
              <a:t>random_normal</a:t>
            </a:r>
            <a:r>
              <a:rPr lang="en-US"/>
              <a:t>” </a:t>
            </a:r>
            <a:r>
              <a:rPr lang="en-US" err="1"/>
              <a:t>tensorflow</a:t>
            </a:r>
            <a:r>
              <a:rPr lang="en-US"/>
              <a:t> input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/>
              <a:t>U(0, 1)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/>
              <a:t>0.5 vector [0, 0, …, 0]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/>
              <a:t>N(0.5, 0.005)</a:t>
            </a:r>
          </a:p>
          <a:p>
            <a:endParaRPr lang="en-US"/>
          </a:p>
          <a:p>
            <a:r>
              <a:rPr lang="en-US" b="1"/>
              <a:t>Basic procedure</a:t>
            </a:r>
            <a:r>
              <a:rPr lang="en-US"/>
              <a:t>. Gather pre/post, loss/accuracy data for many tests by doing the following:</a:t>
            </a:r>
          </a:p>
          <a:p>
            <a:pPr marL="342900" indent="-342900">
              <a:buAutoNum type="arabicPeriod"/>
            </a:pPr>
            <a:r>
              <a:rPr lang="en-US"/>
              <a:t>Shuffle data</a:t>
            </a:r>
          </a:p>
          <a:p>
            <a:pPr marL="342900" indent="-342900">
              <a:buAutoNum type="arabicPeriod"/>
            </a:pPr>
            <a:r>
              <a:rPr lang="en-US"/>
              <a:t>Build models w/ different initializations</a:t>
            </a:r>
          </a:p>
          <a:p>
            <a:pPr marL="342900" indent="-342900">
              <a:buAutoNum type="arabicPeriod"/>
            </a:pPr>
            <a:r>
              <a:rPr lang="en-US"/>
              <a:t>Attack test set using PGD attack</a:t>
            </a:r>
          </a:p>
          <a:p>
            <a:pPr marL="342900" indent="-342900">
              <a:buAutoNum type="arabicPeriod"/>
            </a:pPr>
            <a:r>
              <a:rPr lang="en-US"/>
              <a:t>Evaluate pre/post, test loss and accuracy</a:t>
            </a:r>
          </a:p>
          <a:p>
            <a:pPr marL="342900" indent="-342900">
              <a:buAutoNum type="arabicPeriod"/>
            </a:pPr>
            <a:r>
              <a:rPr lang="en-US"/>
              <a:t>Record performance</a:t>
            </a:r>
          </a:p>
          <a:p>
            <a:endParaRPr lang="en-US"/>
          </a:p>
          <a:p>
            <a:r>
              <a:rPr lang="en-US" b="1"/>
              <a:t>Notes on some of the controlled parameters.</a:t>
            </a:r>
            <a:r>
              <a:rPr lang="en-US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Data = CIFAR-10 data for horse and boat images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Tropical layer size = 100 neurons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Number of epochs = 10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Projected Gradient Descent attack parameters are specified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0ED4F-3479-78F3-A0B7-E1B587BA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30" y="886846"/>
            <a:ext cx="5039493" cy="2028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CACAB-2EA6-04A6-DC9B-C10DA85DB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17"/>
          <a:stretch/>
        </p:blipFill>
        <p:spPr>
          <a:xfrm>
            <a:off x="5386192" y="3748740"/>
            <a:ext cx="6754091" cy="573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0B368-3B3A-33DD-DD42-0A9D1892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29" y="4989158"/>
            <a:ext cx="4370961" cy="2765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4EA9A-A04F-7F16-0D53-B4B615B5D16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02482" y="3970751"/>
            <a:ext cx="1183710" cy="64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741B50-B2E9-1656-F113-EC8E417CF7B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85350" y="5127442"/>
            <a:ext cx="1666179" cy="777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11D89-2FF3-CB89-251E-CCE23D21A42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989191" y="1086291"/>
            <a:ext cx="4104705" cy="496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D31B7-5288-A7F9-F1DC-F4E4B0080444}"/>
              </a:ext>
            </a:extLst>
          </p:cNvPr>
          <p:cNvSpPr/>
          <p:nvPr/>
        </p:nvSpPr>
        <p:spPr>
          <a:xfrm>
            <a:off x="9093896" y="978725"/>
            <a:ext cx="2348630" cy="215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F3537-DCBB-0DE7-D058-B1F42A7E8DB2}"/>
              </a:ext>
            </a:extLst>
          </p:cNvPr>
          <p:cNvSpPr/>
          <p:nvPr/>
        </p:nvSpPr>
        <p:spPr>
          <a:xfrm>
            <a:off x="8250477" y="1407688"/>
            <a:ext cx="1482246" cy="13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1389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29A58-4C90-9891-46A9-076A2EB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 on Test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0BE68-5F3E-878A-E63A-BD53AC44E77A}"/>
              </a:ext>
            </a:extLst>
          </p:cNvPr>
          <p:cNvSpPr txBox="1"/>
          <p:nvPr/>
        </p:nvSpPr>
        <p:spPr>
          <a:xfrm>
            <a:off x="1697233" y="943411"/>
            <a:ext cx="209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Initial Loss/Accuracy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27100-D317-04BE-0F2C-6544A54E6094}"/>
              </a:ext>
            </a:extLst>
          </p:cNvPr>
          <p:cNvSpPr txBox="1"/>
          <p:nvPr/>
        </p:nvSpPr>
        <p:spPr>
          <a:xfrm>
            <a:off x="4656869" y="943411"/>
            <a:ext cx="3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Increase in  Loss/Accuracy from 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90C11-FC3F-9CB9-D3A5-B6DEC5C84596}"/>
              </a:ext>
            </a:extLst>
          </p:cNvPr>
          <p:cNvSpPr txBox="1"/>
          <p:nvPr/>
        </p:nvSpPr>
        <p:spPr>
          <a:xfrm>
            <a:off x="8946054" y="941107"/>
            <a:ext cx="3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Pre/Post </a:t>
            </a:r>
            <a:r>
              <a:rPr lang="en-US" b="1" u="sng" err="1">
                <a:solidFill>
                  <a:schemeClr val="tx1"/>
                </a:solidFill>
              </a:rPr>
              <a:t>Attck</a:t>
            </a:r>
            <a:r>
              <a:rPr lang="en-US" b="1" u="sng">
                <a:solidFill>
                  <a:schemeClr val="tx1"/>
                </a:solidFill>
              </a:rPr>
              <a:t> Loss/Accuracy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4BB50-B0E0-87FF-BFBC-4A653113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0" y="1307555"/>
            <a:ext cx="3412641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32723F-42A0-9D1B-C19F-90D803CB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9" y="4050755"/>
            <a:ext cx="3457942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A9C28C-20F3-D054-D922-9682D2FF7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68" y="1307555"/>
            <a:ext cx="3412641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043D02-4548-B54D-93AC-C8994B6AB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01" y="4050755"/>
            <a:ext cx="3462975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55BA94-283E-4B8A-7443-E87389AD1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579" y="1308936"/>
            <a:ext cx="3478076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8C1275-D408-78EB-304D-7AB836D50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579" y="4050755"/>
            <a:ext cx="35233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453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A52-9C63-1BA0-B10A-DA503C71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Way Forward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BEB33-2E2F-3894-9234-8BDDE5377185}"/>
              </a:ext>
            </a:extLst>
          </p:cNvPr>
          <p:cNvSpPr txBox="1"/>
          <p:nvPr/>
        </p:nvSpPr>
        <p:spPr>
          <a:xfrm>
            <a:off x="1285461" y="1786979"/>
            <a:ext cx="9621078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0) Work out weight initialization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1) Find convergence in PGD parameters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2) Apply to multi-classification and, ideall</a:t>
            </a:r>
            <a:r>
              <a:rPr lang="en-US">
                <a:solidFill>
                  <a:schemeClr val="tx1"/>
                </a:solidFill>
                <a:latin typeface="+mn-lt"/>
              </a:rPr>
              <a:t>y ImageNet with transfer learning</a:t>
            </a:r>
            <a:endParaRPr lang="en-US" b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*3) Implement a gradient-free 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atack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 https://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dl.acm.org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doi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/pdf/10.1145/3052973.3053009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4) Implement other norms/non-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pgd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 attacks: https://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arxiv.org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/pdf/1709.04114.pdf L-1, 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Carlini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 and Wagner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5) Define parameters for defense claim: This methodology defends against wha</a:t>
            </a:r>
            <a:r>
              <a:rPr lang="en-US">
                <a:solidFill>
                  <a:schemeClr val="tx1"/>
                </a:solidFill>
                <a:latin typeface="+mn-lt"/>
              </a:rPr>
              <a:t>t type of attacks?</a:t>
            </a:r>
            <a:endParaRPr lang="en-US" b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6) Establish lower bound: This methodology guarantees (proof or computationally) what lower bound on robustness?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7) Define an effective attack: What is the most effective attack against this network? </a:t>
            </a:r>
            <a:r>
              <a:rPr lang="en-US">
                <a:solidFill>
                  <a:schemeClr val="tx1"/>
                </a:solidFill>
                <a:latin typeface="+mn-lt"/>
              </a:rPr>
              <a:t>This will take a good amount of theory. 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+mn-lt"/>
              </a:rPr>
              <a:t>*8) Other non-image data types audio, language, </a:t>
            </a:r>
            <a:r>
              <a:rPr lang="en-US" err="1">
                <a:solidFill>
                  <a:schemeClr val="tx1"/>
                </a:solidFill>
                <a:latin typeface="+mn-lt"/>
              </a:rPr>
              <a:t>etc</a:t>
            </a:r>
            <a:endParaRPr 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1658276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29A58-4C90-9891-46A9-076A2EB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 on Test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0BE68-5F3E-878A-E63A-BD53AC44E77A}"/>
              </a:ext>
            </a:extLst>
          </p:cNvPr>
          <p:cNvSpPr txBox="1"/>
          <p:nvPr/>
        </p:nvSpPr>
        <p:spPr>
          <a:xfrm>
            <a:off x="1697233" y="943411"/>
            <a:ext cx="209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Initial Loss/Accuracy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748D-BBA2-EB9B-219A-4DF91562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34" y="1307555"/>
            <a:ext cx="3412642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2F9D2-2BEA-E4BD-07F7-F9980963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69" y="4050755"/>
            <a:ext cx="3412641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A6414-8CE6-10B1-FB4B-D779778FA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165" y="1307555"/>
            <a:ext cx="3478076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695CF-8775-C50C-1CF2-9A7FE0CBD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79" y="4050755"/>
            <a:ext cx="352841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D9059B-2CE5-4553-5F8A-F263745CE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23" y="1307555"/>
            <a:ext cx="3457942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A5F2A-3734-7026-95F3-97C07F5C4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823" y="4050755"/>
            <a:ext cx="3462976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B27100-D317-04BE-0F2C-6544A54E6094}"/>
              </a:ext>
            </a:extLst>
          </p:cNvPr>
          <p:cNvSpPr txBox="1"/>
          <p:nvPr/>
        </p:nvSpPr>
        <p:spPr>
          <a:xfrm>
            <a:off x="4656869" y="943411"/>
            <a:ext cx="3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Increase in  Loss/Accuracy from 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90C11-FC3F-9CB9-D3A5-B6DEC5C84596}"/>
              </a:ext>
            </a:extLst>
          </p:cNvPr>
          <p:cNvSpPr txBox="1"/>
          <p:nvPr/>
        </p:nvSpPr>
        <p:spPr>
          <a:xfrm>
            <a:off x="8946054" y="941107"/>
            <a:ext cx="3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Pre/Post </a:t>
            </a:r>
            <a:r>
              <a:rPr lang="en-US" b="1" u="sng" err="1">
                <a:solidFill>
                  <a:schemeClr val="tx1"/>
                </a:solidFill>
              </a:rPr>
              <a:t>Attck</a:t>
            </a:r>
            <a:r>
              <a:rPr lang="en-US" b="1" u="sng">
                <a:solidFill>
                  <a:schemeClr val="tx1"/>
                </a:solidFill>
              </a:rPr>
              <a:t> Loss/Accuracy</a:t>
            </a:r>
          </a:p>
        </p:txBody>
      </p:sp>
    </p:spTree>
    <p:extLst>
      <p:ext uri="{BB962C8B-B14F-4D97-AF65-F5344CB8AC3E}">
        <p14:creationId xmlns:p14="http://schemas.microsoft.com/office/powerpoint/2010/main" val="1919226616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CBDA069-23BA-4899-B9CD-49ED1FEC7A8F}" vid="{73D3BB20-704A-40CF-979B-BAB90B850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7BEC05E86D774EB4472D3D26DC6835" ma:contentTypeVersion="11" ma:contentTypeDescription="Create a new document." ma:contentTypeScope="" ma:versionID="9488db01468544bbce017f9963c1b24e">
  <xsd:schema xmlns:xsd="http://www.w3.org/2001/XMLSchema" xmlns:xs="http://www.w3.org/2001/XMLSchema" xmlns:p="http://schemas.microsoft.com/office/2006/metadata/properties" xmlns:ns2="bc60e194-9704-453b-a77a-511c60d81b7e" xmlns:ns3="178cc453-fcb3-434a-a9f3-439e036d2449" targetNamespace="http://schemas.microsoft.com/office/2006/metadata/properties" ma:root="true" ma:fieldsID="caa27bd9a69ddcad3495cce1747da9c6" ns2:_="" ns3:_="">
    <xsd:import namespace="bc60e194-9704-453b-a77a-511c60d81b7e"/>
    <xsd:import namespace="178cc453-fcb3-434a-a9f3-439e036d24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0e194-9704-453b-a77a-511c60d81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d3d128b-9ae0-43bc-bb56-1c88709221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cc453-fcb3-434a-a9f3-439e036d244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ff6428-885e-4e13-a590-d21ec1ba8ccf}" ma:internalName="TaxCatchAll" ma:showField="CatchAllData" ma:web="178cc453-fcb3-434a-a9f3-439e036d24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60e194-9704-453b-a77a-511c60d81b7e">
      <Terms xmlns="http://schemas.microsoft.com/office/infopath/2007/PartnerControls"/>
    </lcf76f155ced4ddcb4097134ff3c332f>
    <TaxCatchAll xmlns="178cc453-fcb3-434a-a9f3-439e036d2449" xsi:nil="true"/>
  </documentManagement>
</p:properties>
</file>

<file path=customXml/itemProps1.xml><?xml version="1.0" encoding="utf-8"?>
<ds:datastoreItem xmlns:ds="http://schemas.openxmlformats.org/officeDocument/2006/customXml" ds:itemID="{FB5C3247-669A-4A91-82DC-DECDD89FF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C519B-3867-422D-9A4F-5EFC17755870}">
  <ds:schemaRefs>
    <ds:schemaRef ds:uri="178cc453-fcb3-434a-a9f3-439e036d2449"/>
    <ds:schemaRef ds:uri="bc60e194-9704-453b-a77a-511c60d81b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497803-45DC-4EA1-B423-04314AF1AF3A}">
  <ds:schemaRefs>
    <ds:schemaRef ds:uri="178cc453-fcb3-434a-a9f3-439e036d2449"/>
    <ds:schemaRef ds:uri="bc60e194-9704-453b-a77a-511c60d81b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Widescreen</PresentationFormat>
  <Slides>7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Initialization Tests</vt:lpstr>
      <vt:lpstr>Adversarial Basics</vt:lpstr>
      <vt:lpstr>Attack Methodologies</vt:lpstr>
      <vt:lpstr>Experiment Details</vt:lpstr>
      <vt:lpstr>Model Performance on Test Set</vt:lpstr>
      <vt:lpstr>Computational Way Forward</vt:lpstr>
      <vt:lpstr>Model Performance on Test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 Innovation Exchange Artificial Intelligence</dc:title>
  <dc:creator>Jimenez, Eric (Capt)</dc:creator>
  <cp:revision>1</cp:revision>
  <dcterms:created xsi:type="dcterms:W3CDTF">2023-03-31T19:58:46Z</dcterms:created>
  <dcterms:modified xsi:type="dcterms:W3CDTF">2023-09-27T12:56:20Z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0x010100727BEC05E86D774EB4472D3D26DC6835</vt:lpwstr>
  </property>
  <property fmtid="{D5CDD505-2E9C-101B-9397-08002B2CF9AE}" pid="3" name="MediaServiceImageTags">
    <vt:lpwstr/>
  </property>
</Properties>
</file>