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notesMasterIdLst>
    <p:notesMasterId r:id="rId12"/>
  </p:notesMasterIdLst>
  <p:sldIdLst>
    <p:sldId id="256" r:id="rId5"/>
    <p:sldId id="2147375035" r:id="rId6"/>
    <p:sldId id="2147375045" r:id="rId7"/>
    <p:sldId id="2147375040" r:id="rId8"/>
    <p:sldId id="2147375043" r:id="rId9"/>
    <p:sldId id="2147375044" r:id="rId10"/>
    <p:sldId id="2147375036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A60E3A1-4A6E-4C03-9820-6C45F04D0B56}">
          <p14:sldIdLst>
            <p14:sldId id="256"/>
            <p14:sldId id="2147375035"/>
            <p14:sldId id="2147375045"/>
            <p14:sldId id="2147375040"/>
            <p14:sldId id="2147375043"/>
            <p14:sldId id="2147375044"/>
            <p14:sldId id="214737503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73BE"/>
    <a:srgbClr val="FF66FF"/>
    <a:srgbClr val="FFFF00"/>
    <a:srgbClr val="FFCCCC"/>
    <a:srgbClr val="FF9999"/>
    <a:srgbClr val="FF0000"/>
    <a:srgbClr val="66CCFF"/>
    <a:srgbClr val="B3A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EE2EBF-686E-4C1D-99D2-C9F969A41661}" v="1" dt="2024-01-26T18:50:00.4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62" autoAdjust="0"/>
  </p:normalViewPr>
  <p:slideViewPr>
    <p:cSldViewPr snapToGrid="0">
      <p:cViewPr varScale="1">
        <p:scale>
          <a:sx n="101" d="100"/>
          <a:sy n="101" d="100"/>
        </p:scale>
        <p:origin x="108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que, Kurt (LT)" userId="101d425e-7b67-438f-8588-88e46245ddde" providerId="ADAL" clId="{D0052E38-AAAE-4A15-A90B-88300107F7C3}"/>
    <pc:docChg chg="undo custSel delSld modSld sldOrd delSection modSection">
      <pc:chgData name="Pasque, Kurt (LT)" userId="101d425e-7b67-438f-8588-88e46245ddde" providerId="ADAL" clId="{D0052E38-AAAE-4A15-A90B-88300107F7C3}" dt="2023-12-11T14:14:11.967" v="980" actId="20577"/>
      <pc:docMkLst>
        <pc:docMk/>
      </pc:docMkLst>
      <pc:sldChg chg="modSp mod">
        <pc:chgData name="Pasque, Kurt (LT)" userId="101d425e-7b67-438f-8588-88e46245ddde" providerId="ADAL" clId="{D0052E38-AAAE-4A15-A90B-88300107F7C3}" dt="2023-12-11T14:14:11.967" v="980" actId="20577"/>
        <pc:sldMkLst>
          <pc:docMk/>
          <pc:sldMk cId="2975709926" sldId="256"/>
        </pc:sldMkLst>
        <pc:spChg chg="mod">
          <ac:chgData name="Pasque, Kurt (LT)" userId="101d425e-7b67-438f-8588-88e46245ddde" providerId="ADAL" clId="{D0052E38-AAAE-4A15-A90B-88300107F7C3}" dt="2023-12-11T14:11:21.851" v="974" actId="20577"/>
          <ac:spMkLst>
            <pc:docMk/>
            <pc:sldMk cId="2975709926" sldId="256"/>
            <ac:spMk id="2" creationId="{896A5E13-D608-D509-CDEA-AA2CB7C9EE59}"/>
          </ac:spMkLst>
        </pc:spChg>
        <pc:spChg chg="mod">
          <ac:chgData name="Pasque, Kurt (LT)" userId="101d425e-7b67-438f-8588-88e46245ddde" providerId="ADAL" clId="{D0052E38-AAAE-4A15-A90B-88300107F7C3}" dt="2023-12-11T14:14:11.967" v="980" actId="20577"/>
          <ac:spMkLst>
            <pc:docMk/>
            <pc:sldMk cId="2975709926" sldId="256"/>
            <ac:spMk id="6" creationId="{C3C26251-549B-6D74-3B08-25C238F80EB2}"/>
          </ac:spMkLst>
        </pc:spChg>
      </pc:sldChg>
      <pc:sldChg chg="modSp mod">
        <pc:chgData name="Pasque, Kurt (LT)" userId="101d425e-7b67-438f-8588-88e46245ddde" providerId="ADAL" clId="{D0052E38-AAAE-4A15-A90B-88300107F7C3}" dt="2023-12-11T07:00:26.474" v="1" actId="20577"/>
        <pc:sldMkLst>
          <pc:docMk/>
          <pc:sldMk cId="104805118" sldId="2147375035"/>
        </pc:sldMkLst>
        <pc:spChg chg="mod">
          <ac:chgData name="Pasque, Kurt (LT)" userId="101d425e-7b67-438f-8588-88e46245ddde" providerId="ADAL" clId="{D0052E38-AAAE-4A15-A90B-88300107F7C3}" dt="2023-12-11T07:00:26.474" v="1" actId="20577"/>
          <ac:spMkLst>
            <pc:docMk/>
            <pc:sldMk cId="104805118" sldId="2147375035"/>
            <ac:spMk id="24" creationId="{48729522-A86A-6608-76F6-5C53C9934C5A}"/>
          </ac:spMkLst>
        </pc:spChg>
      </pc:sldChg>
      <pc:sldChg chg="modSp mod ord">
        <pc:chgData name="Pasque, Kurt (LT)" userId="101d425e-7b67-438f-8588-88e46245ddde" providerId="ADAL" clId="{D0052E38-AAAE-4A15-A90B-88300107F7C3}" dt="2023-12-11T07:07:53.891" v="426"/>
        <pc:sldMkLst>
          <pc:docMk/>
          <pc:sldMk cId="2911234300" sldId="2147375036"/>
        </pc:sldMkLst>
        <pc:spChg chg="mod">
          <ac:chgData name="Pasque, Kurt (LT)" userId="101d425e-7b67-438f-8588-88e46245ddde" providerId="ADAL" clId="{D0052E38-AAAE-4A15-A90B-88300107F7C3}" dt="2023-12-11T07:07:13.408" v="361" actId="20577"/>
          <ac:spMkLst>
            <pc:docMk/>
            <pc:sldMk cId="2911234300" sldId="2147375036"/>
            <ac:spMk id="3" creationId="{EDDB7434-10EF-82F0-1240-90082294FCE4}"/>
          </ac:spMkLst>
        </pc:spChg>
        <pc:spChg chg="mod">
          <ac:chgData name="Pasque, Kurt (LT)" userId="101d425e-7b67-438f-8588-88e46245ddde" providerId="ADAL" clId="{D0052E38-AAAE-4A15-A90B-88300107F7C3}" dt="2023-12-11T07:07:52.038" v="424" actId="1076"/>
          <ac:spMkLst>
            <pc:docMk/>
            <pc:sldMk cId="2911234300" sldId="2147375036"/>
            <ac:spMk id="4" creationId="{6203B559-2A23-2048-08F1-B1C5546F1605}"/>
          </ac:spMkLst>
        </pc:spChg>
      </pc:sldChg>
      <pc:sldChg chg="del">
        <pc:chgData name="Pasque, Kurt (LT)" userId="101d425e-7b67-438f-8588-88e46245ddde" providerId="ADAL" clId="{D0052E38-AAAE-4A15-A90B-88300107F7C3}" dt="2023-12-11T07:05:56.342" v="357" actId="2696"/>
        <pc:sldMkLst>
          <pc:docMk/>
          <pc:sldMk cId="401805557" sldId="2147375037"/>
        </pc:sldMkLst>
      </pc:sldChg>
      <pc:sldChg chg="del">
        <pc:chgData name="Pasque, Kurt (LT)" userId="101d425e-7b67-438f-8588-88e46245ddde" providerId="ADAL" clId="{D0052E38-AAAE-4A15-A90B-88300107F7C3}" dt="2023-12-11T07:00:42.300" v="2" actId="47"/>
        <pc:sldMkLst>
          <pc:docMk/>
          <pc:sldMk cId="981115624" sldId="2147375042"/>
        </pc:sldMkLst>
      </pc:sldChg>
      <pc:sldChg chg="addSp delSp modSp mod">
        <pc:chgData name="Pasque, Kurt (LT)" userId="101d425e-7b67-438f-8588-88e46245ddde" providerId="ADAL" clId="{D0052E38-AAAE-4A15-A90B-88300107F7C3}" dt="2023-12-11T14:09:09.568" v="967" actId="1076"/>
        <pc:sldMkLst>
          <pc:docMk/>
          <pc:sldMk cId="3277022309" sldId="2147375043"/>
        </pc:sldMkLst>
        <pc:spChg chg="add del mod">
          <ac:chgData name="Pasque, Kurt (LT)" userId="101d425e-7b67-438f-8588-88e46245ddde" providerId="ADAL" clId="{D0052E38-AAAE-4A15-A90B-88300107F7C3}" dt="2023-12-11T07:08:28.766" v="430" actId="21"/>
          <ac:spMkLst>
            <pc:docMk/>
            <pc:sldMk cId="3277022309" sldId="2147375043"/>
            <ac:spMk id="3" creationId="{E05BE0F6-7AF0-3B43-FDFC-5BA17A1CF57E}"/>
          </ac:spMkLst>
        </pc:spChg>
        <pc:spChg chg="add mod">
          <ac:chgData name="Pasque, Kurt (LT)" userId="101d425e-7b67-438f-8588-88e46245ddde" providerId="ADAL" clId="{D0052E38-AAAE-4A15-A90B-88300107F7C3}" dt="2023-12-11T07:08:29.899" v="431"/>
          <ac:spMkLst>
            <pc:docMk/>
            <pc:sldMk cId="3277022309" sldId="2147375043"/>
            <ac:spMk id="4" creationId="{B1AD9D36-DDA9-7DCD-D764-5555F93E8544}"/>
          </ac:spMkLst>
        </pc:spChg>
        <pc:spChg chg="add mod">
          <ac:chgData name="Pasque, Kurt (LT)" userId="101d425e-7b67-438f-8588-88e46245ddde" providerId="ADAL" clId="{D0052E38-AAAE-4A15-A90B-88300107F7C3}" dt="2023-12-11T07:09:00.774" v="443" actId="14100"/>
          <ac:spMkLst>
            <pc:docMk/>
            <pc:sldMk cId="3277022309" sldId="2147375043"/>
            <ac:spMk id="9" creationId="{7525F94F-6718-F0D3-333C-06C5C39AB694}"/>
          </ac:spMkLst>
        </pc:spChg>
        <pc:spChg chg="add mod">
          <ac:chgData name="Pasque, Kurt (LT)" userId="101d425e-7b67-438f-8588-88e46245ddde" providerId="ADAL" clId="{D0052E38-AAAE-4A15-A90B-88300107F7C3}" dt="2023-12-11T07:08:53.011" v="441" actId="14100"/>
          <ac:spMkLst>
            <pc:docMk/>
            <pc:sldMk cId="3277022309" sldId="2147375043"/>
            <ac:spMk id="10" creationId="{E6FF4B7F-11A0-5E40-8921-EB19BA90A074}"/>
          </ac:spMkLst>
        </pc:spChg>
        <pc:spChg chg="add del mod">
          <ac:chgData name="Pasque, Kurt (LT)" userId="101d425e-7b67-438f-8588-88e46245ddde" providerId="ADAL" clId="{D0052E38-AAAE-4A15-A90B-88300107F7C3}" dt="2023-12-11T14:03:44.731" v="473" actId="21"/>
          <ac:spMkLst>
            <pc:docMk/>
            <pc:sldMk cId="3277022309" sldId="2147375043"/>
            <ac:spMk id="11" creationId="{CCBF6CC6-B7B7-28BF-3E24-8406610BD1E2}"/>
          </ac:spMkLst>
        </pc:spChg>
        <pc:spChg chg="add mod">
          <ac:chgData name="Pasque, Kurt (LT)" userId="101d425e-7b67-438f-8588-88e46245ddde" providerId="ADAL" clId="{D0052E38-AAAE-4A15-A90B-88300107F7C3}" dt="2023-12-11T14:09:01.896" v="960" actId="1076"/>
          <ac:spMkLst>
            <pc:docMk/>
            <pc:sldMk cId="3277022309" sldId="2147375043"/>
            <ac:spMk id="12" creationId="{6BA92CE9-7E04-0669-8317-5ACFC145F633}"/>
          </ac:spMkLst>
        </pc:spChg>
        <pc:spChg chg="add mod">
          <ac:chgData name="Pasque, Kurt (LT)" userId="101d425e-7b67-438f-8588-88e46245ddde" providerId="ADAL" clId="{D0052E38-AAAE-4A15-A90B-88300107F7C3}" dt="2023-12-11T14:09:09.568" v="967" actId="1076"/>
          <ac:spMkLst>
            <pc:docMk/>
            <pc:sldMk cId="3277022309" sldId="2147375043"/>
            <ac:spMk id="13" creationId="{2709D231-D86D-840F-825B-E9BAE64A9223}"/>
          </ac:spMkLst>
        </pc:spChg>
        <pc:spChg chg="add mod">
          <ac:chgData name="Pasque, Kurt (LT)" userId="101d425e-7b67-438f-8588-88e46245ddde" providerId="ADAL" clId="{D0052E38-AAAE-4A15-A90B-88300107F7C3}" dt="2023-12-11T14:08:54.934" v="951" actId="20577"/>
          <ac:spMkLst>
            <pc:docMk/>
            <pc:sldMk cId="3277022309" sldId="2147375043"/>
            <ac:spMk id="14" creationId="{09E90F6B-9A81-AFEA-586D-304F9B3A279B}"/>
          </ac:spMkLst>
        </pc:spChg>
        <pc:picChg chg="mod">
          <ac:chgData name="Pasque, Kurt (LT)" userId="101d425e-7b67-438f-8588-88e46245ddde" providerId="ADAL" clId="{D0052E38-AAAE-4A15-A90B-88300107F7C3}" dt="2023-12-11T07:08:40.414" v="439" actId="1076"/>
          <ac:picMkLst>
            <pc:docMk/>
            <pc:sldMk cId="3277022309" sldId="2147375043"/>
            <ac:picMk id="5" creationId="{0ED609AD-90D9-0EB9-E973-A65B39113DBB}"/>
          </ac:picMkLst>
        </pc:picChg>
      </pc:sldChg>
      <pc:sldChg chg="addSp delSp modSp mod ord">
        <pc:chgData name="Pasque, Kurt (LT)" userId="101d425e-7b67-438f-8588-88e46245ddde" providerId="ADAL" clId="{D0052E38-AAAE-4A15-A90B-88300107F7C3}" dt="2023-12-11T14:08:36.282" v="935" actId="2085"/>
        <pc:sldMkLst>
          <pc:docMk/>
          <pc:sldMk cId="970229639" sldId="2147375044"/>
        </pc:sldMkLst>
        <pc:spChg chg="mod">
          <ac:chgData name="Pasque, Kurt (LT)" userId="101d425e-7b67-438f-8588-88e46245ddde" providerId="ADAL" clId="{D0052E38-AAAE-4A15-A90B-88300107F7C3}" dt="2023-12-11T07:01:05.551" v="25" actId="20577"/>
          <ac:spMkLst>
            <pc:docMk/>
            <pc:sldMk cId="970229639" sldId="2147375044"/>
            <ac:spMk id="2" creationId="{56C12B7D-D9B7-277B-080D-E804B50CB525}"/>
          </ac:spMkLst>
        </pc:spChg>
        <pc:spChg chg="add mod">
          <ac:chgData name="Pasque, Kurt (LT)" userId="101d425e-7b67-438f-8588-88e46245ddde" providerId="ADAL" clId="{D0052E38-AAAE-4A15-A90B-88300107F7C3}" dt="2023-12-11T07:01:48.497" v="35" actId="207"/>
          <ac:spMkLst>
            <pc:docMk/>
            <pc:sldMk cId="970229639" sldId="2147375044"/>
            <ac:spMk id="4" creationId="{93FC9970-0283-C2D5-1864-FDA6E98B9969}"/>
          </ac:spMkLst>
        </pc:spChg>
        <pc:spChg chg="add del mod">
          <ac:chgData name="Pasque, Kurt (LT)" userId="101d425e-7b67-438f-8588-88e46245ddde" providerId="ADAL" clId="{D0052E38-AAAE-4A15-A90B-88300107F7C3}" dt="2023-12-11T07:09:07.093" v="444" actId="21"/>
          <ac:spMkLst>
            <pc:docMk/>
            <pc:sldMk cId="970229639" sldId="2147375044"/>
            <ac:spMk id="8" creationId="{769F0E27-E908-DA3F-3FCF-53E549603F08}"/>
          </ac:spMkLst>
        </pc:spChg>
        <pc:spChg chg="add mod">
          <ac:chgData name="Pasque, Kurt (LT)" userId="101d425e-7b67-438f-8588-88e46245ddde" providerId="ADAL" clId="{D0052E38-AAAE-4A15-A90B-88300107F7C3}" dt="2023-12-11T14:07:15.397" v="770" actId="114"/>
          <ac:spMkLst>
            <pc:docMk/>
            <pc:sldMk cId="970229639" sldId="2147375044"/>
            <ac:spMk id="10" creationId="{53F99AB1-2804-6A44-671A-859B0B7CC700}"/>
          </ac:spMkLst>
        </pc:spChg>
        <pc:spChg chg="add mod">
          <ac:chgData name="Pasque, Kurt (LT)" userId="101d425e-7b67-438f-8588-88e46245ddde" providerId="ADAL" clId="{D0052E38-AAAE-4A15-A90B-88300107F7C3}" dt="2023-12-11T14:08:36.282" v="935" actId="2085"/>
          <ac:spMkLst>
            <pc:docMk/>
            <pc:sldMk cId="970229639" sldId="2147375044"/>
            <ac:spMk id="16" creationId="{343BCC11-9B4C-67C5-8950-A78DF7C743B1}"/>
          </ac:spMkLst>
        </pc:spChg>
        <pc:picChg chg="add mod">
          <ac:chgData name="Pasque, Kurt (LT)" userId="101d425e-7b67-438f-8588-88e46245ddde" providerId="ADAL" clId="{D0052E38-AAAE-4A15-A90B-88300107F7C3}" dt="2023-12-11T07:01:27.302" v="30" actId="14100"/>
          <ac:picMkLst>
            <pc:docMk/>
            <pc:sldMk cId="970229639" sldId="2147375044"/>
            <ac:picMk id="3" creationId="{B514838B-52C5-FDFA-4582-A2400B51B358}"/>
          </ac:picMkLst>
        </pc:picChg>
        <pc:picChg chg="mod">
          <ac:chgData name="Pasque, Kurt (LT)" userId="101d425e-7b67-438f-8588-88e46245ddde" providerId="ADAL" clId="{D0052E38-AAAE-4A15-A90B-88300107F7C3}" dt="2023-12-11T07:01:33.336" v="32" actId="14100"/>
          <ac:picMkLst>
            <pc:docMk/>
            <pc:sldMk cId="970229639" sldId="2147375044"/>
            <ac:picMk id="5" creationId="{5EF05ED5-D135-8BFB-C19E-D0FE83F6634C}"/>
          </ac:picMkLst>
        </pc:picChg>
        <pc:cxnChg chg="add mod">
          <ac:chgData name="Pasque, Kurt (LT)" userId="101d425e-7b67-438f-8588-88e46245ddde" providerId="ADAL" clId="{D0052E38-AAAE-4A15-A90B-88300107F7C3}" dt="2023-12-11T14:07:10.732" v="768" actId="14100"/>
          <ac:cxnSpMkLst>
            <pc:docMk/>
            <pc:sldMk cId="970229639" sldId="2147375044"/>
            <ac:cxnSpMk id="7" creationId="{CD3C02E8-4025-EA72-5D64-9A3F6807666A}"/>
          </ac:cxnSpMkLst>
        </pc:cxnChg>
      </pc:sldChg>
      <pc:sldChg chg="del">
        <pc:chgData name="Pasque, Kurt (LT)" userId="101d425e-7b67-438f-8588-88e46245ddde" providerId="ADAL" clId="{D0052E38-AAAE-4A15-A90B-88300107F7C3}" dt="2023-12-11T07:00:44.163" v="3" actId="47"/>
        <pc:sldMkLst>
          <pc:docMk/>
          <pc:sldMk cId="1279866870" sldId="2147375045"/>
        </pc:sldMkLst>
      </pc:sldChg>
    </pc:docChg>
  </pc:docChgLst>
  <pc:docChgLst>
    <pc:chgData name="Pasque, Kurt (LT)" userId="101d425e-7b67-438f-8588-88e46245ddde" providerId="ADAL" clId="{97EE2EBF-686E-4C1D-99D2-C9F969A41661}"/>
    <pc:docChg chg="undo custSel addSld modSld modSection">
      <pc:chgData name="Pasque, Kurt (LT)" userId="101d425e-7b67-438f-8588-88e46245ddde" providerId="ADAL" clId="{97EE2EBF-686E-4C1D-99D2-C9F969A41661}" dt="2024-01-26T18:50:44.156" v="24" actId="1076"/>
      <pc:docMkLst>
        <pc:docMk/>
      </pc:docMkLst>
      <pc:sldChg chg="addSp delSp modSp add mod delAnim modAnim">
        <pc:chgData name="Pasque, Kurt (LT)" userId="101d425e-7b67-438f-8588-88e46245ddde" providerId="ADAL" clId="{97EE2EBF-686E-4C1D-99D2-C9F969A41661}" dt="2024-01-26T18:50:44.156" v="24" actId="1076"/>
        <pc:sldMkLst>
          <pc:docMk/>
          <pc:sldMk cId="3236096594" sldId="2147375045"/>
        </pc:sldMkLst>
        <pc:spChg chg="del mod">
          <ac:chgData name="Pasque, Kurt (LT)" userId="101d425e-7b67-438f-8588-88e46245ddde" providerId="ADAL" clId="{97EE2EBF-686E-4C1D-99D2-C9F969A41661}" dt="2024-01-26T18:49:32.303" v="3" actId="478"/>
          <ac:spMkLst>
            <pc:docMk/>
            <pc:sldMk cId="3236096594" sldId="2147375045"/>
            <ac:spMk id="3" creationId="{C7FC7A4E-B5FB-BAC7-5DC1-020D0C71F768}"/>
          </ac:spMkLst>
        </pc:spChg>
        <pc:spChg chg="mod">
          <ac:chgData name="Pasque, Kurt (LT)" userId="101d425e-7b67-438f-8588-88e46245ddde" providerId="ADAL" clId="{97EE2EBF-686E-4C1D-99D2-C9F969A41661}" dt="2024-01-26T18:50:00.462" v="14" actId="164"/>
          <ac:spMkLst>
            <pc:docMk/>
            <pc:sldMk cId="3236096594" sldId="2147375045"/>
            <ac:spMk id="4" creationId="{17377FFC-FB59-32D6-C579-5D106F523367}"/>
          </ac:spMkLst>
        </pc:spChg>
        <pc:spChg chg="del">
          <ac:chgData name="Pasque, Kurt (LT)" userId="101d425e-7b67-438f-8588-88e46245ddde" providerId="ADAL" clId="{97EE2EBF-686E-4C1D-99D2-C9F969A41661}" dt="2024-01-26T18:50:31.313" v="23" actId="478"/>
          <ac:spMkLst>
            <pc:docMk/>
            <pc:sldMk cId="3236096594" sldId="2147375045"/>
            <ac:spMk id="5" creationId="{831BBCA7-5D37-54BE-A727-A3DAFA300C26}"/>
          </ac:spMkLst>
        </pc:spChg>
        <pc:spChg chg="del">
          <ac:chgData name="Pasque, Kurt (LT)" userId="101d425e-7b67-438f-8588-88e46245ddde" providerId="ADAL" clId="{97EE2EBF-686E-4C1D-99D2-C9F969A41661}" dt="2024-01-26T18:49:33.839" v="5" actId="478"/>
          <ac:spMkLst>
            <pc:docMk/>
            <pc:sldMk cId="3236096594" sldId="2147375045"/>
            <ac:spMk id="12" creationId="{AE41E480-77DE-2E88-199B-CF4D496C2DA3}"/>
          </ac:spMkLst>
        </pc:spChg>
        <pc:spChg chg="mod">
          <ac:chgData name="Pasque, Kurt (LT)" userId="101d425e-7b67-438f-8588-88e46245ddde" providerId="ADAL" clId="{97EE2EBF-686E-4C1D-99D2-C9F969A41661}" dt="2024-01-26T18:50:00.462" v="14" actId="164"/>
          <ac:spMkLst>
            <pc:docMk/>
            <pc:sldMk cId="3236096594" sldId="2147375045"/>
            <ac:spMk id="13" creationId="{239D8AAD-BEC2-9298-D0C8-AF3B08AE8C39}"/>
          </ac:spMkLst>
        </pc:spChg>
        <pc:spChg chg="mod">
          <ac:chgData name="Pasque, Kurt (LT)" userId="101d425e-7b67-438f-8588-88e46245ddde" providerId="ADAL" clId="{97EE2EBF-686E-4C1D-99D2-C9F969A41661}" dt="2024-01-26T18:50:00.462" v="14" actId="164"/>
          <ac:spMkLst>
            <pc:docMk/>
            <pc:sldMk cId="3236096594" sldId="2147375045"/>
            <ac:spMk id="16" creationId="{F6AFE38E-3BAC-F24B-5433-28DB32473D91}"/>
          </ac:spMkLst>
        </pc:spChg>
        <pc:spChg chg="mod">
          <ac:chgData name="Pasque, Kurt (LT)" userId="101d425e-7b67-438f-8588-88e46245ddde" providerId="ADAL" clId="{97EE2EBF-686E-4C1D-99D2-C9F969A41661}" dt="2024-01-26T18:50:29.555" v="22" actId="1076"/>
          <ac:spMkLst>
            <pc:docMk/>
            <pc:sldMk cId="3236096594" sldId="2147375045"/>
            <ac:spMk id="24" creationId="{48729522-A86A-6608-76F6-5C53C9934C5A}"/>
          </ac:spMkLst>
        </pc:spChg>
        <pc:grpChg chg="add mod">
          <ac:chgData name="Pasque, Kurt (LT)" userId="101d425e-7b67-438f-8588-88e46245ddde" providerId="ADAL" clId="{97EE2EBF-686E-4C1D-99D2-C9F969A41661}" dt="2024-01-26T18:50:44.156" v="24" actId="1076"/>
          <ac:grpSpMkLst>
            <pc:docMk/>
            <pc:sldMk cId="3236096594" sldId="2147375045"/>
            <ac:grpSpMk id="7" creationId="{360FD3A6-1704-92F9-C9A5-0E335B69AB42}"/>
          </ac:grpSpMkLst>
        </pc:grpChg>
        <pc:picChg chg="del">
          <ac:chgData name="Pasque, Kurt (LT)" userId="101d425e-7b67-438f-8588-88e46245ddde" providerId="ADAL" clId="{97EE2EBF-686E-4C1D-99D2-C9F969A41661}" dt="2024-01-26T18:49:28.467" v="1" actId="478"/>
          <ac:picMkLst>
            <pc:docMk/>
            <pc:sldMk cId="3236096594" sldId="2147375045"/>
            <ac:picMk id="8" creationId="{9EAD60DA-13A2-D873-74CF-DE3AB81FB88F}"/>
          </ac:picMkLst>
        </pc:picChg>
        <pc:picChg chg="del">
          <ac:chgData name="Pasque, Kurt (LT)" userId="101d425e-7b67-438f-8588-88e46245ddde" providerId="ADAL" clId="{97EE2EBF-686E-4C1D-99D2-C9F969A41661}" dt="2024-01-26T18:49:33.385" v="4" actId="478"/>
          <ac:picMkLst>
            <pc:docMk/>
            <pc:sldMk cId="3236096594" sldId="2147375045"/>
            <ac:picMk id="11" creationId="{9666F64A-C79F-91D1-A862-EDDBFE31D0E1}"/>
          </ac:picMkLst>
        </pc:picChg>
        <pc:picChg chg="mod">
          <ac:chgData name="Pasque, Kurt (LT)" userId="101d425e-7b67-438f-8588-88e46245ddde" providerId="ADAL" clId="{97EE2EBF-686E-4C1D-99D2-C9F969A41661}" dt="2024-01-26T18:50:00.462" v="14" actId="164"/>
          <ac:picMkLst>
            <pc:docMk/>
            <pc:sldMk cId="3236096594" sldId="2147375045"/>
            <ac:picMk id="14" creationId="{86255629-703D-15EE-941E-5342DC5E1E33}"/>
          </ac:picMkLst>
        </pc:picChg>
        <pc:picChg chg="mod">
          <ac:chgData name="Pasque, Kurt (LT)" userId="101d425e-7b67-438f-8588-88e46245ddde" providerId="ADAL" clId="{97EE2EBF-686E-4C1D-99D2-C9F969A41661}" dt="2024-01-26T18:50:26.526" v="21" actId="1076"/>
          <ac:picMkLst>
            <pc:docMk/>
            <pc:sldMk cId="3236096594" sldId="2147375045"/>
            <ac:picMk id="20" creationId="{11271968-6B2A-7D15-21EE-DE84FBB680C8}"/>
          </ac:picMkLst>
        </pc:picChg>
        <pc:picChg chg="mod">
          <ac:chgData name="Pasque, Kurt (LT)" userId="101d425e-7b67-438f-8588-88e46245ddde" providerId="ADAL" clId="{97EE2EBF-686E-4C1D-99D2-C9F969A41661}" dt="2024-01-26T18:50:00.462" v="14" actId="164"/>
          <ac:picMkLst>
            <pc:docMk/>
            <pc:sldMk cId="3236096594" sldId="2147375045"/>
            <ac:picMk id="21" creationId="{D54D2F52-55BE-D5AE-4550-3AAB5BCF2281}"/>
          </ac:picMkLst>
        </pc:picChg>
        <pc:picChg chg="add del mod">
          <ac:chgData name="Pasque, Kurt (LT)" userId="101d425e-7b67-438f-8588-88e46245ddde" providerId="ADAL" clId="{97EE2EBF-686E-4C1D-99D2-C9F969A41661}" dt="2024-01-26T18:49:40.537" v="9" actId="478"/>
          <ac:picMkLst>
            <pc:docMk/>
            <pc:sldMk cId="3236096594" sldId="2147375045"/>
            <ac:picMk id="28" creationId="{D2508E26-A32B-46C8-1060-7DAFAF1B61A4}"/>
          </ac:picMkLst>
        </pc:picChg>
        <pc:cxnChg chg="del mod">
          <ac:chgData name="Pasque, Kurt (LT)" userId="101d425e-7b67-438f-8588-88e46245ddde" providerId="ADAL" clId="{97EE2EBF-686E-4C1D-99D2-C9F969A41661}" dt="2024-01-26T18:49:42.290" v="10" actId="478"/>
          <ac:cxnSpMkLst>
            <pc:docMk/>
            <pc:sldMk cId="3236096594" sldId="2147375045"/>
            <ac:cxnSpMk id="10" creationId="{42F6E5D8-772E-C894-0D0D-B2EE3D97404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ACE14-3188-4DC4-8EE5-F2A4F3793AB1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F49AD-0F37-48EF-9637-4B3822050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4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Z_1 tropical norm, distance from tropical distance, projecting onto mod1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F49AD-0F37-48EF-9637-4B38220504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92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Z_1 tropical norm, distance from tropical distance, projecting onto mod1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F49AD-0F37-48EF-9637-4B38220504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52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 err="1"/>
              <a:t>source:https</a:t>
            </a:r>
            <a:r>
              <a:rPr lang="en-US" sz="1200" i="1" dirty="0"/>
              <a:t>://towardsdatascience.com/know-your-enemy-7f7c5038bdf3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F49AD-0F37-48EF-9637-4B38220504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7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nps_ppt_ma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" y="3"/>
            <a:ext cx="913923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83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2667000"/>
            <a:ext cx="7620000" cy="11430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383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114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5244669"/>
      </p:ext>
    </p:extLst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2291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2291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4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Rectangle 104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7" name="Rectangle 104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1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924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 anchor="b"/>
          <a:lstStyle>
            <a:lvl1pPr>
              <a:defRPr sz="825"/>
            </a:lvl1pPr>
          </a:lstStyle>
          <a:p>
            <a:fld id="{31BF79B2-07C7-4165-B11E-798D2549512E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solidFill>
            <a:schemeClr val="bg1"/>
          </a:solidFill>
          <a:ln/>
        </p:spPr>
        <p:txBody>
          <a:bodyPr anchor="ctr"/>
          <a:lstStyle>
            <a:lvl1pPr>
              <a:defRPr sz="900">
                <a:solidFill>
                  <a:srgbClr val="00B050"/>
                </a:solidFill>
              </a:defRPr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07364"/>
      </p:ext>
    </p:extLst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3632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72167"/>
      </p:ext>
    </p:extLst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4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3677"/>
      </p:ext>
    </p:extLst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26119"/>
      </p:ext>
    </p:extLst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40644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42783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86615"/>
      </p:ext>
    </p:extLst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nps_ppt_slid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0" y="0"/>
            <a:ext cx="655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8077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6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846CE7D5-CF57-46EF-B807-FDD0502418D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05550"/>
            <a:ext cx="2895600" cy="47625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50">
                <a:solidFill>
                  <a:srgbClr val="00B050"/>
                </a:solidFill>
              </a:defRPr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6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9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8" r:id="rId10"/>
  </p:sldLayoutIdLst>
  <p:transition spd="med">
    <p:fade thruBlk="1"/>
  </p:transition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189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378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566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754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892" indent="-342892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972" indent="-228594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348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915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5E13-D608-D509-CDEA-AA2CB7C9E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Robust Tropical Neural Networks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3C26251-549B-6D74-3B08-25C238F80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114799"/>
            <a:ext cx="6400800" cy="2743201"/>
          </a:xfrm>
        </p:spPr>
        <p:txBody>
          <a:bodyPr/>
          <a:lstStyle/>
          <a:p>
            <a:r>
              <a:rPr lang="en-US" sz="1600" i="1" dirty="0"/>
              <a:t>Dr. Ruriko Yoshida, OR Department, NPS</a:t>
            </a:r>
          </a:p>
          <a:p>
            <a:r>
              <a:rPr lang="en-US" sz="1600" i="1" dirty="0"/>
              <a:t>Dr. Jefferson Huang, OR Department, NPS</a:t>
            </a:r>
          </a:p>
          <a:p>
            <a:r>
              <a:rPr lang="en-US" sz="1600" i="1" dirty="0"/>
              <a:t>Dr. Keiji Miura, </a:t>
            </a:r>
            <a:r>
              <a:rPr lang="en-US" sz="1600" i="1" dirty="0" err="1"/>
              <a:t>Kwansei</a:t>
            </a:r>
            <a:r>
              <a:rPr lang="en-US" sz="1600" i="1" dirty="0"/>
              <a:t> </a:t>
            </a:r>
            <a:r>
              <a:rPr lang="en-US" sz="1600" i="1" dirty="0" err="1"/>
              <a:t>Gakuin</a:t>
            </a:r>
            <a:r>
              <a:rPr lang="en-US" sz="1600" i="1" dirty="0"/>
              <a:t> University</a:t>
            </a:r>
          </a:p>
          <a:p>
            <a:r>
              <a:rPr lang="en-US" sz="1600" i="1" dirty="0"/>
              <a:t>Maj Christopher Teska, OR PhD Candidate, NPS</a:t>
            </a:r>
          </a:p>
          <a:p>
            <a:r>
              <a:rPr lang="en-US" sz="1600" i="1" dirty="0"/>
              <a:t>LT Kurt Pasque, OR Masters Student, NPS</a:t>
            </a:r>
          </a:p>
          <a:p>
            <a:endParaRPr lang="en-US" sz="1600" i="1" dirty="0"/>
          </a:p>
          <a:p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975709926"/>
      </p:ext>
    </p:extLst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0BFA9-A74F-D605-3B8D-4B96E088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Tropical Layers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AD60DA-13A2-D873-74CF-DE3AB81FB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40" y="2220012"/>
            <a:ext cx="3657600" cy="319090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54D2F52-55BE-D5AE-4550-3AAB5BCF2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262" y="2220011"/>
            <a:ext cx="3657600" cy="319090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8729522-A86A-6608-76F6-5C53C9934C5A}"/>
              </a:ext>
            </a:extLst>
          </p:cNvPr>
          <p:cNvSpPr txBox="1"/>
          <p:nvPr/>
        </p:nvSpPr>
        <p:spPr>
          <a:xfrm>
            <a:off x="815307" y="1388511"/>
            <a:ext cx="2833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How </a:t>
            </a:r>
            <a:r>
              <a:rPr lang="en-US" i="1" dirty="0" err="1">
                <a:solidFill>
                  <a:schemeClr val="tx1"/>
                </a:solidFill>
              </a:rPr>
              <a:t>ReLU</a:t>
            </a:r>
            <a:r>
              <a:rPr lang="en-US" i="1" dirty="0">
                <a:solidFill>
                  <a:schemeClr val="tx1"/>
                </a:solidFill>
              </a:rPr>
              <a:t> Activated Neural Network Layers Work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FBB9C9-70E3-327B-A251-CDC9C4AD9982}"/>
              </a:ext>
            </a:extLst>
          </p:cNvPr>
          <p:cNvSpPr txBox="1"/>
          <p:nvPr/>
        </p:nvSpPr>
        <p:spPr>
          <a:xfrm>
            <a:off x="5322740" y="1389676"/>
            <a:ext cx="2896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How our Tropical Neural Network Layer Works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FC7A4E-B5FB-BAC7-5DC1-020D0C71F768}"/>
              </a:ext>
            </a:extLst>
          </p:cNvPr>
          <p:cNvSpPr/>
          <p:nvPr/>
        </p:nvSpPr>
        <p:spPr>
          <a:xfrm>
            <a:off x="2436354" y="3160511"/>
            <a:ext cx="1765386" cy="547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377FFC-FB59-32D6-C579-5D106F523367}"/>
              </a:ext>
            </a:extLst>
          </p:cNvPr>
          <p:cNvSpPr/>
          <p:nvPr/>
        </p:nvSpPr>
        <p:spPr>
          <a:xfrm>
            <a:off x="6583883" y="3214640"/>
            <a:ext cx="1948415" cy="509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BBCA7-5D37-54BE-A727-A3DAFA300C26}"/>
              </a:ext>
            </a:extLst>
          </p:cNvPr>
          <p:cNvSpPr/>
          <p:nvPr/>
        </p:nvSpPr>
        <p:spPr>
          <a:xfrm>
            <a:off x="2675332" y="4521651"/>
            <a:ext cx="1273772" cy="4553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F6E5D8-772E-C894-0D0D-B2EE3D97404F}"/>
              </a:ext>
            </a:extLst>
          </p:cNvPr>
          <p:cNvCxnSpPr>
            <a:cxnSpLocks/>
            <a:stCxn id="28" idx="3"/>
            <a:endCxn id="20" idx="1"/>
          </p:cNvCxnSpPr>
          <p:nvPr/>
        </p:nvCxnSpPr>
        <p:spPr>
          <a:xfrm flipV="1">
            <a:off x="3377844" y="5682786"/>
            <a:ext cx="1810525" cy="537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E41E480-77DE-2E88-199B-CF4D496C2DA3}"/>
              </a:ext>
            </a:extLst>
          </p:cNvPr>
          <p:cNvSpPr/>
          <p:nvPr/>
        </p:nvSpPr>
        <p:spPr>
          <a:xfrm>
            <a:off x="3071813" y="3936139"/>
            <a:ext cx="468312" cy="377099"/>
          </a:xfrm>
          <a:prstGeom prst="ellipse">
            <a:avLst/>
          </a:prstGeom>
          <a:solidFill>
            <a:srgbClr val="4D73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66F64A-C79F-91D1-A862-EDDBFE31D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889" y="3916859"/>
            <a:ext cx="338159" cy="373899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239D8AAD-BEC2-9298-D0C8-AF3B08AE8C39}"/>
              </a:ext>
            </a:extLst>
          </p:cNvPr>
          <p:cNvSpPr/>
          <p:nvPr/>
        </p:nvSpPr>
        <p:spPr>
          <a:xfrm>
            <a:off x="7462839" y="3943918"/>
            <a:ext cx="468312" cy="377099"/>
          </a:xfrm>
          <a:prstGeom prst="ellipse">
            <a:avLst/>
          </a:prstGeom>
          <a:solidFill>
            <a:srgbClr val="4D73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255629-703D-15EE-941E-5342DC5E1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7915" y="3924638"/>
            <a:ext cx="338159" cy="3738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6AFE38E-3BAC-F24B-5433-28DB32473D91}"/>
              </a:ext>
            </a:extLst>
          </p:cNvPr>
          <p:cNvSpPr/>
          <p:nvPr/>
        </p:nvSpPr>
        <p:spPr>
          <a:xfrm>
            <a:off x="7060108" y="4522651"/>
            <a:ext cx="1273772" cy="4553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1271968-6B2A-7D15-21EE-DE84FBB68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8369" y="5475839"/>
            <a:ext cx="3743478" cy="41389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2508E26-A32B-46C8-1060-7DAFAF1B61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530" y="5375531"/>
            <a:ext cx="2388314" cy="72196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480511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" grpId="0" animBg="1"/>
      <p:bldP spid="13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0BFA9-A74F-D605-3B8D-4B96E088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Tropical Layers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729522-A86A-6608-76F6-5C53C9934C5A}"/>
              </a:ext>
            </a:extLst>
          </p:cNvPr>
          <p:cNvSpPr txBox="1"/>
          <p:nvPr/>
        </p:nvSpPr>
        <p:spPr>
          <a:xfrm>
            <a:off x="1404271" y="4442926"/>
            <a:ext cx="2833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How </a:t>
            </a:r>
            <a:r>
              <a:rPr lang="en-US" i="1" dirty="0" err="1">
                <a:solidFill>
                  <a:schemeClr val="tx1"/>
                </a:solidFill>
              </a:rPr>
              <a:t>ReLU</a:t>
            </a:r>
            <a:r>
              <a:rPr lang="en-US" i="1" dirty="0">
                <a:solidFill>
                  <a:schemeClr val="tx1"/>
                </a:solidFill>
              </a:rPr>
              <a:t> Activated Neural Network Layers Work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FBB9C9-70E3-327B-A251-CDC9C4AD9982}"/>
              </a:ext>
            </a:extLst>
          </p:cNvPr>
          <p:cNvSpPr txBox="1"/>
          <p:nvPr/>
        </p:nvSpPr>
        <p:spPr>
          <a:xfrm>
            <a:off x="5322740" y="1389676"/>
            <a:ext cx="2896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How our Tropical Neural Network Layer Works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60FD3A6-1704-92F9-C9A5-0E335B69AB42}"/>
              </a:ext>
            </a:extLst>
          </p:cNvPr>
          <p:cNvGrpSpPr/>
          <p:nvPr/>
        </p:nvGrpSpPr>
        <p:grpSpPr>
          <a:xfrm>
            <a:off x="914400" y="1389676"/>
            <a:ext cx="3657600" cy="3190903"/>
            <a:chOff x="4942262" y="2220011"/>
            <a:chExt cx="3657600" cy="319090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54D2F52-55BE-D5AE-4550-3AAB5BCF2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2262" y="2220011"/>
              <a:ext cx="3657600" cy="319090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7377FFC-FB59-32D6-C579-5D106F523367}"/>
                </a:ext>
              </a:extLst>
            </p:cNvPr>
            <p:cNvSpPr/>
            <p:nvPr/>
          </p:nvSpPr>
          <p:spPr>
            <a:xfrm>
              <a:off x="6583883" y="3214640"/>
              <a:ext cx="1948415" cy="5093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39D8AAD-BEC2-9298-D0C8-AF3B08AE8C39}"/>
                </a:ext>
              </a:extLst>
            </p:cNvPr>
            <p:cNvSpPr/>
            <p:nvPr/>
          </p:nvSpPr>
          <p:spPr>
            <a:xfrm>
              <a:off x="7462839" y="3943918"/>
              <a:ext cx="468312" cy="377099"/>
            </a:xfrm>
            <a:prstGeom prst="ellipse">
              <a:avLst/>
            </a:prstGeom>
            <a:solidFill>
              <a:srgbClr val="4D73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6255629-703D-15EE-941E-5342DC5E1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27915" y="3924638"/>
              <a:ext cx="338159" cy="373899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6AFE38E-3BAC-F24B-5433-28DB32473D91}"/>
                </a:ext>
              </a:extLst>
            </p:cNvPr>
            <p:cNvSpPr/>
            <p:nvPr/>
          </p:nvSpPr>
          <p:spPr>
            <a:xfrm>
              <a:off x="7060108" y="4522651"/>
              <a:ext cx="1273772" cy="455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1271968-6B2A-7D15-21EE-DE84FBB68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1836" y="4887421"/>
            <a:ext cx="3743478" cy="413893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323609659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728F-8EDF-254C-EE14-CF600C5E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0533A-670E-CBDD-9500-3AB3BEBBC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25" y="1144232"/>
            <a:ext cx="7924800" cy="3648998"/>
          </a:xfrm>
        </p:spPr>
        <p:txBody>
          <a:bodyPr/>
          <a:lstStyle/>
          <a:p>
            <a:pPr marL="0" indent="0">
              <a:buNone/>
            </a:pPr>
            <a:r>
              <a:rPr lang="en-US" sz="1400" i="1" dirty="0"/>
              <a:t>EXPERIMENT</a:t>
            </a:r>
          </a:p>
          <a:p>
            <a:pPr marL="228600" indent="-228600">
              <a:buAutoNum type="arabicPeriod"/>
            </a:pPr>
            <a:r>
              <a:rPr lang="en-US" sz="1400" b="1" dirty="0"/>
              <a:t>Train 2 identically structured models </a:t>
            </a:r>
            <a:r>
              <a:rPr lang="en-US" sz="1400" dirty="0"/>
              <a:t>(1 w/ </a:t>
            </a:r>
            <a:r>
              <a:rPr lang="en-US" sz="1400" dirty="0" err="1"/>
              <a:t>ReLU</a:t>
            </a:r>
            <a:r>
              <a:rPr lang="en-US" sz="1400" dirty="0"/>
              <a:t> activations, 1 w/ LAST layer Tropically activated) on a training set.</a:t>
            </a:r>
          </a:p>
          <a:p>
            <a:pPr marL="228600" indent="-228600">
              <a:buAutoNum type="arabicPeriod"/>
            </a:pPr>
            <a:r>
              <a:rPr lang="en-US" sz="1400" dirty="0"/>
              <a:t>Attack test set using </a:t>
            </a:r>
            <a:r>
              <a:rPr lang="en-US" sz="1400" b="1" dirty="0"/>
              <a:t>projected gradient descent attack</a:t>
            </a:r>
            <a:r>
              <a:rPr lang="en-US" sz="1400" dirty="0"/>
              <a:t>. </a:t>
            </a:r>
          </a:p>
          <a:p>
            <a:pPr marL="228600" indent="-228600">
              <a:buAutoNum type="arabicPeriod"/>
            </a:pPr>
            <a:r>
              <a:rPr lang="en-US" sz="1400" dirty="0"/>
              <a:t>Evaluate model </a:t>
            </a:r>
            <a:r>
              <a:rPr lang="en-US" sz="1400" b="1" dirty="0"/>
              <a:t>accuracy on test set pre/post attack</a:t>
            </a:r>
            <a:r>
              <a:rPr lang="en-US" sz="1400" dirty="0"/>
              <a:t>. </a:t>
            </a:r>
          </a:p>
          <a:p>
            <a:pPr marL="228600" indent="-228600">
              <a:buAutoNum type="arabicPeriod"/>
            </a:pPr>
            <a:r>
              <a:rPr lang="en-US" sz="1400" dirty="0"/>
              <a:t>Repeat for 3 open-source, benchmark datasets.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i="1" dirty="0"/>
              <a:t>MODEL STRUCTURES</a:t>
            </a:r>
          </a:p>
          <a:p>
            <a:r>
              <a:rPr lang="en-US" sz="1400" b="1" dirty="0"/>
              <a:t>Similarities</a:t>
            </a:r>
            <a:r>
              <a:rPr lang="en-US" sz="1400" dirty="0"/>
              <a:t>: Convolutional Neural Network (CNN) w/ 3 convolutions followed by 2 fully connected layers. </a:t>
            </a:r>
            <a:r>
              <a:rPr lang="en-US" sz="1400" dirty="0" err="1"/>
              <a:t>ReLU</a:t>
            </a:r>
            <a:r>
              <a:rPr lang="en-US" sz="1400" dirty="0"/>
              <a:t> activations for all layers except the last layer.</a:t>
            </a:r>
          </a:p>
          <a:p>
            <a:r>
              <a:rPr lang="en-US" sz="1400" b="1" dirty="0"/>
              <a:t>Differences</a:t>
            </a:r>
            <a:r>
              <a:rPr lang="en-US" sz="1400" dirty="0"/>
              <a:t>: Last layer (that produces the logits) for tropical network uses tropical neurons. 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4EDE52-8492-7B24-0177-7F07C8984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96" y="4150088"/>
            <a:ext cx="5722777" cy="19592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396603-45E2-2EF7-58B3-E984A6069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198" y="5340411"/>
            <a:ext cx="2236021" cy="14307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22F22F-7F26-09B6-9387-1A2361C99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846" y="4030508"/>
            <a:ext cx="1364390" cy="15254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D18D9E-0C6F-E52D-0F57-A49FC1DFB990}"/>
              </a:ext>
            </a:extLst>
          </p:cNvPr>
          <p:cNvSpPr/>
          <p:nvPr/>
        </p:nvSpPr>
        <p:spPr>
          <a:xfrm>
            <a:off x="5811656" y="4688601"/>
            <a:ext cx="288435" cy="1282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C0FA5-4DB5-7518-82CB-D38F21BF0C69}"/>
              </a:ext>
            </a:extLst>
          </p:cNvPr>
          <p:cNvSpPr/>
          <p:nvPr/>
        </p:nvSpPr>
        <p:spPr>
          <a:xfrm>
            <a:off x="749725" y="3638167"/>
            <a:ext cx="7644550" cy="287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E99A1B-AA5A-D032-CC40-B11BDA205DA5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H="1" flipV="1">
            <a:off x="4572000" y="3925881"/>
            <a:ext cx="1383874" cy="7627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4889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E27DA-9B62-F362-9153-86513999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+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609AD-90D9-0EB9-E973-A65B39113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93" y="3976040"/>
            <a:ext cx="8763511" cy="28819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EC0F96-E578-8050-CC89-4EA8E934E0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3" r="66913"/>
          <a:stretch/>
        </p:blipFill>
        <p:spPr>
          <a:xfrm>
            <a:off x="6358343" y="1231390"/>
            <a:ext cx="2736561" cy="2514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A9D7C6-8547-F368-7D3C-6B7C03E8E2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993" t="12540"/>
          <a:stretch/>
        </p:blipFill>
        <p:spPr>
          <a:xfrm>
            <a:off x="3573037" y="1231390"/>
            <a:ext cx="2650295" cy="251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DD72AB-8897-A7F2-F537-A983FE3F33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772" t="13399" r="32953"/>
          <a:stretch/>
        </p:blipFill>
        <p:spPr>
          <a:xfrm>
            <a:off x="724156" y="1231390"/>
            <a:ext cx="2697419" cy="2514600"/>
          </a:xfrm>
          <a:prstGeom prst="rect">
            <a:avLst/>
          </a:prstGeom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B1AD9D36-DDA9-7DCD-D764-5555F93E8544}"/>
              </a:ext>
            </a:extLst>
          </p:cNvPr>
          <p:cNvSpPr/>
          <p:nvPr/>
        </p:nvSpPr>
        <p:spPr>
          <a:xfrm>
            <a:off x="2812568" y="5511625"/>
            <a:ext cx="384679" cy="90178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525F94F-6718-F0D3-333C-06C5C39AB694}"/>
              </a:ext>
            </a:extLst>
          </p:cNvPr>
          <p:cNvSpPr/>
          <p:nvPr/>
        </p:nvSpPr>
        <p:spPr>
          <a:xfrm>
            <a:off x="5619881" y="5971978"/>
            <a:ext cx="384679" cy="44143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6FF4B7F-11A0-5E40-8921-EB19BA90A074}"/>
              </a:ext>
            </a:extLst>
          </p:cNvPr>
          <p:cNvSpPr/>
          <p:nvPr/>
        </p:nvSpPr>
        <p:spPr>
          <a:xfrm>
            <a:off x="8528094" y="6186389"/>
            <a:ext cx="384679" cy="22702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A92CE9-7E04-0669-8317-5ACFC145F633}"/>
              </a:ext>
            </a:extLst>
          </p:cNvPr>
          <p:cNvSpPr txBox="1"/>
          <p:nvPr/>
        </p:nvSpPr>
        <p:spPr>
          <a:xfrm>
            <a:off x="4931850" y="5924779"/>
            <a:ext cx="683172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~0.22 delta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09D231-D86D-840F-825B-E9BAE64A9223}"/>
              </a:ext>
            </a:extLst>
          </p:cNvPr>
          <p:cNvSpPr txBox="1"/>
          <p:nvPr/>
        </p:nvSpPr>
        <p:spPr>
          <a:xfrm>
            <a:off x="7844921" y="6038290"/>
            <a:ext cx="683173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~0.13 delta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E90F6B-9A81-AFEA-586D-304F9B3A279B}"/>
              </a:ext>
            </a:extLst>
          </p:cNvPr>
          <p:cNvSpPr txBox="1"/>
          <p:nvPr/>
        </p:nvSpPr>
        <p:spPr>
          <a:xfrm>
            <a:off x="2125193" y="5808629"/>
            <a:ext cx="667068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~0.11 delta</a:t>
            </a:r>
          </a:p>
        </p:txBody>
      </p:sp>
    </p:spTree>
    <p:extLst>
      <p:ext uri="{BB962C8B-B14F-4D97-AF65-F5344CB8AC3E}">
        <p14:creationId xmlns:p14="http://schemas.microsoft.com/office/powerpoint/2010/main" val="327702230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2B7D-D9B7-277B-080D-E804B50C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Boundaries Visualized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05ED5-D135-8BFB-C19E-D0FE83F66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366" y="2197114"/>
            <a:ext cx="6129633" cy="46608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14838B-52C5-FDFA-4582-A2400B51B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94" y="861343"/>
            <a:ext cx="3852394" cy="13169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3FC9970-0283-C2D5-1864-FDA6E98B9969}"/>
              </a:ext>
            </a:extLst>
          </p:cNvPr>
          <p:cNvSpPr/>
          <p:nvPr/>
        </p:nvSpPr>
        <p:spPr>
          <a:xfrm>
            <a:off x="3752193" y="1015299"/>
            <a:ext cx="258555" cy="1072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3C02E8-4025-EA72-5D64-9A3F6807666A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4010748" y="1550575"/>
            <a:ext cx="870256" cy="7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F99AB1-2804-6A44-671A-859B0B7CC700}"/>
              </a:ext>
            </a:extLst>
          </p:cNvPr>
          <p:cNvSpPr txBox="1"/>
          <p:nvPr/>
        </p:nvSpPr>
        <p:spPr>
          <a:xfrm>
            <a:off x="4881004" y="965799"/>
            <a:ext cx="4029666" cy="1169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 neurons in this layer allow us to project our trained weights (</a:t>
            </a:r>
            <a:r>
              <a:rPr lang="en-US" i="1" dirty="0"/>
              <a:t>labeled 0-9 in black</a:t>
            </a:r>
            <a:r>
              <a:rPr lang="en-US" dirty="0"/>
              <a:t>), the Voronoi diagram representing the decision boundaries, and 100 input samples of each class (</a:t>
            </a:r>
            <a:r>
              <a:rPr lang="en-US" i="1" dirty="0"/>
              <a:t>the dots</a:t>
            </a:r>
            <a:r>
              <a:rPr lang="en-US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3BCC11-9B4C-67C5-8950-A78DF7C743B1}"/>
              </a:ext>
            </a:extLst>
          </p:cNvPr>
          <p:cNvSpPr txBox="1"/>
          <p:nvPr/>
        </p:nvSpPr>
        <p:spPr>
          <a:xfrm>
            <a:off x="851338" y="3104654"/>
            <a:ext cx="2333296" cy="116955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model structure was trained on MNIST data and still classified pretty well (~0.98 accuracy), allowing us to produce this visual. </a:t>
            </a:r>
          </a:p>
        </p:txBody>
      </p:sp>
    </p:spTree>
    <p:extLst>
      <p:ext uri="{BB962C8B-B14F-4D97-AF65-F5344CB8AC3E}">
        <p14:creationId xmlns:p14="http://schemas.microsoft.com/office/powerpoint/2010/main" val="970229639"/>
      </p:ext>
    </p:extLst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EC6B-E90E-02F8-BA35-53E0BBEE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B7434-10EF-82F0-1240-90082294F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68" y="877300"/>
            <a:ext cx="5092802" cy="4230781"/>
          </a:xfrm>
        </p:spPr>
        <p:txBody>
          <a:bodyPr/>
          <a:lstStyle/>
          <a:p>
            <a:r>
              <a:rPr lang="en-US" sz="2100" dirty="0"/>
              <a:t>Projected gradient descent attack</a:t>
            </a:r>
          </a:p>
          <a:p>
            <a:pPr lvl="1"/>
            <a:r>
              <a:rPr lang="en-US" sz="1800" dirty="0"/>
              <a:t>Method:</a:t>
            </a:r>
          </a:p>
          <a:p>
            <a:pPr marL="1257278" lvl="2" indent="-342900">
              <a:buFont typeface="+mj-lt"/>
              <a:buAutoNum type="arabicPeriod"/>
            </a:pPr>
            <a:r>
              <a:rPr lang="en-US" sz="1350" dirty="0"/>
              <a:t>Take a gradient step in the direction of greatest loss</a:t>
            </a:r>
          </a:p>
          <a:p>
            <a:pPr marL="1257278" lvl="2" indent="-342900">
              <a:buFont typeface="+mj-lt"/>
              <a:buAutoNum type="arabicPeriod"/>
            </a:pPr>
            <a:r>
              <a:rPr lang="en-US" sz="1350" dirty="0"/>
              <a:t>Project perturbation back into L^1 ball if necessary</a:t>
            </a:r>
          </a:p>
          <a:p>
            <a:pPr marL="1257278" lvl="2" indent="-342900">
              <a:buFont typeface="+mj-lt"/>
              <a:buAutoNum type="arabicPeriod"/>
            </a:pPr>
            <a:r>
              <a:rPr lang="en-US" sz="1350" dirty="0"/>
              <a:t>Repeat 2–3 for user specified number of steps</a:t>
            </a:r>
          </a:p>
          <a:p>
            <a:pPr lvl="1"/>
            <a:r>
              <a:rPr lang="en-US" sz="1800" dirty="0"/>
              <a:t>Parameters we used:</a:t>
            </a:r>
          </a:p>
          <a:p>
            <a:pPr lvl="2"/>
            <a:r>
              <a:rPr lang="en-US" sz="1350" dirty="0"/>
              <a:t>Epsilon = 0.1 </a:t>
            </a:r>
            <a:r>
              <a:rPr lang="en-US" sz="1350" i="1" dirty="0"/>
              <a:t>(MNIST) -or-</a:t>
            </a:r>
            <a:r>
              <a:rPr lang="en-US" sz="1350" dirty="0"/>
              <a:t> 4/255 </a:t>
            </a:r>
            <a:r>
              <a:rPr lang="en-US" sz="1350" i="1" dirty="0"/>
              <a:t>(SVHN, CIFAR) </a:t>
            </a:r>
          </a:p>
          <a:p>
            <a:pPr lvl="2"/>
            <a:r>
              <a:rPr lang="en-US" sz="1350" dirty="0"/>
              <a:t>Step size = 0.01</a:t>
            </a:r>
          </a:p>
          <a:p>
            <a:pPr lvl="1"/>
            <a:r>
              <a:rPr lang="en-US" sz="1800" dirty="0"/>
              <a:t>Possible expansion: starting the attack from a random perturbation within the L^1 ball like the visual on the right.</a:t>
            </a:r>
          </a:p>
        </p:txBody>
      </p:sp>
      <p:pic>
        <p:nvPicPr>
          <p:cNvPr id="1026" name="Picture 2" descr="Know your enemy. How you can create and defend against… | by Oscar Knagg |  Towards Data Science">
            <a:extLst>
              <a:ext uri="{FF2B5EF4-FFF2-40B4-BE49-F238E27FC236}">
                <a16:creationId xmlns:a16="http://schemas.microsoft.com/office/drawing/2014/main" id="{5C1F1DF4-BA25-7A77-D3C5-9F0DF5FF0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428" y="2376268"/>
            <a:ext cx="333261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03B559-2A23-2048-08F1-B1C5546F1605}"/>
              </a:ext>
            </a:extLst>
          </p:cNvPr>
          <p:cNvSpPr txBox="1"/>
          <p:nvPr/>
        </p:nvSpPr>
        <p:spPr>
          <a:xfrm>
            <a:off x="5562600" y="1681381"/>
            <a:ext cx="30956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2-D visual where the starting point is a random place within L^2 ball. Our method currently would start at the “x” in this visual and not 1 or 2 and our method would be a square not a circle:</a:t>
            </a:r>
          </a:p>
        </p:txBody>
      </p:sp>
      <p:pic>
        <p:nvPicPr>
          <p:cNvPr id="5" name="Picture 2" descr="Know your enemy. How you can create and defend against… | by Oscar Knagg |  Towards Data Science">
            <a:extLst>
              <a:ext uri="{FF2B5EF4-FFF2-40B4-BE49-F238E27FC236}">
                <a16:creationId xmlns:a16="http://schemas.microsoft.com/office/drawing/2014/main" id="{F7A576CD-8511-B5F5-F75A-74D422A15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147791"/>
            <a:ext cx="4814408" cy="166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234300"/>
      </p:ext>
    </p:extLst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9CBDA069-23BA-4899-B9CD-49ED1FEC7A8F}" vid="{73D3BB20-704A-40CF-979B-BAB90B850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7BEC05E86D774EB4472D3D26DC6835" ma:contentTypeVersion="11" ma:contentTypeDescription="Create a new document." ma:contentTypeScope="" ma:versionID="9488db01468544bbce017f9963c1b24e">
  <xsd:schema xmlns:xsd="http://www.w3.org/2001/XMLSchema" xmlns:xs="http://www.w3.org/2001/XMLSchema" xmlns:p="http://schemas.microsoft.com/office/2006/metadata/properties" xmlns:ns2="bc60e194-9704-453b-a77a-511c60d81b7e" xmlns:ns3="178cc453-fcb3-434a-a9f3-439e036d2449" targetNamespace="http://schemas.microsoft.com/office/2006/metadata/properties" ma:root="true" ma:fieldsID="caa27bd9a69ddcad3495cce1747da9c6" ns2:_="" ns3:_="">
    <xsd:import namespace="bc60e194-9704-453b-a77a-511c60d81b7e"/>
    <xsd:import namespace="178cc453-fcb3-434a-a9f3-439e036d24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60e194-9704-453b-a77a-511c60d81b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3d3d128b-9ae0-43bc-bb56-1c887092213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8cc453-fcb3-434a-a9f3-439e036d2449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1ff6428-885e-4e13-a590-d21ec1ba8ccf}" ma:internalName="TaxCatchAll" ma:showField="CatchAllData" ma:web="178cc453-fcb3-434a-a9f3-439e036d244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c60e194-9704-453b-a77a-511c60d81b7e">
      <Terms xmlns="http://schemas.microsoft.com/office/infopath/2007/PartnerControls"/>
    </lcf76f155ced4ddcb4097134ff3c332f>
    <TaxCatchAll xmlns="178cc453-fcb3-434a-a9f3-439e036d244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7C519B-3867-422D-9A4F-5EFC17755870}">
  <ds:schemaRefs>
    <ds:schemaRef ds:uri="178cc453-fcb3-434a-a9f3-439e036d2449"/>
    <ds:schemaRef ds:uri="bc60e194-9704-453b-a77a-511c60d81b7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4497803-45DC-4EA1-B423-04314AF1AF3A}">
  <ds:schemaRefs>
    <ds:schemaRef ds:uri="178cc453-fcb3-434a-a9f3-439e036d2449"/>
    <ds:schemaRef ds:uri="bc60e194-9704-453b-a77a-511c60d81b7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B5C3247-669A-4A91-82DC-DECDD89FF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3690</TotalTime>
  <Words>427</Words>
  <Application>Microsoft Office PowerPoint</Application>
  <PresentationFormat>On-screen Show (4:3)</PresentationFormat>
  <Paragraphs>46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Theme1</vt:lpstr>
      <vt:lpstr>Robust Tropical Neural Networks</vt:lpstr>
      <vt:lpstr>Tropical Layers</vt:lpstr>
      <vt:lpstr>Tropical Layers</vt:lpstr>
      <vt:lpstr>Experiment</vt:lpstr>
      <vt:lpstr>Data + Results</vt:lpstr>
      <vt:lpstr>Decision Boundaries Visualized</vt:lpstr>
      <vt:lpstr>Attack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Naval Innovation Exchange Artificial Intelligence</dc:title>
  <dc:creator>Jimenez, Eric (Capt)</dc:creator>
  <cp:lastModifiedBy>Pasque, Kurt (LT)</cp:lastModifiedBy>
  <cp:revision>6</cp:revision>
  <dcterms:created xsi:type="dcterms:W3CDTF">2023-03-31T19:58:46Z</dcterms:created>
  <dcterms:modified xsi:type="dcterms:W3CDTF">2024-01-26T18:50:46Z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0x010100727BEC05E86D774EB4472D3D26DC6835</vt:lpwstr>
  </property>
  <property fmtid="{D5CDD505-2E9C-101B-9397-08002B2CF9AE}" pid="3" name="MediaServiceImageTags">
    <vt:lpwstr/>
  </property>
</Properties>
</file>