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4"/>
  </p:sldMasterIdLst>
  <p:notesMasterIdLst>
    <p:notesMasterId r:id="rId16"/>
  </p:notesMasterIdLst>
  <p:sldIdLst>
    <p:sldId id="256" r:id="rId5"/>
    <p:sldId id="2147375037" r:id="rId6"/>
    <p:sldId id="2147375035" r:id="rId7"/>
    <p:sldId id="2147375034" r:id="rId8"/>
    <p:sldId id="2147375039" r:id="rId9"/>
    <p:sldId id="2147375040" r:id="rId10"/>
    <p:sldId id="2147375036" r:id="rId11"/>
    <p:sldId id="2147375043" r:id="rId12"/>
    <p:sldId id="2147375041" r:id="rId13"/>
    <p:sldId id="2147375038" r:id="rId14"/>
    <p:sldId id="2147375033"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6A60E3A1-4A6E-4C03-9820-6C45F04D0B56}">
          <p14:sldIdLst>
            <p14:sldId id="256"/>
            <p14:sldId id="2147375037"/>
            <p14:sldId id="2147375035"/>
            <p14:sldId id="2147375034"/>
            <p14:sldId id="2147375039"/>
            <p14:sldId id="2147375040"/>
            <p14:sldId id="2147375036"/>
            <p14:sldId id="2147375043"/>
            <p14:sldId id="2147375041"/>
            <p14:sldId id="2147375038"/>
            <p14:sldId id="214737503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FFFF00"/>
    <a:srgbClr val="FFCCCC"/>
    <a:srgbClr val="FF9999"/>
    <a:srgbClr val="FF0000"/>
    <a:srgbClr val="66CCFF"/>
    <a:srgbClr val="B3A9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91B5CC-016B-4054-AC21-F2F3B1D6ED8C}" v="131" dt="2023-10-21T04:34:19.2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96" y="12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sque, Kurt (LT)" userId="101d425e-7b67-438f-8588-88e46245ddde" providerId="ADAL" clId="{4D91B5CC-016B-4054-AC21-F2F3B1D6ED8C}"/>
    <pc:docChg chg="undo redo custSel addSld delSld modSld sldOrd modSection">
      <pc:chgData name="Pasque, Kurt (LT)" userId="101d425e-7b67-438f-8588-88e46245ddde" providerId="ADAL" clId="{4D91B5CC-016B-4054-AC21-F2F3B1D6ED8C}" dt="2023-10-22T05:27:50.903" v="7608" actId="20577"/>
      <pc:docMkLst>
        <pc:docMk/>
      </pc:docMkLst>
      <pc:sldChg chg="modSp mod">
        <pc:chgData name="Pasque, Kurt (LT)" userId="101d425e-7b67-438f-8588-88e46245ddde" providerId="ADAL" clId="{4D91B5CC-016B-4054-AC21-F2F3B1D6ED8C}" dt="2023-10-22T05:06:58.713" v="7594" actId="20577"/>
        <pc:sldMkLst>
          <pc:docMk/>
          <pc:sldMk cId="2975709926" sldId="256"/>
        </pc:sldMkLst>
        <pc:spChg chg="mod">
          <ac:chgData name="Pasque, Kurt (LT)" userId="101d425e-7b67-438f-8588-88e46245ddde" providerId="ADAL" clId="{4D91B5CC-016B-4054-AC21-F2F3B1D6ED8C}" dt="2023-10-22T05:06:58.713" v="7594" actId="20577"/>
          <ac:spMkLst>
            <pc:docMk/>
            <pc:sldMk cId="2975709926" sldId="256"/>
            <ac:spMk id="2" creationId="{896A5E13-D608-D509-CDEA-AA2CB7C9EE59}"/>
          </ac:spMkLst>
        </pc:spChg>
      </pc:sldChg>
      <pc:sldChg chg="addSp delSp modSp mod ord">
        <pc:chgData name="Pasque, Kurt (LT)" userId="101d425e-7b67-438f-8588-88e46245ddde" providerId="ADAL" clId="{4D91B5CC-016B-4054-AC21-F2F3B1D6ED8C}" dt="2023-10-22T05:22:59.467" v="7596"/>
        <pc:sldMkLst>
          <pc:docMk/>
          <pc:sldMk cId="462851389" sldId="2147375033"/>
        </pc:sldMkLst>
        <pc:spChg chg="mod">
          <ac:chgData name="Pasque, Kurt (LT)" userId="101d425e-7b67-438f-8588-88e46245ddde" providerId="ADAL" clId="{4D91B5CC-016B-4054-AC21-F2F3B1D6ED8C}" dt="2023-10-19T22:33:33.521" v="5553" actId="20577"/>
          <ac:spMkLst>
            <pc:docMk/>
            <pc:sldMk cId="462851389" sldId="2147375033"/>
            <ac:spMk id="3" creationId="{CEC29A58-4C90-9891-46A9-076A2EB09898}"/>
          </ac:spMkLst>
        </pc:spChg>
        <pc:spChg chg="del">
          <ac:chgData name="Pasque, Kurt (LT)" userId="101d425e-7b67-438f-8588-88e46245ddde" providerId="ADAL" clId="{4D91B5CC-016B-4054-AC21-F2F3B1D6ED8C}" dt="2023-10-18T21:17:42.356" v="0" actId="478"/>
          <ac:spMkLst>
            <pc:docMk/>
            <pc:sldMk cId="462851389" sldId="2147375033"/>
            <ac:spMk id="9" creationId="{E180BE68-5F3E-878A-E63A-BD53AC44E77A}"/>
          </ac:spMkLst>
        </pc:spChg>
        <pc:spChg chg="del">
          <ac:chgData name="Pasque, Kurt (LT)" userId="101d425e-7b67-438f-8588-88e46245ddde" providerId="ADAL" clId="{4D91B5CC-016B-4054-AC21-F2F3B1D6ED8C}" dt="2023-10-18T21:17:46.523" v="2" actId="478"/>
          <ac:spMkLst>
            <pc:docMk/>
            <pc:sldMk cId="462851389" sldId="2147375033"/>
            <ac:spMk id="14" creationId="{586D31B7-5288-A7F9-F1DC-F4E4B0080444}"/>
          </ac:spMkLst>
        </pc:spChg>
        <pc:spChg chg="del">
          <ac:chgData name="Pasque, Kurt (LT)" userId="101d425e-7b67-438f-8588-88e46245ddde" providerId="ADAL" clId="{4D91B5CC-016B-4054-AC21-F2F3B1D6ED8C}" dt="2023-10-18T21:17:46.523" v="2" actId="478"/>
          <ac:spMkLst>
            <pc:docMk/>
            <pc:sldMk cId="462851389" sldId="2147375033"/>
            <ac:spMk id="15" creationId="{454F3537-DCBB-0DE7-D058-B1F42A7E8DB2}"/>
          </ac:spMkLst>
        </pc:spChg>
        <pc:spChg chg="add del mod">
          <ac:chgData name="Pasque, Kurt (LT)" userId="101d425e-7b67-438f-8588-88e46245ddde" providerId="ADAL" clId="{4D91B5CC-016B-4054-AC21-F2F3B1D6ED8C}" dt="2023-10-18T22:19:47.754" v="166" actId="478"/>
          <ac:spMkLst>
            <pc:docMk/>
            <pc:sldMk cId="462851389" sldId="2147375033"/>
            <ac:spMk id="17" creationId="{B211E5E6-D414-4256-A0C8-BC03AFE3D4F6}"/>
          </ac:spMkLst>
        </pc:spChg>
        <pc:spChg chg="add mod">
          <ac:chgData name="Pasque, Kurt (LT)" userId="101d425e-7b67-438f-8588-88e46245ddde" providerId="ADAL" clId="{4D91B5CC-016B-4054-AC21-F2F3B1D6ED8C}" dt="2023-10-20T17:54:07.159" v="7244" actId="20577"/>
          <ac:spMkLst>
            <pc:docMk/>
            <pc:sldMk cId="462851389" sldId="2147375033"/>
            <ac:spMk id="22" creationId="{927CB925-FA77-45CE-3049-C4790B2A5FF3}"/>
          </ac:spMkLst>
        </pc:spChg>
        <pc:picChg chg="del">
          <ac:chgData name="Pasque, Kurt (LT)" userId="101d425e-7b67-438f-8588-88e46245ddde" providerId="ADAL" clId="{4D91B5CC-016B-4054-AC21-F2F3B1D6ED8C}" dt="2023-10-18T21:17:43.773" v="1" actId="478"/>
          <ac:picMkLst>
            <pc:docMk/>
            <pc:sldMk cId="462851389" sldId="2147375033"/>
            <ac:picMk id="4" creationId="{2070ED4F-3479-78F3-A0B7-E1B587BAD2CA}"/>
          </ac:picMkLst>
        </pc:picChg>
        <pc:picChg chg="del">
          <ac:chgData name="Pasque, Kurt (LT)" userId="101d425e-7b67-438f-8588-88e46245ddde" providerId="ADAL" clId="{4D91B5CC-016B-4054-AC21-F2F3B1D6ED8C}" dt="2023-10-18T21:17:46.523" v="2" actId="478"/>
          <ac:picMkLst>
            <pc:docMk/>
            <pc:sldMk cId="462851389" sldId="2147375033"/>
            <ac:picMk id="5" creationId="{1F30B368-3B3A-33DD-DD42-0A9D1892A558}"/>
          </ac:picMkLst>
        </pc:picChg>
        <pc:picChg chg="del">
          <ac:chgData name="Pasque, Kurt (LT)" userId="101d425e-7b67-438f-8588-88e46245ddde" providerId="ADAL" clId="{4D91B5CC-016B-4054-AC21-F2F3B1D6ED8C}" dt="2023-10-18T21:17:46.523" v="2" actId="478"/>
          <ac:picMkLst>
            <pc:docMk/>
            <pc:sldMk cId="462851389" sldId="2147375033"/>
            <ac:picMk id="6" creationId="{514CACAB-2EA6-04A6-DC9B-C10DA85DBBF5}"/>
          </ac:picMkLst>
        </pc:picChg>
        <pc:picChg chg="add del mod">
          <ac:chgData name="Pasque, Kurt (LT)" userId="101d425e-7b67-438f-8588-88e46245ddde" providerId="ADAL" clId="{4D91B5CC-016B-4054-AC21-F2F3B1D6ED8C}" dt="2023-10-18T22:29:59.189" v="182" actId="478"/>
          <ac:picMkLst>
            <pc:docMk/>
            <pc:sldMk cId="462851389" sldId="2147375033"/>
            <ac:picMk id="7" creationId="{0087AEEA-C926-D381-6A1D-FF6433F35834}"/>
          </ac:picMkLst>
        </pc:picChg>
        <pc:picChg chg="add del mod">
          <ac:chgData name="Pasque, Kurt (LT)" userId="101d425e-7b67-438f-8588-88e46245ddde" providerId="ADAL" clId="{4D91B5CC-016B-4054-AC21-F2F3B1D6ED8C}" dt="2023-10-18T22:29:58.038" v="181" actId="478"/>
          <ac:picMkLst>
            <pc:docMk/>
            <pc:sldMk cId="462851389" sldId="2147375033"/>
            <ac:picMk id="12" creationId="{DE87C83E-FB75-A820-D346-FBBC10A23730}"/>
          </ac:picMkLst>
        </pc:picChg>
        <pc:picChg chg="add del mod">
          <ac:chgData name="Pasque, Kurt (LT)" userId="101d425e-7b67-438f-8588-88e46245ddde" providerId="ADAL" clId="{4D91B5CC-016B-4054-AC21-F2F3B1D6ED8C}" dt="2023-10-18T22:30:00.743" v="184" actId="478"/>
          <ac:picMkLst>
            <pc:docMk/>
            <pc:sldMk cId="462851389" sldId="2147375033"/>
            <ac:picMk id="19" creationId="{6A028AF8-36E9-040E-B41B-273529487E83}"/>
          </ac:picMkLst>
        </pc:picChg>
        <pc:picChg chg="add del mod">
          <ac:chgData name="Pasque, Kurt (LT)" userId="101d425e-7b67-438f-8588-88e46245ddde" providerId="ADAL" clId="{4D91B5CC-016B-4054-AC21-F2F3B1D6ED8C}" dt="2023-10-18T22:30:00.061" v="183" actId="478"/>
          <ac:picMkLst>
            <pc:docMk/>
            <pc:sldMk cId="462851389" sldId="2147375033"/>
            <ac:picMk id="21" creationId="{54095D4B-D2D2-974B-366A-BEB406F15252}"/>
          </ac:picMkLst>
        </pc:picChg>
        <pc:picChg chg="add mod">
          <ac:chgData name="Pasque, Kurt (LT)" userId="101d425e-7b67-438f-8588-88e46245ddde" providerId="ADAL" clId="{4D91B5CC-016B-4054-AC21-F2F3B1D6ED8C}" dt="2023-10-19T22:32:46.670" v="5449" actId="1076"/>
          <ac:picMkLst>
            <pc:docMk/>
            <pc:sldMk cId="462851389" sldId="2147375033"/>
            <ac:picMk id="24" creationId="{112FAC51-36BB-0759-D9AD-BBAE230FDFF0}"/>
          </ac:picMkLst>
        </pc:picChg>
        <pc:picChg chg="add mod">
          <ac:chgData name="Pasque, Kurt (LT)" userId="101d425e-7b67-438f-8588-88e46245ddde" providerId="ADAL" clId="{4D91B5CC-016B-4054-AC21-F2F3B1D6ED8C}" dt="2023-10-19T22:32:35.669" v="5445" actId="1076"/>
          <ac:picMkLst>
            <pc:docMk/>
            <pc:sldMk cId="462851389" sldId="2147375033"/>
            <ac:picMk id="26" creationId="{27299FC1-1EF0-EF23-8495-3221BEFD50F7}"/>
          </ac:picMkLst>
        </pc:picChg>
        <pc:picChg chg="add mod">
          <ac:chgData name="Pasque, Kurt (LT)" userId="101d425e-7b67-438f-8588-88e46245ddde" providerId="ADAL" clId="{4D91B5CC-016B-4054-AC21-F2F3B1D6ED8C}" dt="2023-10-19T22:32:38.742" v="5447" actId="1076"/>
          <ac:picMkLst>
            <pc:docMk/>
            <pc:sldMk cId="462851389" sldId="2147375033"/>
            <ac:picMk id="27" creationId="{6D34BAFF-3BCD-B635-673F-E2E4456BEE27}"/>
          </ac:picMkLst>
        </pc:picChg>
        <pc:cxnChg chg="del mod">
          <ac:chgData name="Pasque, Kurt (LT)" userId="101d425e-7b67-438f-8588-88e46245ddde" providerId="ADAL" clId="{4D91B5CC-016B-4054-AC21-F2F3B1D6ED8C}" dt="2023-10-18T21:17:46.523" v="2" actId="478"/>
          <ac:cxnSpMkLst>
            <pc:docMk/>
            <pc:sldMk cId="462851389" sldId="2147375033"/>
            <ac:cxnSpMk id="8" creationId="{F014EA9A-A04F-7F16-0D53-B4B615B5D168}"/>
          </ac:cxnSpMkLst>
        </pc:cxnChg>
        <pc:cxnChg chg="del mod">
          <ac:chgData name="Pasque, Kurt (LT)" userId="101d425e-7b67-438f-8588-88e46245ddde" providerId="ADAL" clId="{4D91B5CC-016B-4054-AC21-F2F3B1D6ED8C}" dt="2023-10-18T21:17:46.523" v="2" actId="478"/>
          <ac:cxnSpMkLst>
            <pc:docMk/>
            <pc:sldMk cId="462851389" sldId="2147375033"/>
            <ac:cxnSpMk id="10" creationId="{0B741B50-B2E9-1656-F113-EC8E417CF7B6}"/>
          </ac:cxnSpMkLst>
        </pc:cxnChg>
        <pc:cxnChg chg="del mod">
          <ac:chgData name="Pasque, Kurt (LT)" userId="101d425e-7b67-438f-8588-88e46245ddde" providerId="ADAL" clId="{4D91B5CC-016B-4054-AC21-F2F3B1D6ED8C}" dt="2023-10-18T21:17:46.523" v="2" actId="478"/>
          <ac:cxnSpMkLst>
            <pc:docMk/>
            <pc:sldMk cId="462851389" sldId="2147375033"/>
            <ac:cxnSpMk id="13" creationId="{64511D89-2FF3-CB89-251E-CCE23D21A42B}"/>
          </ac:cxnSpMkLst>
        </pc:cxnChg>
      </pc:sldChg>
      <pc:sldChg chg="addSp modSp add mod">
        <pc:chgData name="Pasque, Kurt (LT)" userId="101d425e-7b67-438f-8588-88e46245ddde" providerId="ADAL" clId="{4D91B5CC-016B-4054-AC21-F2F3B1D6ED8C}" dt="2023-10-19T15:33:39.775" v="551" actId="1076"/>
        <pc:sldMkLst>
          <pc:docMk/>
          <pc:sldMk cId="1234526723" sldId="2147375034"/>
        </pc:sldMkLst>
        <pc:spChg chg="add mod">
          <ac:chgData name="Pasque, Kurt (LT)" userId="101d425e-7b67-438f-8588-88e46245ddde" providerId="ADAL" clId="{4D91B5CC-016B-4054-AC21-F2F3B1D6ED8C}" dt="2023-10-19T15:32:17.696" v="498" actId="115"/>
          <ac:spMkLst>
            <pc:docMk/>
            <pc:sldMk cId="1234526723" sldId="2147375034"/>
            <ac:spMk id="2" creationId="{288798F2-AE1E-5B15-1F97-4AB2408D57DC}"/>
          </ac:spMkLst>
        </pc:spChg>
        <pc:spChg chg="mod">
          <ac:chgData name="Pasque, Kurt (LT)" userId="101d425e-7b67-438f-8588-88e46245ddde" providerId="ADAL" clId="{4D91B5CC-016B-4054-AC21-F2F3B1D6ED8C}" dt="2023-10-19T15:32:13.916" v="497" actId="20577"/>
          <ac:spMkLst>
            <pc:docMk/>
            <pc:sldMk cId="1234526723" sldId="2147375034"/>
            <ac:spMk id="3" creationId="{CEC29A58-4C90-9891-46A9-076A2EB09898}"/>
          </ac:spMkLst>
        </pc:spChg>
        <pc:spChg chg="add mod">
          <ac:chgData name="Pasque, Kurt (LT)" userId="101d425e-7b67-438f-8588-88e46245ddde" providerId="ADAL" clId="{4D91B5CC-016B-4054-AC21-F2F3B1D6ED8C}" dt="2023-10-19T15:32:20.897" v="499" actId="115"/>
          <ac:spMkLst>
            <pc:docMk/>
            <pc:sldMk cId="1234526723" sldId="2147375034"/>
            <ac:spMk id="4" creationId="{AC959230-8AAC-7131-BD31-2F7E04ECF797}"/>
          </ac:spMkLst>
        </pc:spChg>
        <pc:spChg chg="add mod">
          <ac:chgData name="Pasque, Kurt (LT)" userId="101d425e-7b67-438f-8588-88e46245ddde" providerId="ADAL" clId="{4D91B5CC-016B-4054-AC21-F2F3B1D6ED8C}" dt="2023-10-19T15:31:31.339" v="402" actId="14100"/>
          <ac:spMkLst>
            <pc:docMk/>
            <pc:sldMk cId="1234526723" sldId="2147375034"/>
            <ac:spMk id="5" creationId="{AD31FF27-F264-7F4B-D9F5-1DCF18A76D0E}"/>
          </ac:spMkLst>
        </pc:spChg>
        <pc:spChg chg="add mod">
          <ac:chgData name="Pasque, Kurt (LT)" userId="101d425e-7b67-438f-8588-88e46245ddde" providerId="ADAL" clId="{4D91B5CC-016B-4054-AC21-F2F3B1D6ED8C}" dt="2023-10-19T15:31:37.962" v="405" actId="14100"/>
          <ac:spMkLst>
            <pc:docMk/>
            <pc:sldMk cId="1234526723" sldId="2147375034"/>
            <ac:spMk id="6" creationId="{1A73F478-D331-4F7A-B684-648466E629DF}"/>
          </ac:spMkLst>
        </pc:spChg>
        <pc:spChg chg="add mod">
          <ac:chgData name="Pasque, Kurt (LT)" userId="101d425e-7b67-438f-8588-88e46245ddde" providerId="ADAL" clId="{4D91B5CC-016B-4054-AC21-F2F3B1D6ED8C}" dt="2023-10-19T15:31:42.591" v="407" actId="1076"/>
          <ac:spMkLst>
            <pc:docMk/>
            <pc:sldMk cId="1234526723" sldId="2147375034"/>
            <ac:spMk id="8" creationId="{7B3B0BF5-6AF6-C829-0B95-C7541F19AC11}"/>
          </ac:spMkLst>
        </pc:spChg>
        <pc:spChg chg="add mod">
          <ac:chgData name="Pasque, Kurt (LT)" userId="101d425e-7b67-438f-8588-88e46245ddde" providerId="ADAL" clId="{4D91B5CC-016B-4054-AC21-F2F3B1D6ED8C}" dt="2023-10-19T15:31:47.085" v="409" actId="1076"/>
          <ac:spMkLst>
            <pc:docMk/>
            <pc:sldMk cId="1234526723" sldId="2147375034"/>
            <ac:spMk id="9" creationId="{0DE8CD67-0E5C-0075-4186-40DA7672DCDB}"/>
          </ac:spMkLst>
        </pc:spChg>
        <pc:spChg chg="add mod">
          <ac:chgData name="Pasque, Kurt (LT)" userId="101d425e-7b67-438f-8588-88e46245ddde" providerId="ADAL" clId="{4D91B5CC-016B-4054-AC21-F2F3B1D6ED8C}" dt="2023-10-19T15:32:46.778" v="531" actId="114"/>
          <ac:spMkLst>
            <pc:docMk/>
            <pc:sldMk cId="1234526723" sldId="2147375034"/>
            <ac:spMk id="10" creationId="{5AA3FDF4-2A36-6553-44C3-728807078168}"/>
          </ac:spMkLst>
        </pc:spChg>
        <pc:spChg chg="add mod">
          <ac:chgData name="Pasque, Kurt (LT)" userId="101d425e-7b67-438f-8588-88e46245ddde" providerId="ADAL" clId="{4D91B5CC-016B-4054-AC21-F2F3B1D6ED8C}" dt="2023-10-19T15:32:55.142" v="541" actId="1076"/>
          <ac:spMkLst>
            <pc:docMk/>
            <pc:sldMk cId="1234526723" sldId="2147375034"/>
            <ac:spMk id="11" creationId="{762188B9-3A06-F3D9-5AEC-E4AA83AAC0B3}"/>
          </ac:spMkLst>
        </pc:spChg>
        <pc:spChg chg="add mod">
          <ac:chgData name="Pasque, Kurt (LT)" userId="101d425e-7b67-438f-8588-88e46245ddde" providerId="ADAL" clId="{4D91B5CC-016B-4054-AC21-F2F3B1D6ED8C}" dt="2023-10-19T15:33:01.108" v="543" actId="1076"/>
          <ac:spMkLst>
            <pc:docMk/>
            <pc:sldMk cId="1234526723" sldId="2147375034"/>
            <ac:spMk id="13" creationId="{01B6C6E7-6258-9046-B5B3-3D9B0D1E5ABC}"/>
          </ac:spMkLst>
        </pc:spChg>
        <pc:spChg chg="add mod">
          <ac:chgData name="Pasque, Kurt (LT)" userId="101d425e-7b67-438f-8588-88e46245ddde" providerId="ADAL" clId="{4D91B5CC-016B-4054-AC21-F2F3B1D6ED8C}" dt="2023-10-19T15:33:07.698" v="545" actId="1076"/>
          <ac:spMkLst>
            <pc:docMk/>
            <pc:sldMk cId="1234526723" sldId="2147375034"/>
            <ac:spMk id="14" creationId="{C1B11592-EC4A-8F97-F8DC-94CF79E6D22F}"/>
          </ac:spMkLst>
        </pc:spChg>
        <pc:picChg chg="mod">
          <ac:chgData name="Pasque, Kurt (LT)" userId="101d425e-7b67-438f-8588-88e46245ddde" providerId="ADAL" clId="{4D91B5CC-016B-4054-AC21-F2F3B1D6ED8C}" dt="2023-10-19T15:30:20.372" v="394" actId="1076"/>
          <ac:picMkLst>
            <pc:docMk/>
            <pc:sldMk cId="1234526723" sldId="2147375034"/>
            <ac:picMk id="7" creationId="{0087AEEA-C926-D381-6A1D-FF6433F35834}"/>
          </ac:picMkLst>
        </pc:picChg>
        <pc:picChg chg="mod">
          <ac:chgData name="Pasque, Kurt (LT)" userId="101d425e-7b67-438f-8588-88e46245ddde" providerId="ADAL" clId="{4D91B5CC-016B-4054-AC21-F2F3B1D6ED8C}" dt="2023-10-19T15:29:10.211" v="246" actId="14100"/>
          <ac:picMkLst>
            <pc:docMk/>
            <pc:sldMk cId="1234526723" sldId="2147375034"/>
            <ac:picMk id="12" creationId="{DE87C83E-FB75-A820-D346-FBBC10A23730}"/>
          </ac:picMkLst>
        </pc:picChg>
        <pc:picChg chg="mod">
          <ac:chgData name="Pasque, Kurt (LT)" userId="101d425e-7b67-438f-8588-88e46245ddde" providerId="ADAL" clId="{4D91B5CC-016B-4054-AC21-F2F3B1D6ED8C}" dt="2023-10-19T15:29:03.467" v="244" actId="1076"/>
          <ac:picMkLst>
            <pc:docMk/>
            <pc:sldMk cId="1234526723" sldId="2147375034"/>
            <ac:picMk id="19" creationId="{6A028AF8-36E9-040E-B41B-273529487E83}"/>
          </ac:picMkLst>
        </pc:picChg>
        <pc:picChg chg="mod">
          <ac:chgData name="Pasque, Kurt (LT)" userId="101d425e-7b67-438f-8588-88e46245ddde" providerId="ADAL" clId="{4D91B5CC-016B-4054-AC21-F2F3B1D6ED8C}" dt="2023-10-19T15:29:18.856" v="248" actId="1076"/>
          <ac:picMkLst>
            <pc:docMk/>
            <pc:sldMk cId="1234526723" sldId="2147375034"/>
            <ac:picMk id="21" creationId="{54095D4B-D2D2-974B-366A-BEB406F15252}"/>
          </ac:picMkLst>
        </pc:picChg>
        <pc:cxnChg chg="add mod">
          <ac:chgData name="Pasque, Kurt (LT)" userId="101d425e-7b67-438f-8588-88e46245ddde" providerId="ADAL" clId="{4D91B5CC-016B-4054-AC21-F2F3B1D6ED8C}" dt="2023-10-19T15:33:39.775" v="551" actId="1076"/>
          <ac:cxnSpMkLst>
            <pc:docMk/>
            <pc:sldMk cId="1234526723" sldId="2147375034"/>
            <ac:cxnSpMk id="16" creationId="{2D869686-54FD-1890-0A91-BB67694CD516}"/>
          </ac:cxnSpMkLst>
        </pc:cxnChg>
      </pc:sldChg>
      <pc:sldChg chg="addSp delSp modSp new mod">
        <pc:chgData name="Pasque, Kurt (LT)" userId="101d425e-7b67-438f-8588-88e46245ddde" providerId="ADAL" clId="{4D91B5CC-016B-4054-AC21-F2F3B1D6ED8C}" dt="2023-10-21T04:40:30.323" v="7557" actId="20577"/>
        <pc:sldMkLst>
          <pc:docMk/>
          <pc:sldMk cId="104805118" sldId="2147375035"/>
        </pc:sldMkLst>
        <pc:spChg chg="mod">
          <ac:chgData name="Pasque, Kurt (LT)" userId="101d425e-7b67-438f-8588-88e46245ddde" providerId="ADAL" clId="{4D91B5CC-016B-4054-AC21-F2F3B1D6ED8C}" dt="2023-10-19T15:33:54.085" v="561" actId="20577"/>
          <ac:spMkLst>
            <pc:docMk/>
            <pc:sldMk cId="104805118" sldId="2147375035"/>
            <ac:spMk id="2" creationId="{49D0BFA9-A74F-D605-3B8D-4B96E0883630}"/>
          </ac:spMkLst>
        </pc:spChg>
        <pc:spChg chg="mod">
          <ac:chgData name="Pasque, Kurt (LT)" userId="101d425e-7b67-438f-8588-88e46245ddde" providerId="ADAL" clId="{4D91B5CC-016B-4054-AC21-F2F3B1D6ED8C}" dt="2023-10-21T04:40:30.323" v="7557" actId="20577"/>
          <ac:spMkLst>
            <pc:docMk/>
            <pc:sldMk cId="104805118" sldId="2147375035"/>
            <ac:spMk id="3" creationId="{CEC94498-0064-A042-876E-529D167ECCE7}"/>
          </ac:spMkLst>
        </pc:spChg>
        <pc:picChg chg="add mod">
          <ac:chgData name="Pasque, Kurt (LT)" userId="101d425e-7b67-438f-8588-88e46245ddde" providerId="ADAL" clId="{4D91B5CC-016B-4054-AC21-F2F3B1D6ED8C}" dt="2023-10-19T15:38:10.572" v="798" actId="1076"/>
          <ac:picMkLst>
            <pc:docMk/>
            <pc:sldMk cId="104805118" sldId="2147375035"/>
            <ac:picMk id="5" creationId="{EF64D8E2-6C6D-1215-9F83-D259B78FB6BA}"/>
          </ac:picMkLst>
        </pc:picChg>
        <pc:picChg chg="add del">
          <ac:chgData name="Pasque, Kurt (LT)" userId="101d425e-7b67-438f-8588-88e46245ddde" providerId="ADAL" clId="{4D91B5CC-016B-4054-AC21-F2F3B1D6ED8C}" dt="2023-10-19T15:37:18.711" v="783" actId="478"/>
          <ac:picMkLst>
            <pc:docMk/>
            <pc:sldMk cId="104805118" sldId="2147375035"/>
            <ac:picMk id="7" creationId="{220400C6-0642-BECE-12AF-57B816DF5DE1}"/>
          </ac:picMkLst>
        </pc:picChg>
        <pc:picChg chg="add del mod">
          <ac:chgData name="Pasque, Kurt (LT)" userId="101d425e-7b67-438f-8588-88e46245ddde" providerId="ADAL" clId="{4D91B5CC-016B-4054-AC21-F2F3B1D6ED8C}" dt="2023-10-19T15:37:32.039" v="786" actId="478"/>
          <ac:picMkLst>
            <pc:docMk/>
            <pc:sldMk cId="104805118" sldId="2147375035"/>
            <ac:picMk id="9" creationId="{76F63250-8722-E7A4-CECE-064C4AD97178}"/>
          </ac:picMkLst>
        </pc:picChg>
        <pc:picChg chg="add del">
          <ac:chgData name="Pasque, Kurt (LT)" userId="101d425e-7b67-438f-8588-88e46245ddde" providerId="ADAL" clId="{4D91B5CC-016B-4054-AC21-F2F3B1D6ED8C}" dt="2023-10-19T15:37:40.519" v="788" actId="478"/>
          <ac:picMkLst>
            <pc:docMk/>
            <pc:sldMk cId="104805118" sldId="2147375035"/>
            <ac:picMk id="11" creationId="{69EE99AD-A7C7-7A43-5738-D06C34BDC8D4}"/>
          </ac:picMkLst>
        </pc:picChg>
        <pc:picChg chg="add del">
          <ac:chgData name="Pasque, Kurt (LT)" userId="101d425e-7b67-438f-8588-88e46245ddde" providerId="ADAL" clId="{4D91B5CC-016B-4054-AC21-F2F3B1D6ED8C}" dt="2023-10-19T15:37:43.961" v="790" actId="478"/>
          <ac:picMkLst>
            <pc:docMk/>
            <pc:sldMk cId="104805118" sldId="2147375035"/>
            <ac:picMk id="13" creationId="{B8241BB2-3D87-55BC-8A7F-275E665EC6DD}"/>
          </ac:picMkLst>
        </pc:picChg>
        <pc:picChg chg="add del">
          <ac:chgData name="Pasque, Kurt (LT)" userId="101d425e-7b67-438f-8588-88e46245ddde" providerId="ADAL" clId="{4D91B5CC-016B-4054-AC21-F2F3B1D6ED8C}" dt="2023-10-19T15:37:50.321" v="792" actId="478"/>
          <ac:picMkLst>
            <pc:docMk/>
            <pc:sldMk cId="104805118" sldId="2147375035"/>
            <ac:picMk id="15" creationId="{8701CC78-A769-5946-F972-44FF78DF863E}"/>
          </ac:picMkLst>
        </pc:picChg>
        <pc:picChg chg="add del">
          <ac:chgData name="Pasque, Kurt (LT)" userId="101d425e-7b67-438f-8588-88e46245ddde" providerId="ADAL" clId="{4D91B5CC-016B-4054-AC21-F2F3B1D6ED8C}" dt="2023-10-19T15:38:01.443" v="794" actId="478"/>
          <ac:picMkLst>
            <pc:docMk/>
            <pc:sldMk cId="104805118" sldId="2147375035"/>
            <ac:picMk id="17" creationId="{7D7BB022-9DE1-493B-2F67-CCB47CFCF9A6}"/>
          </ac:picMkLst>
        </pc:picChg>
      </pc:sldChg>
      <pc:sldChg chg="delSp del mod">
        <pc:chgData name="Pasque, Kurt (LT)" userId="101d425e-7b67-438f-8588-88e46245ddde" providerId="ADAL" clId="{4D91B5CC-016B-4054-AC21-F2F3B1D6ED8C}" dt="2023-10-18T21:19:16.062" v="91" actId="2696"/>
        <pc:sldMkLst>
          <pc:docMk/>
          <pc:sldMk cId="1919226616" sldId="2147375036"/>
        </pc:sldMkLst>
        <pc:spChg chg="del">
          <ac:chgData name="Pasque, Kurt (LT)" userId="101d425e-7b67-438f-8588-88e46245ddde" providerId="ADAL" clId="{4D91B5CC-016B-4054-AC21-F2F3B1D6ED8C}" dt="2023-10-18T21:19:10.431" v="89" actId="478"/>
          <ac:spMkLst>
            <pc:docMk/>
            <pc:sldMk cId="1919226616" sldId="2147375036"/>
            <ac:spMk id="9" creationId="{E180BE68-5F3E-878A-E63A-BD53AC44E77A}"/>
          </ac:spMkLst>
        </pc:spChg>
        <pc:spChg chg="del">
          <ac:chgData name="Pasque, Kurt (LT)" userId="101d425e-7b67-438f-8588-88e46245ddde" providerId="ADAL" clId="{4D91B5CC-016B-4054-AC21-F2F3B1D6ED8C}" dt="2023-10-18T21:19:12.690" v="90" actId="478"/>
          <ac:spMkLst>
            <pc:docMk/>
            <pc:sldMk cId="1919226616" sldId="2147375036"/>
            <ac:spMk id="14" creationId="{6BB27100-D317-04BE-0F2C-6544A54E6094}"/>
          </ac:spMkLst>
        </pc:spChg>
        <pc:picChg chg="del">
          <ac:chgData name="Pasque, Kurt (LT)" userId="101d425e-7b67-438f-8588-88e46245ddde" providerId="ADAL" clId="{4D91B5CC-016B-4054-AC21-F2F3B1D6ED8C}" dt="2023-10-18T21:19:03.845" v="84" actId="478"/>
          <ac:picMkLst>
            <pc:docMk/>
            <pc:sldMk cId="1919226616" sldId="2147375036"/>
            <ac:picMk id="4" creationId="{FF58748D-BBA2-EB9B-219A-4DF915621EE8}"/>
          </ac:picMkLst>
        </pc:picChg>
        <pc:picChg chg="del">
          <ac:chgData name="Pasque, Kurt (LT)" userId="101d425e-7b67-438f-8588-88e46245ddde" providerId="ADAL" clId="{4D91B5CC-016B-4054-AC21-F2F3B1D6ED8C}" dt="2023-10-18T21:19:07.463" v="87" actId="478"/>
          <ac:picMkLst>
            <pc:docMk/>
            <pc:sldMk cId="1919226616" sldId="2147375036"/>
            <ac:picMk id="6" creationId="{0BA2F9D2-2BEA-E4BD-07F7-F9980963EFAC}"/>
          </ac:picMkLst>
        </pc:picChg>
        <pc:picChg chg="del">
          <ac:chgData name="Pasque, Kurt (LT)" userId="101d425e-7b67-438f-8588-88e46245ddde" providerId="ADAL" clId="{4D91B5CC-016B-4054-AC21-F2F3B1D6ED8C}" dt="2023-10-18T21:19:04.733" v="85" actId="478"/>
          <ac:picMkLst>
            <pc:docMk/>
            <pc:sldMk cId="1919226616" sldId="2147375036"/>
            <ac:picMk id="8" creationId="{0DFA6414-8CE6-10B1-FB4B-D779778FA7B1}"/>
          </ac:picMkLst>
        </pc:picChg>
        <pc:picChg chg="del">
          <ac:chgData name="Pasque, Kurt (LT)" userId="101d425e-7b67-438f-8588-88e46245ddde" providerId="ADAL" clId="{4D91B5CC-016B-4054-AC21-F2F3B1D6ED8C}" dt="2023-10-18T21:19:05.733" v="86" actId="478"/>
          <ac:picMkLst>
            <pc:docMk/>
            <pc:sldMk cId="1919226616" sldId="2147375036"/>
            <ac:picMk id="11" creationId="{3D8695CF-8775-C50C-1CF2-9A7FE0CBDA94}"/>
          </ac:picMkLst>
        </pc:picChg>
        <pc:picChg chg="del">
          <ac:chgData name="Pasque, Kurt (LT)" userId="101d425e-7b67-438f-8588-88e46245ddde" providerId="ADAL" clId="{4D91B5CC-016B-4054-AC21-F2F3B1D6ED8C}" dt="2023-10-18T21:19:02.987" v="83" actId="478"/>
          <ac:picMkLst>
            <pc:docMk/>
            <pc:sldMk cId="1919226616" sldId="2147375036"/>
            <ac:picMk id="12" creationId="{F1D9059B-2CE5-4553-5F8A-F263745CEA36}"/>
          </ac:picMkLst>
        </pc:picChg>
        <pc:picChg chg="del">
          <ac:chgData name="Pasque, Kurt (LT)" userId="101d425e-7b67-438f-8588-88e46245ddde" providerId="ADAL" clId="{4D91B5CC-016B-4054-AC21-F2F3B1D6ED8C}" dt="2023-10-18T21:19:08.335" v="88" actId="478"/>
          <ac:picMkLst>
            <pc:docMk/>
            <pc:sldMk cId="1919226616" sldId="2147375036"/>
            <ac:picMk id="13" creationId="{03CA5F2A-3734-7026-95F3-97C07F5C47A6}"/>
          </ac:picMkLst>
        </pc:picChg>
      </pc:sldChg>
      <pc:sldChg chg="addSp modSp new mod modNotesTx">
        <pc:chgData name="Pasque, Kurt (LT)" userId="101d425e-7b67-438f-8588-88e46245ddde" providerId="ADAL" clId="{4D91B5CC-016B-4054-AC21-F2F3B1D6ED8C}" dt="2023-10-21T04:31:37.203" v="7263" actId="114"/>
        <pc:sldMkLst>
          <pc:docMk/>
          <pc:sldMk cId="2911234300" sldId="2147375036"/>
        </pc:sldMkLst>
        <pc:spChg chg="mod">
          <ac:chgData name="Pasque, Kurt (LT)" userId="101d425e-7b67-438f-8588-88e46245ddde" providerId="ADAL" clId="{4D91B5CC-016B-4054-AC21-F2F3B1D6ED8C}" dt="2023-10-19T15:38:25.566" v="810" actId="20577"/>
          <ac:spMkLst>
            <pc:docMk/>
            <pc:sldMk cId="2911234300" sldId="2147375036"/>
            <ac:spMk id="2" creationId="{9A9EEC6B-E90E-02F8-BA35-53E0BBEE95EF}"/>
          </ac:spMkLst>
        </pc:spChg>
        <pc:spChg chg="mod">
          <ac:chgData name="Pasque, Kurt (LT)" userId="101d425e-7b67-438f-8588-88e46245ddde" providerId="ADAL" clId="{4D91B5CC-016B-4054-AC21-F2F3B1D6ED8C}" dt="2023-10-21T04:31:37.203" v="7263" actId="114"/>
          <ac:spMkLst>
            <pc:docMk/>
            <pc:sldMk cId="2911234300" sldId="2147375036"/>
            <ac:spMk id="3" creationId="{EDDB7434-10EF-82F0-1240-90082294FCE4}"/>
          </ac:spMkLst>
        </pc:spChg>
        <pc:spChg chg="add mod">
          <ac:chgData name="Pasque, Kurt (LT)" userId="101d425e-7b67-438f-8588-88e46245ddde" providerId="ADAL" clId="{4D91B5CC-016B-4054-AC21-F2F3B1D6ED8C}" dt="2023-10-20T17:37:11.501" v="6515" actId="20577"/>
          <ac:spMkLst>
            <pc:docMk/>
            <pc:sldMk cId="2911234300" sldId="2147375036"/>
            <ac:spMk id="4" creationId="{6203B559-2A23-2048-08F1-B1C5546F1605}"/>
          </ac:spMkLst>
        </pc:spChg>
        <pc:picChg chg="add mod">
          <ac:chgData name="Pasque, Kurt (LT)" userId="101d425e-7b67-438f-8588-88e46245ddde" providerId="ADAL" clId="{4D91B5CC-016B-4054-AC21-F2F3B1D6ED8C}" dt="2023-10-19T17:16:30.578" v="2050" actId="1076"/>
          <ac:picMkLst>
            <pc:docMk/>
            <pc:sldMk cId="2911234300" sldId="2147375036"/>
            <ac:picMk id="1026" creationId="{5C1F1DF4-BA25-7A77-D3C5-9F0DF5FF030E}"/>
          </ac:picMkLst>
        </pc:picChg>
      </pc:sldChg>
      <pc:sldChg chg="modSp new mod">
        <pc:chgData name="Pasque, Kurt (LT)" userId="101d425e-7b67-438f-8588-88e46245ddde" providerId="ADAL" clId="{4D91B5CC-016B-4054-AC21-F2F3B1D6ED8C}" dt="2023-10-21T04:58:23.571" v="7558" actId="6549"/>
        <pc:sldMkLst>
          <pc:docMk/>
          <pc:sldMk cId="401805557" sldId="2147375037"/>
        </pc:sldMkLst>
        <pc:spChg chg="mod">
          <ac:chgData name="Pasque, Kurt (LT)" userId="101d425e-7b67-438f-8588-88e46245ddde" providerId="ADAL" clId="{4D91B5CC-016B-4054-AC21-F2F3B1D6ED8C}" dt="2023-10-19T18:02:21.948" v="4468" actId="20577"/>
          <ac:spMkLst>
            <pc:docMk/>
            <pc:sldMk cId="401805557" sldId="2147375037"/>
            <ac:spMk id="2" creationId="{111EE8E5-D441-A43C-122D-31F41B6E2513}"/>
          </ac:spMkLst>
        </pc:spChg>
        <pc:spChg chg="mod">
          <ac:chgData name="Pasque, Kurt (LT)" userId="101d425e-7b67-438f-8588-88e46245ddde" providerId="ADAL" clId="{4D91B5CC-016B-4054-AC21-F2F3B1D6ED8C}" dt="2023-10-21T04:58:23.571" v="7558" actId="6549"/>
          <ac:spMkLst>
            <pc:docMk/>
            <pc:sldMk cId="401805557" sldId="2147375037"/>
            <ac:spMk id="3" creationId="{5985A685-592C-6226-1436-1F23BD09A81A}"/>
          </ac:spMkLst>
        </pc:spChg>
      </pc:sldChg>
      <pc:sldChg chg="modSp new mod ord">
        <pc:chgData name="Pasque, Kurt (LT)" userId="101d425e-7b67-438f-8588-88e46245ddde" providerId="ADAL" clId="{4D91B5CC-016B-4054-AC21-F2F3B1D6ED8C}" dt="2023-10-20T17:40:59.816" v="6782" actId="20577"/>
        <pc:sldMkLst>
          <pc:docMk/>
          <pc:sldMk cId="3256696357" sldId="2147375038"/>
        </pc:sldMkLst>
        <pc:spChg chg="mod">
          <ac:chgData name="Pasque, Kurt (LT)" userId="101d425e-7b67-438f-8588-88e46245ddde" providerId="ADAL" clId="{4D91B5CC-016B-4054-AC21-F2F3B1D6ED8C}" dt="2023-10-19T16:00:18.856" v="1753" actId="20577"/>
          <ac:spMkLst>
            <pc:docMk/>
            <pc:sldMk cId="3256696357" sldId="2147375038"/>
            <ac:spMk id="2" creationId="{3FEAA3D1-3BF0-F8BF-CDE2-F9984C5BAE79}"/>
          </ac:spMkLst>
        </pc:spChg>
        <pc:spChg chg="mod">
          <ac:chgData name="Pasque, Kurt (LT)" userId="101d425e-7b67-438f-8588-88e46245ddde" providerId="ADAL" clId="{4D91B5CC-016B-4054-AC21-F2F3B1D6ED8C}" dt="2023-10-20T17:40:59.816" v="6782" actId="20577"/>
          <ac:spMkLst>
            <pc:docMk/>
            <pc:sldMk cId="3256696357" sldId="2147375038"/>
            <ac:spMk id="3" creationId="{C2CC9FAB-5D78-1CEF-08F1-593601420DAA}"/>
          </ac:spMkLst>
        </pc:spChg>
      </pc:sldChg>
      <pc:sldChg chg="addSp modSp new mod">
        <pc:chgData name="Pasque, Kurt (LT)" userId="101d425e-7b67-438f-8588-88e46245ddde" providerId="ADAL" clId="{4D91B5CC-016B-4054-AC21-F2F3B1D6ED8C}" dt="2023-10-19T22:35:05.688" v="5724" actId="20577"/>
        <pc:sldMkLst>
          <pc:docMk/>
          <pc:sldMk cId="494226494" sldId="2147375039"/>
        </pc:sldMkLst>
        <pc:spChg chg="mod">
          <ac:chgData name="Pasque, Kurt (LT)" userId="101d425e-7b67-438f-8588-88e46245ddde" providerId="ADAL" clId="{4D91B5CC-016B-4054-AC21-F2F3B1D6ED8C}" dt="2023-10-19T17:19:21.228" v="2118" actId="20577"/>
          <ac:spMkLst>
            <pc:docMk/>
            <pc:sldMk cId="494226494" sldId="2147375039"/>
            <ac:spMk id="2" creationId="{D8E0B168-D4FA-3CE0-B570-E2EF9679C71D}"/>
          </ac:spMkLst>
        </pc:spChg>
        <pc:spChg chg="add mod">
          <ac:chgData name="Pasque, Kurt (LT)" userId="101d425e-7b67-438f-8588-88e46245ddde" providerId="ADAL" clId="{4D91B5CC-016B-4054-AC21-F2F3B1D6ED8C}" dt="2023-10-19T22:35:05.688" v="5724" actId="20577"/>
          <ac:spMkLst>
            <pc:docMk/>
            <pc:sldMk cId="494226494" sldId="2147375039"/>
            <ac:spMk id="5" creationId="{6AC1CFE1-CDE8-F3EB-A3D4-EAE55F812125}"/>
          </ac:spMkLst>
        </pc:spChg>
      </pc:sldChg>
      <pc:sldChg chg="addSp modSp new mod">
        <pc:chgData name="Pasque, Kurt (LT)" userId="101d425e-7b67-438f-8588-88e46245ddde" providerId="ADAL" clId="{4D91B5CC-016B-4054-AC21-F2F3B1D6ED8C}" dt="2023-10-19T22:37:10.521" v="5837" actId="20577"/>
        <pc:sldMkLst>
          <pc:docMk/>
          <pc:sldMk cId="203048894" sldId="2147375040"/>
        </pc:sldMkLst>
        <pc:spChg chg="mod">
          <ac:chgData name="Pasque, Kurt (LT)" userId="101d425e-7b67-438f-8588-88e46245ddde" providerId="ADAL" clId="{4D91B5CC-016B-4054-AC21-F2F3B1D6ED8C}" dt="2023-10-19T22:37:10.521" v="5837" actId="20577"/>
          <ac:spMkLst>
            <pc:docMk/>
            <pc:sldMk cId="203048894" sldId="2147375040"/>
            <ac:spMk id="2" creationId="{5EF7728F-8EDF-254C-EE14-CF600C5E2171}"/>
          </ac:spMkLst>
        </pc:spChg>
        <pc:spChg chg="mod">
          <ac:chgData name="Pasque, Kurt (LT)" userId="101d425e-7b67-438f-8588-88e46245ddde" providerId="ADAL" clId="{4D91B5CC-016B-4054-AC21-F2F3B1D6ED8C}" dt="2023-10-19T22:36:21.587" v="5783" actId="1035"/>
          <ac:spMkLst>
            <pc:docMk/>
            <pc:sldMk cId="203048894" sldId="2147375040"/>
            <ac:spMk id="3" creationId="{49B0533A-670E-CBDD-9500-3AB3BEBBCE6D}"/>
          </ac:spMkLst>
        </pc:spChg>
        <pc:spChg chg="add mod">
          <ac:chgData name="Pasque, Kurt (LT)" userId="101d425e-7b67-438f-8588-88e46245ddde" providerId="ADAL" clId="{4D91B5CC-016B-4054-AC21-F2F3B1D6ED8C}" dt="2023-10-19T19:07:52.323" v="4827" actId="1035"/>
          <ac:spMkLst>
            <pc:docMk/>
            <pc:sldMk cId="203048894" sldId="2147375040"/>
            <ac:spMk id="5" creationId="{15457155-32F9-858A-D792-6E092556F229}"/>
          </ac:spMkLst>
        </pc:spChg>
      </pc:sldChg>
      <pc:sldChg chg="addSp delSp modSp new mod">
        <pc:chgData name="Pasque, Kurt (LT)" userId="101d425e-7b67-438f-8588-88e46245ddde" providerId="ADAL" clId="{4D91B5CC-016B-4054-AC21-F2F3B1D6ED8C}" dt="2023-10-22T05:27:50.903" v="7608" actId="20577"/>
        <pc:sldMkLst>
          <pc:docMk/>
          <pc:sldMk cId="1753862187" sldId="2147375041"/>
        </pc:sldMkLst>
        <pc:spChg chg="mod">
          <ac:chgData name="Pasque, Kurt (LT)" userId="101d425e-7b67-438f-8588-88e46245ddde" providerId="ADAL" clId="{4D91B5CC-016B-4054-AC21-F2F3B1D6ED8C}" dt="2023-10-20T17:38:57.094" v="6689" actId="20577"/>
          <ac:spMkLst>
            <pc:docMk/>
            <pc:sldMk cId="1753862187" sldId="2147375041"/>
            <ac:spMk id="2" creationId="{7B15E207-34D7-3351-4C3E-DB4D33AA8B31}"/>
          </ac:spMkLst>
        </pc:spChg>
        <pc:spChg chg="mod">
          <ac:chgData name="Pasque, Kurt (LT)" userId="101d425e-7b67-438f-8588-88e46245ddde" providerId="ADAL" clId="{4D91B5CC-016B-4054-AC21-F2F3B1D6ED8C}" dt="2023-10-21T04:34:10.118" v="7428" actId="20577"/>
          <ac:spMkLst>
            <pc:docMk/>
            <pc:sldMk cId="1753862187" sldId="2147375041"/>
            <ac:spMk id="3" creationId="{F67326C5-374B-3708-8FD1-545160D6988E}"/>
          </ac:spMkLst>
        </pc:spChg>
        <pc:spChg chg="add mod">
          <ac:chgData name="Pasque, Kurt (LT)" userId="101d425e-7b67-438f-8588-88e46245ddde" providerId="ADAL" clId="{4D91B5CC-016B-4054-AC21-F2F3B1D6ED8C}" dt="2023-10-22T05:27:50.903" v="7608" actId="20577"/>
          <ac:spMkLst>
            <pc:docMk/>
            <pc:sldMk cId="1753862187" sldId="2147375041"/>
            <ac:spMk id="4" creationId="{80D292F9-EA65-5EB6-1545-BDA2738CEB68}"/>
          </ac:spMkLst>
        </pc:spChg>
        <pc:picChg chg="add del mod">
          <ac:chgData name="Pasque, Kurt (LT)" userId="101d425e-7b67-438f-8588-88e46245ddde" providerId="ADAL" clId="{4D91B5CC-016B-4054-AC21-F2F3B1D6ED8C}" dt="2023-10-19T22:17:29.486" v="5110" actId="478"/>
          <ac:picMkLst>
            <pc:docMk/>
            <pc:sldMk cId="1753862187" sldId="2147375041"/>
            <ac:picMk id="5" creationId="{2B6D549E-600B-CEA0-16BE-44FE716FDFF6}"/>
          </ac:picMkLst>
        </pc:picChg>
        <pc:picChg chg="add del mod">
          <ac:chgData name="Pasque, Kurt (LT)" userId="101d425e-7b67-438f-8588-88e46245ddde" providerId="ADAL" clId="{4D91B5CC-016B-4054-AC21-F2F3B1D6ED8C}" dt="2023-10-21T04:36:34.040" v="7498" actId="478"/>
          <ac:picMkLst>
            <pc:docMk/>
            <pc:sldMk cId="1753862187" sldId="2147375041"/>
            <ac:picMk id="6" creationId="{737B83CC-6814-02C4-6A1D-8EFAF906F527}"/>
          </ac:picMkLst>
        </pc:picChg>
        <pc:picChg chg="add del mod">
          <ac:chgData name="Pasque, Kurt (LT)" userId="101d425e-7b67-438f-8588-88e46245ddde" providerId="ADAL" clId="{4D91B5CC-016B-4054-AC21-F2F3B1D6ED8C}" dt="2023-10-19T22:24:27.560" v="5190" actId="478"/>
          <ac:picMkLst>
            <pc:docMk/>
            <pc:sldMk cId="1753862187" sldId="2147375041"/>
            <ac:picMk id="7" creationId="{A6D72E45-BCA9-804A-59E5-8B2D82A70B86}"/>
          </ac:picMkLst>
        </pc:picChg>
        <pc:picChg chg="add del mod">
          <ac:chgData name="Pasque, Kurt (LT)" userId="101d425e-7b67-438f-8588-88e46245ddde" providerId="ADAL" clId="{4D91B5CC-016B-4054-AC21-F2F3B1D6ED8C}" dt="2023-10-21T04:36:48.873" v="7502" actId="478"/>
          <ac:picMkLst>
            <pc:docMk/>
            <pc:sldMk cId="1753862187" sldId="2147375041"/>
            <ac:picMk id="8" creationId="{AE300849-B68D-13C6-C25B-0379AD765A00}"/>
          </ac:picMkLst>
        </pc:picChg>
        <pc:picChg chg="add del mod">
          <ac:chgData name="Pasque, Kurt (LT)" userId="101d425e-7b67-438f-8588-88e46245ddde" providerId="ADAL" clId="{4D91B5CC-016B-4054-AC21-F2F3B1D6ED8C}" dt="2023-10-20T17:38:59.694" v="6690" actId="478"/>
          <ac:picMkLst>
            <pc:docMk/>
            <pc:sldMk cId="1753862187" sldId="2147375041"/>
            <ac:picMk id="9" creationId="{BDF9C77D-FD0F-9FF4-93ED-332D080CD114}"/>
          </ac:picMkLst>
        </pc:picChg>
        <pc:picChg chg="add mod">
          <ac:chgData name="Pasque, Kurt (LT)" userId="101d425e-7b67-438f-8588-88e46245ddde" providerId="ADAL" clId="{4D91B5CC-016B-4054-AC21-F2F3B1D6ED8C}" dt="2023-10-21T04:37:07.175" v="7508" actId="208"/>
          <ac:picMkLst>
            <pc:docMk/>
            <pc:sldMk cId="1753862187" sldId="2147375041"/>
            <ac:picMk id="10" creationId="{0AD6E9CC-E86A-4360-5271-7839EC3449C8}"/>
          </ac:picMkLst>
        </pc:picChg>
        <pc:picChg chg="add mod">
          <ac:chgData name="Pasque, Kurt (LT)" userId="101d425e-7b67-438f-8588-88e46245ddde" providerId="ADAL" clId="{4D91B5CC-016B-4054-AC21-F2F3B1D6ED8C}" dt="2023-10-21T04:37:08.628" v="7509" actId="208"/>
          <ac:picMkLst>
            <pc:docMk/>
            <pc:sldMk cId="1753862187" sldId="2147375041"/>
            <ac:picMk id="12" creationId="{8A954D2D-96C5-0C2F-8CE2-24FC3A55F3F8}"/>
          </ac:picMkLst>
        </pc:picChg>
      </pc:sldChg>
      <pc:sldChg chg="addSp delSp modSp new del mod">
        <pc:chgData name="Pasque, Kurt (LT)" userId="101d425e-7b67-438f-8588-88e46245ddde" providerId="ADAL" clId="{4D91B5CC-016B-4054-AC21-F2F3B1D6ED8C}" dt="2023-10-20T17:40:20.714" v="6731" actId="47"/>
        <pc:sldMkLst>
          <pc:docMk/>
          <pc:sldMk cId="4025309779" sldId="2147375042"/>
        </pc:sldMkLst>
        <pc:spChg chg="mod">
          <ac:chgData name="Pasque, Kurt (LT)" userId="101d425e-7b67-438f-8588-88e46245ddde" providerId="ADAL" clId="{4D91B5CC-016B-4054-AC21-F2F3B1D6ED8C}" dt="2023-10-19T22:18:00.154" v="5120" actId="6549"/>
          <ac:spMkLst>
            <pc:docMk/>
            <pc:sldMk cId="4025309779" sldId="2147375042"/>
            <ac:spMk id="2" creationId="{7717C59C-434B-A7DE-76A3-4BB070CD2F83}"/>
          </ac:spMkLst>
        </pc:spChg>
        <pc:spChg chg="del mod">
          <ac:chgData name="Pasque, Kurt (LT)" userId="101d425e-7b67-438f-8588-88e46245ddde" providerId="ADAL" clId="{4D91B5CC-016B-4054-AC21-F2F3B1D6ED8C}" dt="2023-10-20T17:39:32.659" v="6697" actId="21"/>
          <ac:spMkLst>
            <pc:docMk/>
            <pc:sldMk cId="4025309779" sldId="2147375042"/>
            <ac:spMk id="3" creationId="{CB334B21-DBAD-4E0E-8118-298908F46A09}"/>
          </ac:spMkLst>
        </pc:spChg>
        <pc:spChg chg="add mod">
          <ac:chgData name="Pasque, Kurt (LT)" userId="101d425e-7b67-438f-8588-88e46245ddde" providerId="ADAL" clId="{4D91B5CC-016B-4054-AC21-F2F3B1D6ED8C}" dt="2023-10-20T17:39:32.659" v="6697" actId="21"/>
          <ac:spMkLst>
            <pc:docMk/>
            <pc:sldMk cId="4025309779" sldId="2147375042"/>
            <ac:spMk id="4" creationId="{BCB0922F-0E16-A1B2-181C-EE5E2BDE4C74}"/>
          </ac:spMkLst>
        </pc:spChg>
        <pc:picChg chg="add del mod">
          <ac:chgData name="Pasque, Kurt (LT)" userId="101d425e-7b67-438f-8588-88e46245ddde" providerId="ADAL" clId="{4D91B5CC-016B-4054-AC21-F2F3B1D6ED8C}" dt="2023-10-19T22:17:40.082" v="5114" actId="478"/>
          <ac:picMkLst>
            <pc:docMk/>
            <pc:sldMk cId="4025309779" sldId="2147375042"/>
            <ac:picMk id="5" creationId="{F30A60ED-06B4-D8C5-FBC9-D655CCFAFBF3}"/>
          </ac:picMkLst>
        </pc:picChg>
        <pc:picChg chg="add del mod">
          <ac:chgData name="Pasque, Kurt (LT)" userId="101d425e-7b67-438f-8588-88e46245ddde" providerId="ADAL" clId="{4D91B5CC-016B-4054-AC21-F2F3B1D6ED8C}" dt="2023-10-19T22:24:47.447" v="5198" actId="478"/>
          <ac:picMkLst>
            <pc:docMk/>
            <pc:sldMk cId="4025309779" sldId="2147375042"/>
            <ac:picMk id="7" creationId="{599B4DB2-2021-91CF-C23D-11FA24BCD368}"/>
          </ac:picMkLst>
        </pc:picChg>
        <pc:picChg chg="add del mod">
          <ac:chgData name="Pasque, Kurt (LT)" userId="101d425e-7b67-438f-8588-88e46245ddde" providerId="ADAL" clId="{4D91B5CC-016B-4054-AC21-F2F3B1D6ED8C}" dt="2023-10-20T17:39:01.692" v="6691" actId="478"/>
          <ac:picMkLst>
            <pc:docMk/>
            <pc:sldMk cId="4025309779" sldId="2147375042"/>
            <ac:picMk id="9" creationId="{EA444809-A6C8-10AF-7DA8-7FBADA333E12}"/>
          </ac:picMkLst>
        </pc:picChg>
      </pc:sldChg>
      <pc:sldChg chg="addSp modSp new mod">
        <pc:chgData name="Pasque, Kurt (LT)" userId="101d425e-7b67-438f-8588-88e46245ddde" providerId="ADAL" clId="{4D91B5CC-016B-4054-AC21-F2F3B1D6ED8C}" dt="2023-10-21T04:33:50.931" v="7414" actId="20577"/>
        <pc:sldMkLst>
          <pc:docMk/>
          <pc:sldMk cId="1766089012" sldId="2147375043"/>
        </pc:sldMkLst>
        <pc:spChg chg="mod">
          <ac:chgData name="Pasque, Kurt (LT)" userId="101d425e-7b67-438f-8588-88e46245ddde" providerId="ADAL" clId="{4D91B5CC-016B-4054-AC21-F2F3B1D6ED8C}" dt="2023-10-20T17:34:15.728" v="6133" actId="20577"/>
          <ac:spMkLst>
            <pc:docMk/>
            <pc:sldMk cId="1766089012" sldId="2147375043"/>
            <ac:spMk id="2" creationId="{113BDCEB-AEDF-6C51-BE79-CAF04F4E3ECC}"/>
          </ac:spMkLst>
        </pc:spChg>
        <pc:spChg chg="mod">
          <ac:chgData name="Pasque, Kurt (LT)" userId="101d425e-7b67-438f-8588-88e46245ddde" providerId="ADAL" clId="{4D91B5CC-016B-4054-AC21-F2F3B1D6ED8C}" dt="2023-10-21T04:33:50.931" v="7414" actId="20577"/>
          <ac:spMkLst>
            <pc:docMk/>
            <pc:sldMk cId="1766089012" sldId="2147375043"/>
            <ac:spMk id="3" creationId="{ABC3C92F-5F26-2E6F-66C8-5D1A010522FB}"/>
          </ac:spMkLst>
        </pc:spChg>
        <pc:picChg chg="add mod">
          <ac:chgData name="Pasque, Kurt (LT)" userId="101d425e-7b67-438f-8588-88e46245ddde" providerId="ADAL" clId="{4D91B5CC-016B-4054-AC21-F2F3B1D6ED8C}" dt="2023-10-21T04:31:13.584" v="7261" actId="1076"/>
          <ac:picMkLst>
            <pc:docMk/>
            <pc:sldMk cId="1766089012" sldId="2147375043"/>
            <ac:picMk id="5" creationId="{C3C97F37-A0E3-DD40-17D0-6EA4A640D7B7}"/>
          </ac:picMkLst>
        </pc:picChg>
        <pc:picChg chg="add mod">
          <ac:chgData name="Pasque, Kurt (LT)" userId="101d425e-7b67-438f-8588-88e46245ddde" providerId="ADAL" clId="{4D91B5CC-016B-4054-AC21-F2F3B1D6ED8C}" dt="2023-10-21T04:31:15.132" v="7262" actId="1076"/>
          <ac:picMkLst>
            <pc:docMk/>
            <pc:sldMk cId="1766089012" sldId="2147375043"/>
            <ac:picMk id="7" creationId="{85613D54-3F89-5D18-E91B-05A2009D2B80}"/>
          </ac:picMkLst>
        </pc:picChg>
      </pc:sldChg>
    </pc:docChg>
  </pc:docChgLst>
  <pc:docChgLst>
    <pc:chgData name="Pasque, Kurt (LT)" userId="101d425e-7b67-438f-8588-88e46245ddde" providerId="ADAL" clId="{4DA5F8A7-CF37-4AB9-A384-08BC1A69D461}"/>
    <pc:docChg chg="undo custSel addSld delSld modSld delSection modSection">
      <pc:chgData name="Pasque, Kurt (LT)" userId="101d425e-7b67-438f-8588-88e46245ddde" providerId="ADAL" clId="{4DA5F8A7-CF37-4AB9-A384-08BC1A69D461}" dt="2023-09-26T18:04:14.202" v="1839" actId="14100"/>
      <pc:docMkLst>
        <pc:docMk/>
      </pc:docMkLst>
      <pc:sldChg chg="modSp mod">
        <pc:chgData name="Pasque, Kurt (LT)" userId="101d425e-7b67-438f-8588-88e46245ddde" providerId="ADAL" clId="{4DA5F8A7-CF37-4AB9-A384-08BC1A69D461}" dt="2023-09-26T16:27:57.603" v="59" actId="20577"/>
        <pc:sldMkLst>
          <pc:docMk/>
          <pc:sldMk cId="2975709926" sldId="256"/>
        </pc:sldMkLst>
        <pc:spChg chg="mod">
          <ac:chgData name="Pasque, Kurt (LT)" userId="101d425e-7b67-438f-8588-88e46245ddde" providerId="ADAL" clId="{4DA5F8A7-CF37-4AB9-A384-08BC1A69D461}" dt="2023-09-26T16:27:55.495" v="58" actId="20577"/>
          <ac:spMkLst>
            <pc:docMk/>
            <pc:sldMk cId="2975709926" sldId="256"/>
            <ac:spMk id="2" creationId="{896A5E13-D608-D509-CDEA-AA2CB7C9EE59}"/>
          </ac:spMkLst>
        </pc:spChg>
        <pc:spChg chg="mod">
          <ac:chgData name="Pasque, Kurt (LT)" userId="101d425e-7b67-438f-8588-88e46245ddde" providerId="ADAL" clId="{4DA5F8A7-CF37-4AB9-A384-08BC1A69D461}" dt="2023-09-26T16:27:57.603" v="59" actId="20577"/>
          <ac:spMkLst>
            <pc:docMk/>
            <pc:sldMk cId="2975709926" sldId="256"/>
            <ac:spMk id="6" creationId="{C3C26251-549B-6D74-3B08-25C238F80EB2}"/>
          </ac:spMkLst>
        </pc:spChg>
      </pc:sldChg>
      <pc:sldChg chg="del">
        <pc:chgData name="Pasque, Kurt (LT)" userId="101d425e-7b67-438f-8588-88e46245ddde" providerId="ADAL" clId="{4DA5F8A7-CF37-4AB9-A384-08BC1A69D461}" dt="2023-09-26T16:27:18.298" v="0" actId="47"/>
        <pc:sldMkLst>
          <pc:docMk/>
          <pc:sldMk cId="1715311021" sldId="257"/>
        </pc:sldMkLst>
      </pc:sldChg>
      <pc:sldChg chg="del">
        <pc:chgData name="Pasque, Kurt (LT)" userId="101d425e-7b67-438f-8588-88e46245ddde" providerId="ADAL" clId="{4DA5F8A7-CF37-4AB9-A384-08BC1A69D461}" dt="2023-09-26T16:27:23.431" v="4" actId="47"/>
        <pc:sldMkLst>
          <pc:docMk/>
          <pc:sldMk cId="362414695" sldId="259"/>
        </pc:sldMkLst>
      </pc:sldChg>
      <pc:sldChg chg="del">
        <pc:chgData name="Pasque, Kurt (LT)" userId="101d425e-7b67-438f-8588-88e46245ddde" providerId="ADAL" clId="{4DA5F8A7-CF37-4AB9-A384-08BC1A69D461}" dt="2023-09-26T16:27:24.469" v="7" actId="47"/>
        <pc:sldMkLst>
          <pc:docMk/>
          <pc:sldMk cId="143698253" sldId="260"/>
        </pc:sldMkLst>
      </pc:sldChg>
      <pc:sldChg chg="del">
        <pc:chgData name="Pasque, Kurt (LT)" userId="101d425e-7b67-438f-8588-88e46245ddde" providerId="ADAL" clId="{4DA5F8A7-CF37-4AB9-A384-08BC1A69D461}" dt="2023-09-26T16:27:25.195" v="10" actId="47"/>
        <pc:sldMkLst>
          <pc:docMk/>
          <pc:sldMk cId="3895747955" sldId="264"/>
        </pc:sldMkLst>
      </pc:sldChg>
      <pc:sldChg chg="del">
        <pc:chgData name="Pasque, Kurt (LT)" userId="101d425e-7b67-438f-8588-88e46245ddde" providerId="ADAL" clId="{4DA5F8A7-CF37-4AB9-A384-08BC1A69D461}" dt="2023-09-26T16:27:27.481" v="15" actId="47"/>
        <pc:sldMkLst>
          <pc:docMk/>
          <pc:sldMk cId="280731695" sldId="265"/>
        </pc:sldMkLst>
      </pc:sldChg>
      <pc:sldChg chg="del">
        <pc:chgData name="Pasque, Kurt (LT)" userId="101d425e-7b67-438f-8588-88e46245ddde" providerId="ADAL" clId="{4DA5F8A7-CF37-4AB9-A384-08BC1A69D461}" dt="2023-09-26T16:27:24.721" v="8" actId="47"/>
        <pc:sldMkLst>
          <pc:docMk/>
          <pc:sldMk cId="4041424423" sldId="266"/>
        </pc:sldMkLst>
      </pc:sldChg>
      <pc:sldChg chg="del">
        <pc:chgData name="Pasque, Kurt (LT)" userId="101d425e-7b67-438f-8588-88e46245ddde" providerId="ADAL" clId="{4DA5F8A7-CF37-4AB9-A384-08BC1A69D461}" dt="2023-09-26T16:27:21.603" v="2" actId="47"/>
        <pc:sldMkLst>
          <pc:docMk/>
          <pc:sldMk cId="2975525609" sldId="267"/>
        </pc:sldMkLst>
      </pc:sldChg>
      <pc:sldChg chg="del">
        <pc:chgData name="Pasque, Kurt (LT)" userId="101d425e-7b67-438f-8588-88e46245ddde" providerId="ADAL" clId="{4DA5F8A7-CF37-4AB9-A384-08BC1A69D461}" dt="2023-09-26T16:27:24.990" v="9" actId="47"/>
        <pc:sldMkLst>
          <pc:docMk/>
          <pc:sldMk cId="1338560104" sldId="268"/>
        </pc:sldMkLst>
      </pc:sldChg>
      <pc:sldChg chg="del">
        <pc:chgData name="Pasque, Kurt (LT)" userId="101d425e-7b67-438f-8588-88e46245ddde" providerId="ADAL" clId="{4DA5F8A7-CF37-4AB9-A384-08BC1A69D461}" dt="2023-09-26T16:27:25.417" v="11" actId="47"/>
        <pc:sldMkLst>
          <pc:docMk/>
          <pc:sldMk cId="1678861778" sldId="269"/>
        </pc:sldMkLst>
      </pc:sldChg>
      <pc:sldChg chg="del">
        <pc:chgData name="Pasque, Kurt (LT)" userId="101d425e-7b67-438f-8588-88e46245ddde" providerId="ADAL" clId="{4DA5F8A7-CF37-4AB9-A384-08BC1A69D461}" dt="2023-09-26T16:27:25.685" v="12" actId="47"/>
        <pc:sldMkLst>
          <pc:docMk/>
          <pc:sldMk cId="797754982" sldId="270"/>
        </pc:sldMkLst>
      </pc:sldChg>
      <pc:sldChg chg="del">
        <pc:chgData name="Pasque, Kurt (LT)" userId="101d425e-7b67-438f-8588-88e46245ddde" providerId="ADAL" clId="{4DA5F8A7-CF37-4AB9-A384-08BC1A69D461}" dt="2023-09-26T16:27:25.957" v="13" actId="47"/>
        <pc:sldMkLst>
          <pc:docMk/>
          <pc:sldMk cId="3149843432" sldId="271"/>
        </pc:sldMkLst>
      </pc:sldChg>
      <pc:sldChg chg="del">
        <pc:chgData name="Pasque, Kurt (LT)" userId="101d425e-7b67-438f-8588-88e46245ddde" providerId="ADAL" clId="{4DA5F8A7-CF37-4AB9-A384-08BC1A69D461}" dt="2023-09-26T16:27:26.661" v="14" actId="47"/>
        <pc:sldMkLst>
          <pc:docMk/>
          <pc:sldMk cId="1170300375" sldId="272"/>
        </pc:sldMkLst>
      </pc:sldChg>
      <pc:sldChg chg="del">
        <pc:chgData name="Pasque, Kurt (LT)" userId="101d425e-7b67-438f-8588-88e46245ddde" providerId="ADAL" clId="{4DA5F8A7-CF37-4AB9-A384-08BC1A69D461}" dt="2023-09-26T16:27:23.761" v="5" actId="47"/>
        <pc:sldMkLst>
          <pc:docMk/>
          <pc:sldMk cId="3134414489" sldId="2147375029"/>
        </pc:sldMkLst>
      </pc:sldChg>
      <pc:sldChg chg="del">
        <pc:chgData name="Pasque, Kurt (LT)" userId="101d425e-7b67-438f-8588-88e46245ddde" providerId="ADAL" clId="{4DA5F8A7-CF37-4AB9-A384-08BC1A69D461}" dt="2023-09-26T16:27:24.181" v="6" actId="47"/>
        <pc:sldMkLst>
          <pc:docMk/>
          <pc:sldMk cId="23708638" sldId="2147375030"/>
        </pc:sldMkLst>
      </pc:sldChg>
      <pc:sldChg chg="del">
        <pc:chgData name="Pasque, Kurt (LT)" userId="101d425e-7b67-438f-8588-88e46245ddde" providerId="ADAL" clId="{4DA5F8A7-CF37-4AB9-A384-08BC1A69D461}" dt="2023-09-26T16:27:22.755" v="3" actId="47"/>
        <pc:sldMkLst>
          <pc:docMk/>
          <pc:sldMk cId="4059417411" sldId="2147375031"/>
        </pc:sldMkLst>
      </pc:sldChg>
      <pc:sldChg chg="del">
        <pc:chgData name="Pasque, Kurt (LT)" userId="101d425e-7b67-438f-8588-88e46245ddde" providerId="ADAL" clId="{4DA5F8A7-CF37-4AB9-A384-08BC1A69D461}" dt="2023-09-26T16:27:19.257" v="1" actId="47"/>
        <pc:sldMkLst>
          <pc:docMk/>
          <pc:sldMk cId="2020739976" sldId="2147375032"/>
        </pc:sldMkLst>
      </pc:sldChg>
      <pc:sldChg chg="addSp modSp mod">
        <pc:chgData name="Pasque, Kurt (LT)" userId="101d425e-7b67-438f-8588-88e46245ddde" providerId="ADAL" clId="{4DA5F8A7-CF37-4AB9-A384-08BC1A69D461}" dt="2023-09-26T18:04:14.202" v="1839" actId="14100"/>
        <pc:sldMkLst>
          <pc:docMk/>
          <pc:sldMk cId="462851389" sldId="2147375033"/>
        </pc:sldMkLst>
        <pc:spChg chg="mod">
          <ac:chgData name="Pasque, Kurt (LT)" userId="101d425e-7b67-438f-8588-88e46245ddde" providerId="ADAL" clId="{4DA5F8A7-CF37-4AB9-A384-08BC1A69D461}" dt="2023-09-26T16:27:41.599" v="28" actId="20577"/>
          <ac:spMkLst>
            <pc:docMk/>
            <pc:sldMk cId="462851389" sldId="2147375033"/>
            <ac:spMk id="3" creationId="{CEC29A58-4C90-9891-46A9-076A2EB09898}"/>
          </ac:spMkLst>
        </pc:spChg>
        <pc:spChg chg="mod">
          <ac:chgData name="Pasque, Kurt (LT)" userId="101d425e-7b67-438f-8588-88e46245ddde" providerId="ADAL" clId="{4DA5F8A7-CF37-4AB9-A384-08BC1A69D461}" dt="2023-09-26T18:01:42.370" v="1808" actId="20577"/>
          <ac:spMkLst>
            <pc:docMk/>
            <pc:sldMk cId="462851389" sldId="2147375033"/>
            <ac:spMk id="9" creationId="{E180BE68-5F3E-878A-E63A-BD53AC44E77A}"/>
          </ac:spMkLst>
        </pc:spChg>
        <pc:spChg chg="add mod">
          <ac:chgData name="Pasque, Kurt (LT)" userId="101d425e-7b67-438f-8588-88e46245ddde" providerId="ADAL" clId="{4DA5F8A7-CF37-4AB9-A384-08BC1A69D461}" dt="2023-09-26T18:03:25.784" v="1827" actId="208"/>
          <ac:spMkLst>
            <pc:docMk/>
            <pc:sldMk cId="462851389" sldId="2147375033"/>
            <ac:spMk id="14" creationId="{586D31B7-5288-A7F9-F1DC-F4E4B0080444}"/>
          </ac:spMkLst>
        </pc:spChg>
        <pc:spChg chg="add mod">
          <ac:chgData name="Pasque, Kurt (LT)" userId="101d425e-7b67-438f-8588-88e46245ddde" providerId="ADAL" clId="{4DA5F8A7-CF37-4AB9-A384-08BC1A69D461}" dt="2023-09-26T18:03:38.138" v="1832" actId="14100"/>
          <ac:spMkLst>
            <pc:docMk/>
            <pc:sldMk cId="462851389" sldId="2147375033"/>
            <ac:spMk id="15" creationId="{454F3537-DCBB-0DE7-D058-B1F42A7E8DB2}"/>
          </ac:spMkLst>
        </pc:spChg>
        <pc:picChg chg="add mod">
          <ac:chgData name="Pasque, Kurt (LT)" userId="101d425e-7b67-438f-8588-88e46245ddde" providerId="ADAL" clId="{4DA5F8A7-CF37-4AB9-A384-08BC1A69D461}" dt="2023-09-26T18:03:29.597" v="1830" actId="1076"/>
          <ac:picMkLst>
            <pc:docMk/>
            <pc:sldMk cId="462851389" sldId="2147375033"/>
            <ac:picMk id="4" creationId="{2070ED4F-3479-78F3-A0B7-E1B587BAD2CA}"/>
          </ac:picMkLst>
        </pc:picChg>
        <pc:picChg chg="add mod">
          <ac:chgData name="Pasque, Kurt (LT)" userId="101d425e-7b67-438f-8588-88e46245ddde" providerId="ADAL" clId="{4DA5F8A7-CF37-4AB9-A384-08BC1A69D461}" dt="2023-09-26T18:04:02.561" v="1836" actId="1076"/>
          <ac:picMkLst>
            <pc:docMk/>
            <pc:sldMk cId="462851389" sldId="2147375033"/>
            <ac:picMk id="5" creationId="{1F30B368-3B3A-33DD-DD42-0A9D1892A558}"/>
          </ac:picMkLst>
        </pc:picChg>
        <pc:picChg chg="add mod modCrop">
          <ac:chgData name="Pasque, Kurt (LT)" userId="101d425e-7b67-438f-8588-88e46245ddde" providerId="ADAL" clId="{4DA5F8A7-CF37-4AB9-A384-08BC1A69D461}" dt="2023-09-26T18:04:05.445" v="1837" actId="1076"/>
          <ac:picMkLst>
            <pc:docMk/>
            <pc:sldMk cId="462851389" sldId="2147375033"/>
            <ac:picMk id="6" creationId="{514CACAB-2EA6-04A6-DC9B-C10DA85DBBF5}"/>
          </ac:picMkLst>
        </pc:picChg>
        <pc:cxnChg chg="add mod">
          <ac:chgData name="Pasque, Kurt (LT)" userId="101d425e-7b67-438f-8588-88e46245ddde" providerId="ADAL" clId="{4DA5F8A7-CF37-4AB9-A384-08BC1A69D461}" dt="2023-09-26T18:04:09.395" v="1838" actId="14100"/>
          <ac:cxnSpMkLst>
            <pc:docMk/>
            <pc:sldMk cId="462851389" sldId="2147375033"/>
            <ac:cxnSpMk id="8" creationId="{F014EA9A-A04F-7F16-0D53-B4B615B5D168}"/>
          </ac:cxnSpMkLst>
        </pc:cxnChg>
        <pc:cxnChg chg="add mod">
          <ac:chgData name="Pasque, Kurt (LT)" userId="101d425e-7b67-438f-8588-88e46245ddde" providerId="ADAL" clId="{4DA5F8A7-CF37-4AB9-A384-08BC1A69D461}" dt="2023-09-26T18:04:14.202" v="1839" actId="14100"/>
          <ac:cxnSpMkLst>
            <pc:docMk/>
            <pc:sldMk cId="462851389" sldId="2147375033"/>
            <ac:cxnSpMk id="10" creationId="{0B741B50-B2E9-1656-F113-EC8E417CF7B6}"/>
          </ac:cxnSpMkLst>
        </pc:cxnChg>
        <pc:cxnChg chg="add mod">
          <ac:chgData name="Pasque, Kurt (LT)" userId="101d425e-7b67-438f-8588-88e46245ddde" providerId="ADAL" clId="{4DA5F8A7-CF37-4AB9-A384-08BC1A69D461}" dt="2023-09-26T18:03:50.004" v="1835" actId="14100"/>
          <ac:cxnSpMkLst>
            <pc:docMk/>
            <pc:sldMk cId="462851389" sldId="2147375033"/>
            <ac:cxnSpMk id="13" creationId="{64511D89-2FF3-CB89-251E-CCE23D21A42B}"/>
          </ac:cxnSpMkLst>
        </pc:cxnChg>
      </pc:sldChg>
      <pc:sldChg chg="delSp modSp new del mod">
        <pc:chgData name="Pasque, Kurt (LT)" userId="101d425e-7b67-438f-8588-88e46245ddde" providerId="ADAL" clId="{4DA5F8A7-CF37-4AB9-A384-08BC1A69D461}" dt="2023-09-26T17:06:06.184" v="1066" actId="47"/>
        <pc:sldMkLst>
          <pc:docMk/>
          <pc:sldMk cId="2650611626" sldId="2147375034"/>
        </pc:sldMkLst>
        <pc:spChg chg="mod">
          <ac:chgData name="Pasque, Kurt (LT)" userId="101d425e-7b67-438f-8588-88e46245ddde" providerId="ADAL" clId="{4DA5F8A7-CF37-4AB9-A384-08BC1A69D461}" dt="2023-09-26T17:05:47.183" v="1059" actId="20577"/>
          <ac:spMkLst>
            <pc:docMk/>
            <pc:sldMk cId="2650611626" sldId="2147375034"/>
            <ac:spMk id="2" creationId="{FD35B525-C336-DE0A-8078-A701DACCC271}"/>
          </ac:spMkLst>
        </pc:spChg>
        <pc:spChg chg="del mod">
          <ac:chgData name="Pasque, Kurt (LT)" userId="101d425e-7b67-438f-8588-88e46245ddde" providerId="ADAL" clId="{4DA5F8A7-CF37-4AB9-A384-08BC1A69D461}" dt="2023-09-26T17:06:01.558" v="1064" actId="478"/>
          <ac:spMkLst>
            <pc:docMk/>
            <pc:sldMk cId="2650611626" sldId="2147375034"/>
            <ac:spMk id="3" creationId="{CE25ED75-3682-5BA6-93D8-F582D9D2AB94}"/>
          </ac:spMkLst>
        </pc:spChg>
      </pc:sldChg>
      <pc:sldChg chg="addSp delSp modSp add del mod">
        <pc:chgData name="Pasque, Kurt (LT)" userId="101d425e-7b67-438f-8588-88e46245ddde" providerId="ADAL" clId="{4DA5F8A7-CF37-4AB9-A384-08BC1A69D461}" dt="2023-09-26T17:46:05.814" v="1203" actId="47"/>
        <pc:sldMkLst>
          <pc:docMk/>
          <pc:sldMk cId="2717215032" sldId="2147375035"/>
        </pc:sldMkLst>
        <pc:spChg chg="mod">
          <ac:chgData name="Pasque, Kurt (LT)" userId="101d425e-7b67-438f-8588-88e46245ddde" providerId="ADAL" clId="{4DA5F8A7-CF37-4AB9-A384-08BC1A69D461}" dt="2023-09-26T17:42:38.460" v="1168" actId="20577"/>
          <ac:spMkLst>
            <pc:docMk/>
            <pc:sldMk cId="2717215032" sldId="2147375035"/>
            <ac:spMk id="3" creationId="{CEC29A58-4C90-9891-46A9-076A2EB09898}"/>
          </ac:spMkLst>
        </pc:spChg>
        <pc:spChg chg="mod">
          <ac:chgData name="Pasque, Kurt (LT)" userId="101d425e-7b67-438f-8588-88e46245ddde" providerId="ADAL" clId="{4DA5F8A7-CF37-4AB9-A384-08BC1A69D461}" dt="2023-09-26T17:11:33.676" v="1083" actId="20577"/>
          <ac:spMkLst>
            <pc:docMk/>
            <pc:sldMk cId="2717215032" sldId="2147375035"/>
            <ac:spMk id="9" creationId="{E180BE68-5F3E-878A-E63A-BD53AC44E77A}"/>
          </ac:spMkLst>
        </pc:spChg>
        <pc:picChg chg="del">
          <ac:chgData name="Pasque, Kurt (LT)" userId="101d425e-7b67-438f-8588-88e46245ddde" providerId="ADAL" clId="{4DA5F8A7-CF37-4AB9-A384-08BC1A69D461}" dt="2023-09-26T17:11:27.064" v="1074" actId="478"/>
          <ac:picMkLst>
            <pc:docMk/>
            <pc:sldMk cId="2717215032" sldId="2147375035"/>
            <ac:picMk id="4" creationId="{2070ED4F-3479-78F3-A0B7-E1B587BAD2CA}"/>
          </ac:picMkLst>
        </pc:picChg>
        <pc:picChg chg="add del mod">
          <ac:chgData name="Pasque, Kurt (LT)" userId="101d425e-7b67-438f-8588-88e46245ddde" providerId="ADAL" clId="{4DA5F8A7-CF37-4AB9-A384-08BC1A69D461}" dt="2023-09-26T17:45:47.361" v="1191" actId="21"/>
          <ac:picMkLst>
            <pc:docMk/>
            <pc:sldMk cId="2717215032" sldId="2147375035"/>
            <ac:picMk id="4" creationId="{5586BB80-C9D2-38B5-C83D-BA513067D6B4}"/>
          </ac:picMkLst>
        </pc:picChg>
        <pc:picChg chg="del">
          <ac:chgData name="Pasque, Kurt (LT)" userId="101d425e-7b67-438f-8588-88e46245ddde" providerId="ADAL" clId="{4DA5F8A7-CF37-4AB9-A384-08BC1A69D461}" dt="2023-09-26T17:11:28.216" v="1075" actId="478"/>
          <ac:picMkLst>
            <pc:docMk/>
            <pc:sldMk cId="2717215032" sldId="2147375035"/>
            <ac:picMk id="6" creationId="{514CACAB-2EA6-04A6-DC9B-C10DA85DBBF5}"/>
          </ac:picMkLst>
        </pc:picChg>
        <pc:picChg chg="add del mod">
          <ac:chgData name="Pasque, Kurt (LT)" userId="101d425e-7b67-438f-8588-88e46245ddde" providerId="ADAL" clId="{4DA5F8A7-CF37-4AB9-A384-08BC1A69D461}" dt="2023-09-26T17:45:54.420" v="1195" actId="21"/>
          <ac:picMkLst>
            <pc:docMk/>
            <pc:sldMk cId="2717215032" sldId="2147375035"/>
            <ac:picMk id="6" creationId="{BDBD9630-926F-01E8-105E-A493591E70CE}"/>
          </ac:picMkLst>
        </pc:picChg>
      </pc:sldChg>
      <pc:sldChg chg="addSp modSp add mod">
        <pc:chgData name="Pasque, Kurt (LT)" userId="101d425e-7b67-438f-8588-88e46245ddde" providerId="ADAL" clId="{4DA5F8A7-CF37-4AB9-A384-08BC1A69D461}" dt="2023-09-26T17:56:30.376" v="1339" actId="20577"/>
        <pc:sldMkLst>
          <pc:docMk/>
          <pc:sldMk cId="1919226616" sldId="2147375036"/>
        </pc:sldMkLst>
        <pc:spChg chg="mod">
          <ac:chgData name="Pasque, Kurt (LT)" userId="101d425e-7b67-438f-8588-88e46245ddde" providerId="ADAL" clId="{4DA5F8A7-CF37-4AB9-A384-08BC1A69D461}" dt="2023-09-26T17:56:30.376" v="1339" actId="20577"/>
          <ac:spMkLst>
            <pc:docMk/>
            <pc:sldMk cId="1919226616" sldId="2147375036"/>
            <ac:spMk id="3" creationId="{CEC29A58-4C90-9891-46A9-076A2EB09898}"/>
          </ac:spMkLst>
        </pc:spChg>
        <pc:spChg chg="mod">
          <ac:chgData name="Pasque, Kurt (LT)" userId="101d425e-7b67-438f-8588-88e46245ddde" providerId="ADAL" clId="{4DA5F8A7-CF37-4AB9-A384-08BC1A69D461}" dt="2023-09-26T17:55:23.585" v="1245" actId="1076"/>
          <ac:spMkLst>
            <pc:docMk/>
            <pc:sldMk cId="1919226616" sldId="2147375036"/>
            <ac:spMk id="9" creationId="{E180BE68-5F3E-878A-E63A-BD53AC44E77A}"/>
          </ac:spMkLst>
        </pc:spChg>
        <pc:spChg chg="add mod">
          <ac:chgData name="Pasque, Kurt (LT)" userId="101d425e-7b67-438f-8588-88e46245ddde" providerId="ADAL" clId="{4DA5F8A7-CF37-4AB9-A384-08BC1A69D461}" dt="2023-09-26T17:55:59.743" v="1288" actId="14100"/>
          <ac:spMkLst>
            <pc:docMk/>
            <pc:sldMk cId="1919226616" sldId="2147375036"/>
            <ac:spMk id="14" creationId="{6BB27100-D317-04BE-0F2C-6544A54E6094}"/>
          </ac:spMkLst>
        </pc:spChg>
        <pc:spChg chg="add mod">
          <ac:chgData name="Pasque, Kurt (LT)" userId="101d425e-7b67-438f-8588-88e46245ddde" providerId="ADAL" clId="{4DA5F8A7-CF37-4AB9-A384-08BC1A69D461}" dt="2023-09-26T17:56:24.513" v="1310" actId="1076"/>
          <ac:spMkLst>
            <pc:docMk/>
            <pc:sldMk cId="1919226616" sldId="2147375036"/>
            <ac:spMk id="15" creationId="{AD390C11-FC3F-9CB9-D3A5-B6DEC5C84596}"/>
          </ac:spMkLst>
        </pc:spChg>
        <pc:picChg chg="add mod">
          <ac:chgData name="Pasque, Kurt (LT)" userId="101d425e-7b67-438f-8588-88e46245ddde" providerId="ADAL" clId="{4DA5F8A7-CF37-4AB9-A384-08BC1A69D461}" dt="2023-09-26T17:47:03.120" v="1210" actId="1076"/>
          <ac:picMkLst>
            <pc:docMk/>
            <pc:sldMk cId="1919226616" sldId="2147375036"/>
            <ac:picMk id="4" creationId="{FF58748D-BBA2-EB9B-219A-4DF915621EE8}"/>
          </ac:picMkLst>
        </pc:picChg>
        <pc:picChg chg="add mod">
          <ac:chgData name="Pasque, Kurt (LT)" userId="101d425e-7b67-438f-8588-88e46245ddde" providerId="ADAL" clId="{4DA5F8A7-CF37-4AB9-A384-08BC1A69D461}" dt="2023-09-26T17:46:46.659" v="1208" actId="1076"/>
          <ac:picMkLst>
            <pc:docMk/>
            <pc:sldMk cId="1919226616" sldId="2147375036"/>
            <ac:picMk id="6" creationId="{0BA2F9D2-2BEA-E4BD-07F7-F9980963EFAC}"/>
          </ac:picMkLst>
        </pc:picChg>
        <pc:picChg chg="add mod">
          <ac:chgData name="Pasque, Kurt (LT)" userId="101d425e-7b67-438f-8588-88e46245ddde" providerId="ADAL" clId="{4DA5F8A7-CF37-4AB9-A384-08BC1A69D461}" dt="2023-09-26T17:47:08.454" v="1211" actId="1076"/>
          <ac:picMkLst>
            <pc:docMk/>
            <pc:sldMk cId="1919226616" sldId="2147375036"/>
            <ac:picMk id="8" creationId="{0DFA6414-8CE6-10B1-FB4B-D779778FA7B1}"/>
          </ac:picMkLst>
        </pc:picChg>
        <pc:picChg chg="add mod">
          <ac:chgData name="Pasque, Kurt (LT)" userId="101d425e-7b67-438f-8588-88e46245ddde" providerId="ADAL" clId="{4DA5F8A7-CF37-4AB9-A384-08BC1A69D461}" dt="2023-09-26T17:46:46.659" v="1208" actId="1076"/>
          <ac:picMkLst>
            <pc:docMk/>
            <pc:sldMk cId="1919226616" sldId="2147375036"/>
            <ac:picMk id="11" creationId="{3D8695CF-8775-C50C-1CF2-9A7FE0CBDA94}"/>
          </ac:picMkLst>
        </pc:picChg>
        <pc:picChg chg="add mod">
          <ac:chgData name="Pasque, Kurt (LT)" userId="101d425e-7b67-438f-8588-88e46245ddde" providerId="ADAL" clId="{4DA5F8A7-CF37-4AB9-A384-08BC1A69D461}" dt="2023-09-26T17:55:31.366" v="1248" actId="1076"/>
          <ac:picMkLst>
            <pc:docMk/>
            <pc:sldMk cId="1919226616" sldId="2147375036"/>
            <ac:picMk id="12" creationId="{F1D9059B-2CE5-4553-5F8A-F263745CEA36}"/>
          </ac:picMkLst>
        </pc:picChg>
        <pc:picChg chg="add mod">
          <ac:chgData name="Pasque, Kurt (LT)" userId="101d425e-7b67-438f-8588-88e46245ddde" providerId="ADAL" clId="{4DA5F8A7-CF37-4AB9-A384-08BC1A69D461}" dt="2023-09-26T17:46:46.659" v="1208" actId="1076"/>
          <ac:picMkLst>
            <pc:docMk/>
            <pc:sldMk cId="1919226616" sldId="2147375036"/>
            <ac:picMk id="13" creationId="{03CA5F2A-3734-7026-95F3-97C07F5C47A6}"/>
          </ac:picMkLst>
        </pc:picChg>
      </pc:sldChg>
      <pc:sldMasterChg chg="delSldLayout">
        <pc:chgData name="Pasque, Kurt (LT)" userId="101d425e-7b67-438f-8588-88e46245ddde" providerId="ADAL" clId="{4DA5F8A7-CF37-4AB9-A384-08BC1A69D461}" dt="2023-09-26T16:27:23.761" v="5" actId="47"/>
        <pc:sldMasterMkLst>
          <pc:docMk/>
          <pc:sldMasterMk cId="2478491706" sldId="2147483686"/>
        </pc:sldMasterMkLst>
        <pc:sldLayoutChg chg="del">
          <pc:chgData name="Pasque, Kurt (LT)" userId="101d425e-7b67-438f-8588-88e46245ddde" providerId="ADAL" clId="{4DA5F8A7-CF37-4AB9-A384-08BC1A69D461}" dt="2023-09-26T16:27:23.761" v="5" actId="47"/>
          <pc:sldLayoutMkLst>
            <pc:docMk/>
            <pc:sldMasterMk cId="2478491706" sldId="2147483686"/>
            <pc:sldLayoutMk cId="2621485529" sldId="214748370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AACE14-3188-4DC4-8EE5-F2A4F3793AB1}" type="datetimeFigureOut">
              <a:rPr lang="en-US" smtClean="0"/>
              <a:t>10/21/2023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FF49AD-0F37-48EF-9637-4B38220504B0}" type="slidenum">
              <a:rPr lang="en-US" smtClean="0"/>
              <a:t>‹#›</a:t>
            </a:fld>
            <a:endParaRPr lang="en-US"/>
          </a:p>
        </p:txBody>
      </p:sp>
    </p:spTree>
    <p:extLst>
      <p:ext uri="{BB962C8B-B14F-4D97-AF65-F5344CB8AC3E}">
        <p14:creationId xmlns:p14="http://schemas.microsoft.com/office/powerpoint/2010/main" val="3230547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err="1"/>
              <a:t>source:https</a:t>
            </a:r>
            <a:r>
              <a:rPr lang="en-US" sz="1200" i="1" dirty="0"/>
              <a:t>://towardsdatascience.com/know-your-enemy-7f7c5038bdf3</a:t>
            </a:r>
            <a:endParaRPr lang="en-US" dirty="0"/>
          </a:p>
        </p:txBody>
      </p:sp>
      <p:sp>
        <p:nvSpPr>
          <p:cNvPr id="4" name="Slide Number Placeholder 3"/>
          <p:cNvSpPr>
            <a:spLocks noGrp="1"/>
          </p:cNvSpPr>
          <p:nvPr>
            <p:ph type="sldNum" sz="quarter" idx="5"/>
          </p:nvPr>
        </p:nvSpPr>
        <p:spPr/>
        <p:txBody>
          <a:bodyPr/>
          <a:lstStyle/>
          <a:p>
            <a:fld id="{C9FF49AD-0F37-48EF-9637-4B38220504B0}" type="slidenum">
              <a:rPr lang="en-US" smtClean="0"/>
              <a:t>7</a:t>
            </a:fld>
            <a:endParaRPr lang="en-US"/>
          </a:p>
        </p:txBody>
      </p:sp>
    </p:spTree>
    <p:extLst>
      <p:ext uri="{BB962C8B-B14F-4D97-AF65-F5344CB8AC3E}">
        <p14:creationId xmlns:p14="http://schemas.microsoft.com/office/powerpoint/2010/main" val="33386701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5" descr="nps_ppt_mas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5" y="3"/>
            <a:ext cx="12185649"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8339" name="Rectangle 3"/>
          <p:cNvSpPr>
            <a:spLocks noGrp="1" noChangeArrowheads="1"/>
          </p:cNvSpPr>
          <p:nvPr>
            <p:ph type="ctrTitle"/>
          </p:nvPr>
        </p:nvSpPr>
        <p:spPr>
          <a:xfrm>
            <a:off x="1320800" y="2667000"/>
            <a:ext cx="10160000" cy="1143000"/>
          </a:xfrm>
        </p:spPr>
        <p:txBody>
          <a:bodyPr/>
          <a:lstStyle>
            <a:lvl1pPr algn="ctr">
              <a:defRPr sz="4800"/>
            </a:lvl1pPr>
          </a:lstStyle>
          <a:p>
            <a:r>
              <a:rPr lang="en-US"/>
              <a:t>Click to edit Master title style</a:t>
            </a:r>
          </a:p>
        </p:txBody>
      </p:sp>
      <p:sp>
        <p:nvSpPr>
          <p:cNvPr id="1038340" name="Rectangle 4"/>
          <p:cNvSpPr>
            <a:spLocks noGrp="1" noChangeArrowheads="1"/>
          </p:cNvSpPr>
          <p:nvPr>
            <p:ph type="subTitle" idx="1"/>
          </p:nvPr>
        </p:nvSpPr>
        <p:spPr>
          <a:xfrm>
            <a:off x="2133600" y="4114800"/>
            <a:ext cx="8534400" cy="1752600"/>
          </a:xfrm>
        </p:spPr>
        <p:txBody>
          <a:bodyPr/>
          <a:lstStyle>
            <a:lvl1pPr marL="0" indent="0" algn="ctr">
              <a:buFontTx/>
              <a:buNone/>
              <a:defRPr sz="3733">
                <a:solidFill>
                  <a:schemeClr val="bg1"/>
                </a:solidFill>
              </a:defRPr>
            </a:lvl1pPr>
          </a:lstStyle>
          <a:p>
            <a:r>
              <a:rPr lang="en-US"/>
              <a:t>Click to edit Master subtitle style</a:t>
            </a:r>
          </a:p>
        </p:txBody>
      </p:sp>
    </p:spTree>
    <p:extLst>
      <p:ext uri="{BB962C8B-B14F-4D97-AF65-F5344CB8AC3E}">
        <p14:creationId xmlns:p14="http://schemas.microsoft.com/office/powerpoint/2010/main" val="3385244669"/>
      </p:ext>
    </p:extLst>
  </p:cSld>
  <p:clrMapOvr>
    <a:masterClrMapping/>
  </p:clrMapOvr>
  <p:transition spd="med">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12192000" cy="11430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56388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48400" y="1447800"/>
            <a:ext cx="56388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47"/>
          <p:cNvSpPr>
            <a:spLocks noGrp="1" noChangeArrowheads="1"/>
          </p:cNvSpPr>
          <p:nvPr>
            <p:ph type="dt" sz="half" idx="10"/>
          </p:nvPr>
        </p:nvSpPr>
        <p:spPr/>
        <p:txBody>
          <a:bodyPr/>
          <a:lstStyle>
            <a:lvl1pPr>
              <a:defRPr/>
            </a:lvl1pPr>
          </a:lstStyle>
          <a:p>
            <a:fld id="{846CE7D5-CF57-46EF-B807-FDD0502418D4}" type="datetimeFigureOut">
              <a:rPr lang="en-US" smtClean="0"/>
              <a:t>10/21/2023</a:t>
            </a:fld>
            <a:endParaRPr lang="en-US"/>
          </a:p>
        </p:txBody>
      </p:sp>
      <p:sp>
        <p:nvSpPr>
          <p:cNvPr id="6" name="Rectangle 1048"/>
          <p:cNvSpPr>
            <a:spLocks noGrp="1" noChangeArrowheads="1"/>
          </p:cNvSpPr>
          <p:nvPr>
            <p:ph type="ftr" sz="quarter" idx="11"/>
          </p:nvPr>
        </p:nvSpPr>
        <p:spPr/>
        <p:txBody>
          <a:bodyPr/>
          <a:lstStyle>
            <a:lvl1pPr>
              <a:defRPr/>
            </a:lvl1pPr>
          </a:lstStyle>
          <a:p>
            <a:r>
              <a:rPr lang="en-US"/>
              <a:t>UNCLASSIFIED</a:t>
            </a:r>
          </a:p>
        </p:txBody>
      </p:sp>
      <p:sp>
        <p:nvSpPr>
          <p:cNvPr id="7" name="Rectangle 1049"/>
          <p:cNvSpPr>
            <a:spLocks noGrp="1" noChangeArrowheads="1"/>
          </p:cNvSpPr>
          <p:nvPr>
            <p:ph type="sldNum" sz="quarter" idx="12"/>
          </p:nvPr>
        </p:nvSpPr>
        <p:spPr/>
        <p:txBody>
          <a:bodyPr/>
          <a:lstStyle>
            <a:lvl1pPr>
              <a:defRPr/>
            </a:lvl1pPr>
          </a:lstStyle>
          <a:p>
            <a:fld id="{5379B396-BF19-43A6-808A-4ED7108C18E2}" type="slidenum">
              <a:rPr lang="en-US" smtClean="0"/>
              <a:t>‹#›</a:t>
            </a:fld>
            <a:endParaRPr lang="en-US"/>
          </a:p>
        </p:txBody>
      </p:sp>
    </p:spTree>
    <p:extLst>
      <p:ext uri="{BB962C8B-B14F-4D97-AF65-F5344CB8AC3E}">
        <p14:creationId xmlns:p14="http://schemas.microsoft.com/office/powerpoint/2010/main" val="3530914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733" baseline="0"/>
            </a:lvl1pPr>
          </a:lstStyle>
          <a:p>
            <a:r>
              <a:rPr lang="en-US"/>
              <a:t>Click to edit Master title style</a:t>
            </a:r>
          </a:p>
        </p:txBody>
      </p:sp>
      <p:sp>
        <p:nvSpPr>
          <p:cNvPr id="3" name="Content Placeholder 2"/>
          <p:cNvSpPr>
            <a:spLocks noGrp="1"/>
          </p:cNvSpPr>
          <p:nvPr>
            <p:ph idx="1"/>
          </p:nvPr>
        </p:nvSpPr>
        <p:spPr>
          <a:xfrm>
            <a:off x="1016000" y="1295400"/>
            <a:ext cx="105664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nchor="b"/>
          <a:lstStyle>
            <a:lvl1pPr>
              <a:defRPr sz="1100"/>
            </a:lvl1pPr>
          </a:lstStyle>
          <a:p>
            <a:fld id="{31BF79B2-07C7-4165-B11E-798D2549512E}" type="datetimeFigureOut">
              <a:rPr lang="en-US" smtClean="0"/>
              <a:pPr/>
              <a:t>10/21/2023</a:t>
            </a:fld>
            <a:endParaRPr lang="en-US"/>
          </a:p>
        </p:txBody>
      </p:sp>
      <p:sp>
        <p:nvSpPr>
          <p:cNvPr id="5" name="Rectangle 5"/>
          <p:cNvSpPr>
            <a:spLocks noGrp="1" noChangeArrowheads="1"/>
          </p:cNvSpPr>
          <p:nvPr>
            <p:ph type="ftr" sz="quarter" idx="11"/>
          </p:nvPr>
        </p:nvSpPr>
        <p:spPr>
          <a:solidFill>
            <a:schemeClr val="bg1"/>
          </a:solidFill>
          <a:ln/>
        </p:spPr>
        <p:txBody>
          <a:bodyPr anchor="ctr"/>
          <a:lstStyle>
            <a:lvl1pPr>
              <a:defRPr sz="1200">
                <a:solidFill>
                  <a:srgbClr val="00B050"/>
                </a:solidFill>
              </a:defRPr>
            </a:lvl1pPr>
          </a:lstStyle>
          <a:p>
            <a:r>
              <a:rPr lang="en-US"/>
              <a:t>UNCLASSIFIED</a:t>
            </a:r>
          </a:p>
        </p:txBody>
      </p:sp>
      <p:sp>
        <p:nvSpPr>
          <p:cNvPr id="6" name="Rectangle 6"/>
          <p:cNvSpPr>
            <a:spLocks noGrp="1" noChangeArrowheads="1"/>
          </p:cNvSpPr>
          <p:nvPr>
            <p:ph type="sldNum" sz="quarter" idx="12"/>
          </p:nvPr>
        </p:nvSpPr>
        <p:spPr>
          <a:ln/>
        </p:spPr>
        <p:txBody>
          <a:bodyPr/>
          <a:lstStyle>
            <a:lvl1pPr>
              <a:defRPr/>
            </a:lvl1pPr>
          </a:lstStyle>
          <a:p>
            <a:fld id="{5379B396-BF19-43A6-808A-4ED7108C18E2}" type="slidenum">
              <a:rPr lang="en-US" smtClean="0"/>
              <a:t>‹#›</a:t>
            </a:fld>
            <a:endParaRPr lang="en-US"/>
          </a:p>
        </p:txBody>
      </p:sp>
    </p:spTree>
    <p:extLst>
      <p:ext uri="{BB962C8B-B14F-4D97-AF65-F5344CB8AC3E}">
        <p14:creationId xmlns:p14="http://schemas.microsoft.com/office/powerpoint/2010/main" val="1401507364"/>
      </p:ext>
    </p:extLst>
  </p:cSld>
  <p:clrMapOvr>
    <a:masterClrMapping/>
  </p:clrMapOvr>
  <p:transition spd="med">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846CE7D5-CF57-46EF-B807-FDD0502418D4}" type="datetimeFigureOut">
              <a:rPr lang="en-US" smtClean="0"/>
              <a:t>10/21/2023</a:t>
            </a:fld>
            <a:endParaRPr lang="en-US"/>
          </a:p>
        </p:txBody>
      </p:sp>
      <p:sp>
        <p:nvSpPr>
          <p:cNvPr id="5" name="Rectangle 5"/>
          <p:cNvSpPr>
            <a:spLocks noGrp="1" noChangeArrowheads="1"/>
          </p:cNvSpPr>
          <p:nvPr>
            <p:ph type="ftr" sz="quarter" idx="11"/>
          </p:nvPr>
        </p:nvSpPr>
        <p:spPr>
          <a:ln/>
        </p:spPr>
        <p:txBody>
          <a:bodyPr/>
          <a:lstStyle>
            <a:lvl1pPr>
              <a:defRPr/>
            </a:lvl1pPr>
          </a:lstStyle>
          <a:p>
            <a:r>
              <a:rPr lang="en-US"/>
              <a:t>UNCLASSIFIED</a:t>
            </a:r>
          </a:p>
        </p:txBody>
      </p:sp>
      <p:sp>
        <p:nvSpPr>
          <p:cNvPr id="6" name="Rectangle 6"/>
          <p:cNvSpPr>
            <a:spLocks noGrp="1" noChangeArrowheads="1"/>
          </p:cNvSpPr>
          <p:nvPr>
            <p:ph type="sldNum" sz="quarter" idx="12"/>
          </p:nvPr>
        </p:nvSpPr>
        <p:spPr>
          <a:ln/>
        </p:spPr>
        <p:txBody>
          <a:bodyPr/>
          <a:lstStyle>
            <a:lvl1pPr>
              <a:defRPr/>
            </a:lvl1pPr>
          </a:lstStyle>
          <a:p>
            <a:fld id="{5379B396-BF19-43A6-808A-4ED7108C18E2}" type="slidenum">
              <a:rPr lang="en-US" smtClean="0"/>
              <a:t>‹#›</a:t>
            </a:fld>
            <a:endParaRPr lang="en-US"/>
          </a:p>
        </p:txBody>
      </p:sp>
    </p:spTree>
    <p:extLst>
      <p:ext uri="{BB962C8B-B14F-4D97-AF65-F5344CB8AC3E}">
        <p14:creationId xmlns:p14="http://schemas.microsoft.com/office/powerpoint/2010/main" val="180263632"/>
      </p:ext>
    </p:extLst>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95400"/>
            <a:ext cx="5384800" cy="4800600"/>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95400"/>
            <a:ext cx="5384800" cy="4800600"/>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846CE7D5-CF57-46EF-B807-FDD0502418D4}" type="datetimeFigureOut">
              <a:rPr lang="en-US" smtClean="0"/>
              <a:t>10/21/2023</a:t>
            </a:fld>
            <a:endParaRPr lang="en-US"/>
          </a:p>
        </p:txBody>
      </p:sp>
      <p:sp>
        <p:nvSpPr>
          <p:cNvPr id="6" name="Rectangle 5"/>
          <p:cNvSpPr>
            <a:spLocks noGrp="1" noChangeArrowheads="1"/>
          </p:cNvSpPr>
          <p:nvPr>
            <p:ph type="ftr" sz="quarter" idx="11"/>
          </p:nvPr>
        </p:nvSpPr>
        <p:spPr>
          <a:ln/>
        </p:spPr>
        <p:txBody>
          <a:bodyPr/>
          <a:lstStyle>
            <a:lvl1pPr>
              <a:defRPr/>
            </a:lvl1pPr>
          </a:lstStyle>
          <a:p>
            <a:r>
              <a:rPr lang="en-US"/>
              <a:t>UNCLASSIFIED</a:t>
            </a:r>
          </a:p>
        </p:txBody>
      </p:sp>
      <p:sp>
        <p:nvSpPr>
          <p:cNvPr id="7" name="Rectangle 6"/>
          <p:cNvSpPr>
            <a:spLocks noGrp="1" noChangeArrowheads="1"/>
          </p:cNvSpPr>
          <p:nvPr>
            <p:ph type="sldNum" sz="quarter" idx="12"/>
          </p:nvPr>
        </p:nvSpPr>
        <p:spPr>
          <a:ln/>
        </p:spPr>
        <p:txBody>
          <a:bodyPr/>
          <a:lstStyle>
            <a:lvl1pPr>
              <a:defRPr/>
            </a:lvl1pPr>
          </a:lstStyle>
          <a:p>
            <a:fld id="{5379B396-BF19-43A6-808A-4ED7108C18E2}" type="slidenum">
              <a:rPr lang="en-US" smtClean="0"/>
              <a:t>‹#›</a:t>
            </a:fld>
            <a:endParaRPr lang="en-US"/>
          </a:p>
        </p:txBody>
      </p:sp>
    </p:spTree>
    <p:extLst>
      <p:ext uri="{BB962C8B-B14F-4D97-AF65-F5344CB8AC3E}">
        <p14:creationId xmlns:p14="http://schemas.microsoft.com/office/powerpoint/2010/main" val="2181172167"/>
      </p:ext>
    </p:extLst>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4"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4"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846CE7D5-CF57-46EF-B807-FDD0502418D4}" type="datetimeFigureOut">
              <a:rPr lang="en-US" smtClean="0"/>
              <a:t>10/21/2023</a:t>
            </a:fld>
            <a:endParaRPr lang="en-US"/>
          </a:p>
        </p:txBody>
      </p:sp>
      <p:sp>
        <p:nvSpPr>
          <p:cNvPr id="8" name="Rectangle 5"/>
          <p:cNvSpPr>
            <a:spLocks noGrp="1" noChangeArrowheads="1"/>
          </p:cNvSpPr>
          <p:nvPr>
            <p:ph type="ftr" sz="quarter" idx="11"/>
          </p:nvPr>
        </p:nvSpPr>
        <p:spPr>
          <a:ln/>
        </p:spPr>
        <p:txBody>
          <a:bodyPr/>
          <a:lstStyle>
            <a:lvl1pPr>
              <a:defRPr/>
            </a:lvl1pPr>
          </a:lstStyle>
          <a:p>
            <a:r>
              <a:rPr lang="en-US"/>
              <a:t>UNCLASSIFIED</a:t>
            </a:r>
          </a:p>
        </p:txBody>
      </p:sp>
      <p:sp>
        <p:nvSpPr>
          <p:cNvPr id="9" name="Rectangle 6"/>
          <p:cNvSpPr>
            <a:spLocks noGrp="1" noChangeArrowheads="1"/>
          </p:cNvSpPr>
          <p:nvPr>
            <p:ph type="sldNum" sz="quarter" idx="12"/>
          </p:nvPr>
        </p:nvSpPr>
        <p:spPr>
          <a:ln/>
        </p:spPr>
        <p:txBody>
          <a:bodyPr/>
          <a:lstStyle>
            <a:lvl1pPr>
              <a:defRPr/>
            </a:lvl1pPr>
          </a:lstStyle>
          <a:p>
            <a:fld id="{5379B396-BF19-43A6-808A-4ED7108C18E2}" type="slidenum">
              <a:rPr lang="en-US" smtClean="0"/>
              <a:t>‹#›</a:t>
            </a:fld>
            <a:endParaRPr lang="en-US"/>
          </a:p>
        </p:txBody>
      </p:sp>
    </p:spTree>
    <p:extLst>
      <p:ext uri="{BB962C8B-B14F-4D97-AF65-F5344CB8AC3E}">
        <p14:creationId xmlns:p14="http://schemas.microsoft.com/office/powerpoint/2010/main" val="166713677"/>
      </p:ext>
    </p:extLst>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846CE7D5-CF57-46EF-B807-FDD0502418D4}" type="datetimeFigureOut">
              <a:rPr lang="en-US" smtClean="0"/>
              <a:t>10/21/2023</a:t>
            </a:fld>
            <a:endParaRPr lang="en-US"/>
          </a:p>
        </p:txBody>
      </p:sp>
      <p:sp>
        <p:nvSpPr>
          <p:cNvPr id="4" name="Rectangle 5"/>
          <p:cNvSpPr>
            <a:spLocks noGrp="1" noChangeArrowheads="1"/>
          </p:cNvSpPr>
          <p:nvPr>
            <p:ph type="ftr" sz="quarter" idx="11"/>
          </p:nvPr>
        </p:nvSpPr>
        <p:spPr>
          <a:ln/>
        </p:spPr>
        <p:txBody>
          <a:bodyPr/>
          <a:lstStyle>
            <a:lvl1pPr>
              <a:defRPr/>
            </a:lvl1pPr>
          </a:lstStyle>
          <a:p>
            <a:r>
              <a:rPr lang="en-US"/>
              <a:t>UNCLASSIFIED</a:t>
            </a:r>
          </a:p>
        </p:txBody>
      </p:sp>
      <p:sp>
        <p:nvSpPr>
          <p:cNvPr id="5" name="Rectangle 6"/>
          <p:cNvSpPr>
            <a:spLocks noGrp="1" noChangeArrowheads="1"/>
          </p:cNvSpPr>
          <p:nvPr>
            <p:ph type="sldNum" sz="quarter" idx="12"/>
          </p:nvPr>
        </p:nvSpPr>
        <p:spPr>
          <a:ln/>
        </p:spPr>
        <p:txBody>
          <a:bodyPr/>
          <a:lstStyle>
            <a:lvl1pPr>
              <a:defRPr/>
            </a:lvl1pPr>
          </a:lstStyle>
          <a:p>
            <a:fld id="{5379B396-BF19-43A6-808A-4ED7108C18E2}" type="slidenum">
              <a:rPr lang="en-US" smtClean="0"/>
              <a:t>‹#›</a:t>
            </a:fld>
            <a:endParaRPr lang="en-US"/>
          </a:p>
        </p:txBody>
      </p:sp>
    </p:spTree>
    <p:extLst>
      <p:ext uri="{BB962C8B-B14F-4D97-AF65-F5344CB8AC3E}">
        <p14:creationId xmlns:p14="http://schemas.microsoft.com/office/powerpoint/2010/main" val="1252626119"/>
      </p:ext>
    </p:extLst>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846CE7D5-CF57-46EF-B807-FDD0502418D4}" type="datetimeFigureOut">
              <a:rPr lang="en-US" smtClean="0"/>
              <a:t>10/21/2023</a:t>
            </a:fld>
            <a:endParaRPr lang="en-US"/>
          </a:p>
        </p:txBody>
      </p:sp>
      <p:sp>
        <p:nvSpPr>
          <p:cNvPr id="3" name="Rectangle 5"/>
          <p:cNvSpPr>
            <a:spLocks noGrp="1" noChangeArrowheads="1"/>
          </p:cNvSpPr>
          <p:nvPr>
            <p:ph type="ftr" sz="quarter" idx="11"/>
          </p:nvPr>
        </p:nvSpPr>
        <p:spPr>
          <a:ln/>
        </p:spPr>
        <p:txBody>
          <a:bodyPr/>
          <a:lstStyle>
            <a:lvl1pPr>
              <a:defRPr/>
            </a:lvl1pPr>
          </a:lstStyle>
          <a:p>
            <a:r>
              <a:rPr lang="en-US"/>
              <a:t>UNCLASSIFIED</a:t>
            </a:r>
          </a:p>
        </p:txBody>
      </p:sp>
      <p:sp>
        <p:nvSpPr>
          <p:cNvPr id="4" name="Rectangle 6"/>
          <p:cNvSpPr>
            <a:spLocks noGrp="1" noChangeArrowheads="1"/>
          </p:cNvSpPr>
          <p:nvPr>
            <p:ph type="sldNum" sz="quarter" idx="12"/>
          </p:nvPr>
        </p:nvSpPr>
        <p:spPr>
          <a:ln/>
        </p:spPr>
        <p:txBody>
          <a:bodyPr/>
          <a:lstStyle>
            <a:lvl1pPr>
              <a:defRPr/>
            </a:lvl1pPr>
          </a:lstStyle>
          <a:p>
            <a:fld id="{5379B396-BF19-43A6-808A-4ED7108C18E2}" type="slidenum">
              <a:rPr lang="en-US" smtClean="0"/>
              <a:t>‹#›</a:t>
            </a:fld>
            <a:endParaRPr lang="en-US"/>
          </a:p>
        </p:txBody>
      </p:sp>
    </p:spTree>
    <p:extLst>
      <p:ext uri="{BB962C8B-B14F-4D97-AF65-F5344CB8AC3E}">
        <p14:creationId xmlns:p14="http://schemas.microsoft.com/office/powerpoint/2010/main" val="3224740644"/>
      </p:ext>
    </p:extLst>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7"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4"/>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7" y="1435104"/>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846CE7D5-CF57-46EF-B807-FDD0502418D4}" type="datetimeFigureOut">
              <a:rPr lang="en-US" smtClean="0"/>
              <a:t>10/21/2023</a:t>
            </a:fld>
            <a:endParaRPr lang="en-US"/>
          </a:p>
        </p:txBody>
      </p:sp>
      <p:sp>
        <p:nvSpPr>
          <p:cNvPr id="6" name="Rectangle 5"/>
          <p:cNvSpPr>
            <a:spLocks noGrp="1" noChangeArrowheads="1"/>
          </p:cNvSpPr>
          <p:nvPr>
            <p:ph type="ftr" sz="quarter" idx="11"/>
          </p:nvPr>
        </p:nvSpPr>
        <p:spPr>
          <a:ln/>
        </p:spPr>
        <p:txBody>
          <a:bodyPr/>
          <a:lstStyle>
            <a:lvl1pPr>
              <a:defRPr/>
            </a:lvl1pPr>
          </a:lstStyle>
          <a:p>
            <a:r>
              <a:rPr lang="en-US"/>
              <a:t>UNCLASSIFIED</a:t>
            </a:r>
          </a:p>
        </p:txBody>
      </p:sp>
      <p:sp>
        <p:nvSpPr>
          <p:cNvPr id="7" name="Rectangle 6"/>
          <p:cNvSpPr>
            <a:spLocks noGrp="1" noChangeArrowheads="1"/>
          </p:cNvSpPr>
          <p:nvPr>
            <p:ph type="sldNum" sz="quarter" idx="12"/>
          </p:nvPr>
        </p:nvSpPr>
        <p:spPr>
          <a:ln/>
        </p:spPr>
        <p:txBody>
          <a:bodyPr/>
          <a:lstStyle>
            <a:lvl1pPr>
              <a:defRPr/>
            </a:lvl1pPr>
          </a:lstStyle>
          <a:p>
            <a:fld id="{5379B396-BF19-43A6-808A-4ED7108C18E2}" type="slidenum">
              <a:rPr lang="en-US" smtClean="0"/>
              <a:t>‹#›</a:t>
            </a:fld>
            <a:endParaRPr lang="en-US"/>
          </a:p>
        </p:txBody>
      </p:sp>
    </p:spTree>
    <p:extLst>
      <p:ext uri="{BB962C8B-B14F-4D97-AF65-F5344CB8AC3E}">
        <p14:creationId xmlns:p14="http://schemas.microsoft.com/office/powerpoint/2010/main" val="783742783"/>
      </p:ext>
    </p:extLst>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noProof="0"/>
              <a:t>Click icon to add picture</a:t>
            </a:r>
          </a:p>
        </p:txBody>
      </p:sp>
      <p:sp>
        <p:nvSpPr>
          <p:cNvPr id="4" name="Text Placeholder 3"/>
          <p:cNvSpPr>
            <a:spLocks noGrp="1"/>
          </p:cNvSpPr>
          <p:nvPr>
            <p:ph type="body" sz="half" idx="2"/>
          </p:nvPr>
        </p:nvSpPr>
        <p:spPr>
          <a:xfrm>
            <a:off x="2389717" y="5367341"/>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846CE7D5-CF57-46EF-B807-FDD0502418D4}" type="datetimeFigureOut">
              <a:rPr lang="en-US" smtClean="0"/>
              <a:t>10/21/2023</a:t>
            </a:fld>
            <a:endParaRPr lang="en-US"/>
          </a:p>
        </p:txBody>
      </p:sp>
      <p:sp>
        <p:nvSpPr>
          <p:cNvPr id="6" name="Rectangle 5"/>
          <p:cNvSpPr>
            <a:spLocks noGrp="1" noChangeArrowheads="1"/>
          </p:cNvSpPr>
          <p:nvPr>
            <p:ph type="ftr" sz="quarter" idx="11"/>
          </p:nvPr>
        </p:nvSpPr>
        <p:spPr>
          <a:ln/>
        </p:spPr>
        <p:txBody>
          <a:bodyPr/>
          <a:lstStyle>
            <a:lvl1pPr>
              <a:defRPr/>
            </a:lvl1pPr>
          </a:lstStyle>
          <a:p>
            <a:r>
              <a:rPr lang="en-US"/>
              <a:t>UNCLASSIFIED</a:t>
            </a:r>
          </a:p>
        </p:txBody>
      </p:sp>
      <p:sp>
        <p:nvSpPr>
          <p:cNvPr id="7" name="Rectangle 6"/>
          <p:cNvSpPr>
            <a:spLocks noGrp="1" noChangeArrowheads="1"/>
          </p:cNvSpPr>
          <p:nvPr>
            <p:ph type="sldNum" sz="quarter" idx="12"/>
          </p:nvPr>
        </p:nvSpPr>
        <p:spPr>
          <a:ln/>
        </p:spPr>
        <p:txBody>
          <a:bodyPr/>
          <a:lstStyle>
            <a:lvl1pPr>
              <a:defRPr/>
            </a:lvl1pPr>
          </a:lstStyle>
          <a:p>
            <a:fld id="{5379B396-BF19-43A6-808A-4ED7108C18E2}" type="slidenum">
              <a:rPr lang="en-US" smtClean="0"/>
              <a:t>‹#›</a:t>
            </a:fld>
            <a:endParaRPr lang="en-US"/>
          </a:p>
        </p:txBody>
      </p:sp>
    </p:spTree>
    <p:extLst>
      <p:ext uri="{BB962C8B-B14F-4D97-AF65-F5344CB8AC3E}">
        <p14:creationId xmlns:p14="http://schemas.microsoft.com/office/powerpoint/2010/main" val="1324086615"/>
      </p:ext>
    </p:extLst>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nps_ppt_slid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2192000"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3048000" y="0"/>
            <a:ext cx="8737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812800" y="1295400"/>
            <a:ext cx="1076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4"/>
          <p:cNvSpPr>
            <a:spLocks noGrp="1" noChangeArrowheads="1"/>
          </p:cNvSpPr>
          <p:nvPr>
            <p:ph type="dt" sz="half" idx="2"/>
          </p:nvPr>
        </p:nvSpPr>
        <p:spPr bwMode="auto">
          <a:xfrm>
            <a:off x="609600" y="6245225"/>
            <a:ext cx="2844800" cy="4762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867"/>
            </a:lvl1pPr>
          </a:lstStyle>
          <a:p>
            <a:fld id="{846CE7D5-CF57-46EF-B807-FDD0502418D4}" type="datetimeFigureOut">
              <a:rPr lang="en-US" smtClean="0"/>
              <a:t>10/21/2023</a:t>
            </a:fld>
            <a:endParaRPr lang="en-US"/>
          </a:p>
        </p:txBody>
      </p:sp>
      <p:sp>
        <p:nvSpPr>
          <p:cNvPr id="1029" name="Rectangle 5"/>
          <p:cNvSpPr>
            <a:spLocks noGrp="1" noChangeArrowheads="1"/>
          </p:cNvSpPr>
          <p:nvPr>
            <p:ph type="ftr" sz="quarter" idx="3"/>
          </p:nvPr>
        </p:nvSpPr>
        <p:spPr bwMode="auto">
          <a:xfrm>
            <a:off x="4470400" y="6305549"/>
            <a:ext cx="3860800" cy="476251"/>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1400">
                <a:solidFill>
                  <a:srgbClr val="00B050"/>
                </a:solidFill>
              </a:defRPr>
            </a:lvl1pPr>
          </a:lstStyle>
          <a:p>
            <a:r>
              <a:rPr lang="en-US"/>
              <a:t>UNCLASSIFIED</a:t>
            </a:r>
          </a:p>
        </p:txBody>
      </p:sp>
      <p:sp>
        <p:nvSpPr>
          <p:cNvPr id="1030" name="Rectangle 6"/>
          <p:cNvSpPr>
            <a:spLocks noGrp="1" noChangeArrowheads="1"/>
          </p:cNvSpPr>
          <p:nvPr>
            <p:ph type="sldNum" sz="quarter" idx="4"/>
          </p:nvPr>
        </p:nvSpPr>
        <p:spPr bwMode="auto">
          <a:xfrm>
            <a:off x="8737600" y="6245225"/>
            <a:ext cx="2844800" cy="4762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867"/>
            </a:lvl1pPr>
          </a:lstStyle>
          <a:p>
            <a:fld id="{5379B396-BF19-43A6-808A-4ED7108C18E2}" type="slidenum">
              <a:rPr lang="en-US" smtClean="0"/>
              <a:t>‹#›</a:t>
            </a:fld>
            <a:endParaRPr lang="en-US"/>
          </a:p>
        </p:txBody>
      </p:sp>
    </p:spTree>
    <p:extLst>
      <p:ext uri="{BB962C8B-B14F-4D97-AF65-F5344CB8AC3E}">
        <p14:creationId xmlns:p14="http://schemas.microsoft.com/office/powerpoint/2010/main" val="247849170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8" r:id="rId10"/>
  </p:sldLayoutIdLst>
  <p:transition spd="med">
    <p:fade thruBlk="1"/>
  </p:transition>
  <p:txStyles>
    <p:titleStyle>
      <a:lvl1pPr algn="r" rtl="0" eaLnBrk="1" fontAlgn="base" hangingPunct="1">
        <a:spcBef>
          <a:spcPct val="0"/>
        </a:spcBef>
        <a:spcAft>
          <a:spcPct val="0"/>
        </a:spcAft>
        <a:defRPr sz="4267" b="1">
          <a:solidFill>
            <a:schemeClr val="bg1"/>
          </a:solidFill>
          <a:latin typeface="+mj-lt"/>
          <a:ea typeface="+mj-ea"/>
          <a:cs typeface="+mj-cs"/>
        </a:defRPr>
      </a:lvl1pPr>
      <a:lvl2pPr algn="r" rtl="0" eaLnBrk="1" fontAlgn="base" hangingPunct="1">
        <a:spcBef>
          <a:spcPct val="0"/>
        </a:spcBef>
        <a:spcAft>
          <a:spcPct val="0"/>
        </a:spcAft>
        <a:defRPr sz="4267" b="1">
          <a:solidFill>
            <a:schemeClr val="bg1"/>
          </a:solidFill>
          <a:latin typeface="Arial" charset="0"/>
        </a:defRPr>
      </a:lvl2pPr>
      <a:lvl3pPr algn="r" rtl="0" eaLnBrk="1" fontAlgn="base" hangingPunct="1">
        <a:spcBef>
          <a:spcPct val="0"/>
        </a:spcBef>
        <a:spcAft>
          <a:spcPct val="0"/>
        </a:spcAft>
        <a:defRPr sz="4267" b="1">
          <a:solidFill>
            <a:schemeClr val="bg1"/>
          </a:solidFill>
          <a:latin typeface="Arial" charset="0"/>
        </a:defRPr>
      </a:lvl3pPr>
      <a:lvl4pPr algn="r" rtl="0" eaLnBrk="1" fontAlgn="base" hangingPunct="1">
        <a:spcBef>
          <a:spcPct val="0"/>
        </a:spcBef>
        <a:spcAft>
          <a:spcPct val="0"/>
        </a:spcAft>
        <a:defRPr sz="4267" b="1">
          <a:solidFill>
            <a:schemeClr val="bg1"/>
          </a:solidFill>
          <a:latin typeface="Arial" charset="0"/>
        </a:defRPr>
      </a:lvl4pPr>
      <a:lvl5pPr algn="r" rtl="0" eaLnBrk="1" fontAlgn="base" hangingPunct="1">
        <a:spcBef>
          <a:spcPct val="0"/>
        </a:spcBef>
        <a:spcAft>
          <a:spcPct val="0"/>
        </a:spcAft>
        <a:defRPr sz="4267" b="1">
          <a:solidFill>
            <a:schemeClr val="bg1"/>
          </a:solidFill>
          <a:latin typeface="Arial" charset="0"/>
        </a:defRPr>
      </a:lvl5pPr>
      <a:lvl6pPr marL="609585" algn="r" rtl="0" eaLnBrk="1" fontAlgn="base" hangingPunct="1">
        <a:spcBef>
          <a:spcPct val="0"/>
        </a:spcBef>
        <a:spcAft>
          <a:spcPct val="0"/>
        </a:spcAft>
        <a:defRPr sz="4267" b="1">
          <a:solidFill>
            <a:schemeClr val="bg1"/>
          </a:solidFill>
          <a:latin typeface="Arial" charset="0"/>
        </a:defRPr>
      </a:lvl6pPr>
      <a:lvl7pPr marL="1219170" algn="r" rtl="0" eaLnBrk="1" fontAlgn="base" hangingPunct="1">
        <a:spcBef>
          <a:spcPct val="0"/>
        </a:spcBef>
        <a:spcAft>
          <a:spcPct val="0"/>
        </a:spcAft>
        <a:defRPr sz="4267" b="1">
          <a:solidFill>
            <a:schemeClr val="bg1"/>
          </a:solidFill>
          <a:latin typeface="Arial" charset="0"/>
        </a:defRPr>
      </a:lvl7pPr>
      <a:lvl8pPr marL="1828754" algn="r" rtl="0" eaLnBrk="1" fontAlgn="base" hangingPunct="1">
        <a:spcBef>
          <a:spcPct val="0"/>
        </a:spcBef>
        <a:spcAft>
          <a:spcPct val="0"/>
        </a:spcAft>
        <a:defRPr sz="4267" b="1">
          <a:solidFill>
            <a:schemeClr val="bg1"/>
          </a:solidFill>
          <a:latin typeface="Arial" charset="0"/>
        </a:defRPr>
      </a:lvl8pPr>
      <a:lvl9pPr marL="2438339" algn="r" rtl="0" eaLnBrk="1" fontAlgn="base" hangingPunct="1">
        <a:spcBef>
          <a:spcPct val="0"/>
        </a:spcBef>
        <a:spcAft>
          <a:spcPct val="0"/>
        </a:spcAft>
        <a:defRPr sz="4267" b="1">
          <a:solidFill>
            <a:schemeClr val="bg1"/>
          </a:solidFill>
          <a:latin typeface="Arial" charset="0"/>
        </a:defRPr>
      </a:lvl9pPr>
    </p:titleStyle>
    <p:bodyStyle>
      <a:lvl1pPr marL="457189" indent="-457189" algn="l" rtl="0" eaLnBrk="1" fontAlgn="base" hangingPunct="1">
        <a:spcBef>
          <a:spcPct val="20000"/>
        </a:spcBef>
        <a:spcAft>
          <a:spcPct val="0"/>
        </a:spcAft>
        <a:buChar char="•"/>
        <a:defRPr sz="4267">
          <a:solidFill>
            <a:schemeClr val="tx1"/>
          </a:solidFill>
          <a:latin typeface="+mn-lt"/>
          <a:ea typeface="+mn-ea"/>
          <a:cs typeface="+mn-cs"/>
        </a:defRPr>
      </a:lvl1pPr>
      <a:lvl2pPr marL="990575" indent="-380990" algn="l" rtl="0" eaLnBrk="1" fontAlgn="base" hangingPunct="1">
        <a:spcBef>
          <a:spcPct val="20000"/>
        </a:spcBef>
        <a:spcAft>
          <a:spcPct val="0"/>
        </a:spcAft>
        <a:buChar char="–"/>
        <a:defRPr sz="3733">
          <a:solidFill>
            <a:schemeClr val="tx1"/>
          </a:solidFill>
          <a:latin typeface="+mn-lt"/>
        </a:defRPr>
      </a:lvl2pPr>
      <a:lvl3pPr marL="1523962" indent="-304792" algn="l" rtl="0" eaLnBrk="1" fontAlgn="base" hangingPunct="1">
        <a:spcBef>
          <a:spcPct val="20000"/>
        </a:spcBef>
        <a:spcAft>
          <a:spcPct val="0"/>
        </a:spcAft>
        <a:buChar char="•"/>
        <a:defRPr sz="3200">
          <a:solidFill>
            <a:schemeClr val="tx1"/>
          </a:solidFill>
          <a:latin typeface="+mn-lt"/>
        </a:defRPr>
      </a:lvl3pPr>
      <a:lvl4pPr marL="2133547" indent="-304792" algn="l" rtl="0" eaLnBrk="1" fontAlgn="base" hangingPunct="1">
        <a:spcBef>
          <a:spcPct val="20000"/>
        </a:spcBef>
        <a:spcAft>
          <a:spcPct val="0"/>
        </a:spcAft>
        <a:buChar char="–"/>
        <a:defRPr sz="2667">
          <a:solidFill>
            <a:schemeClr val="tx1"/>
          </a:solidFill>
          <a:latin typeface="+mn-lt"/>
        </a:defRPr>
      </a:lvl4pPr>
      <a:lvl5pPr marL="2743131" indent="-304792" algn="l" rtl="0" eaLnBrk="1" fontAlgn="base" hangingPunct="1">
        <a:spcBef>
          <a:spcPct val="20000"/>
        </a:spcBef>
        <a:spcAft>
          <a:spcPct val="0"/>
        </a:spcAft>
        <a:buChar char="»"/>
        <a:defRPr sz="2667">
          <a:solidFill>
            <a:schemeClr val="tx1"/>
          </a:solidFill>
          <a:latin typeface="+mn-lt"/>
        </a:defRPr>
      </a:lvl5pPr>
      <a:lvl6pPr marL="3352716" indent="-304792" algn="l" rtl="0" eaLnBrk="1" fontAlgn="base" hangingPunct="1">
        <a:spcBef>
          <a:spcPct val="20000"/>
        </a:spcBef>
        <a:spcAft>
          <a:spcPct val="0"/>
        </a:spcAft>
        <a:buChar char="»"/>
        <a:defRPr sz="2667">
          <a:solidFill>
            <a:schemeClr val="tx1"/>
          </a:solidFill>
          <a:latin typeface="+mn-lt"/>
        </a:defRPr>
      </a:lvl6pPr>
      <a:lvl7pPr marL="3962301" indent="-304792" algn="l" rtl="0" eaLnBrk="1" fontAlgn="base" hangingPunct="1">
        <a:spcBef>
          <a:spcPct val="20000"/>
        </a:spcBef>
        <a:spcAft>
          <a:spcPct val="0"/>
        </a:spcAft>
        <a:buChar char="»"/>
        <a:defRPr sz="2667">
          <a:solidFill>
            <a:schemeClr val="tx1"/>
          </a:solidFill>
          <a:latin typeface="+mn-lt"/>
        </a:defRPr>
      </a:lvl7pPr>
      <a:lvl8pPr marL="4571886" indent="-304792" algn="l" rtl="0" eaLnBrk="1" fontAlgn="base" hangingPunct="1">
        <a:spcBef>
          <a:spcPct val="20000"/>
        </a:spcBef>
        <a:spcAft>
          <a:spcPct val="0"/>
        </a:spcAft>
        <a:buChar char="»"/>
        <a:defRPr sz="2667">
          <a:solidFill>
            <a:schemeClr val="tx1"/>
          </a:solidFill>
          <a:latin typeface="+mn-lt"/>
        </a:defRPr>
      </a:lvl8pPr>
      <a:lvl9pPr marL="5181470" indent="-304792" algn="l" rtl="0" eaLnBrk="1" fontAlgn="base" hangingPunct="1">
        <a:spcBef>
          <a:spcPct val="20000"/>
        </a:spcBef>
        <a:spcAft>
          <a:spcPct val="0"/>
        </a:spcAft>
        <a:buChar char="»"/>
        <a:defRPr sz="2667">
          <a:solidFill>
            <a:schemeClr val="tx1"/>
          </a:solidFill>
          <a:latin typeface="+mn-lt"/>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A5E13-D608-D509-CDEA-AA2CB7C9EE59}"/>
              </a:ext>
            </a:extLst>
          </p:cNvPr>
          <p:cNvSpPr>
            <a:spLocks noGrp="1"/>
          </p:cNvSpPr>
          <p:nvPr>
            <p:ph type="ctrTitle"/>
          </p:nvPr>
        </p:nvSpPr>
        <p:spPr/>
        <p:txBody>
          <a:bodyPr>
            <a:noAutofit/>
          </a:bodyPr>
          <a:lstStyle/>
          <a:p>
            <a:r>
              <a:rPr lang="en-US" sz="4000" dirty="0"/>
              <a:t>Tropical Layer Robustness Implemented in Convolutional Neural Network</a:t>
            </a:r>
          </a:p>
        </p:txBody>
      </p:sp>
      <p:sp>
        <p:nvSpPr>
          <p:cNvPr id="6" name="Subtitle 5">
            <a:extLst>
              <a:ext uri="{FF2B5EF4-FFF2-40B4-BE49-F238E27FC236}">
                <a16:creationId xmlns:a16="http://schemas.microsoft.com/office/drawing/2014/main" id="{C3C26251-549B-6D74-3B08-25C238F80EB2}"/>
              </a:ext>
            </a:extLst>
          </p:cNvPr>
          <p:cNvSpPr>
            <a:spLocks noGrp="1"/>
          </p:cNvSpPr>
          <p:nvPr>
            <p:ph type="subTitle" idx="1"/>
          </p:nvPr>
        </p:nvSpPr>
        <p:spPr/>
        <p:txBody>
          <a:bodyPr/>
          <a:lstStyle/>
          <a:p>
            <a:endParaRPr lang="en-US" i="1" dirty="0"/>
          </a:p>
        </p:txBody>
      </p:sp>
      <p:sp>
        <p:nvSpPr>
          <p:cNvPr id="5" name="TextBox 4">
            <a:extLst>
              <a:ext uri="{FF2B5EF4-FFF2-40B4-BE49-F238E27FC236}">
                <a16:creationId xmlns:a16="http://schemas.microsoft.com/office/drawing/2014/main" id="{F760CE93-3B18-EAEA-B575-49FA40E02D0B}"/>
              </a:ext>
            </a:extLst>
          </p:cNvPr>
          <p:cNvSpPr txBox="1"/>
          <p:nvPr/>
        </p:nvSpPr>
        <p:spPr>
          <a:xfrm>
            <a:off x="10915650" y="6607373"/>
            <a:ext cx="1276349" cy="246221"/>
          </a:xfrm>
          <a:prstGeom prst="rect">
            <a:avLst/>
          </a:prstGeom>
          <a:noFill/>
        </p:spPr>
        <p:txBody>
          <a:bodyPr wrap="square" rtlCol="0" anchor="b">
            <a:spAutoFit/>
          </a:bodyPr>
          <a:lstStyle/>
          <a:p>
            <a:pPr algn="r"/>
            <a:r>
              <a:rPr lang="en-US" sz="1000">
                <a:solidFill>
                  <a:schemeClr val="bg1"/>
                </a:solidFill>
              </a:rPr>
              <a:t>Updated: 4/5/2023</a:t>
            </a:r>
          </a:p>
        </p:txBody>
      </p:sp>
    </p:spTree>
    <p:extLst>
      <p:ext uri="{BB962C8B-B14F-4D97-AF65-F5344CB8AC3E}">
        <p14:creationId xmlns:p14="http://schemas.microsoft.com/office/powerpoint/2010/main" val="2975709926"/>
      </p:ext>
    </p:extLst>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A3D1-3BF0-F8BF-CDE2-F9984C5BAE79}"/>
              </a:ext>
            </a:extLst>
          </p:cNvPr>
          <p:cNvSpPr>
            <a:spLocks noGrp="1"/>
          </p:cNvSpPr>
          <p:nvPr>
            <p:ph type="title"/>
          </p:nvPr>
        </p:nvSpPr>
        <p:spPr/>
        <p:txBody>
          <a:bodyPr/>
          <a:lstStyle/>
          <a:p>
            <a:r>
              <a:rPr lang="en-US" dirty="0"/>
              <a:t>Some Possible Changes</a:t>
            </a:r>
          </a:p>
        </p:txBody>
      </p:sp>
      <p:sp>
        <p:nvSpPr>
          <p:cNvPr id="3" name="Content Placeholder 2">
            <a:extLst>
              <a:ext uri="{FF2B5EF4-FFF2-40B4-BE49-F238E27FC236}">
                <a16:creationId xmlns:a16="http://schemas.microsoft.com/office/drawing/2014/main" id="{C2CC9FAB-5D78-1CEF-08F1-593601420DAA}"/>
              </a:ext>
            </a:extLst>
          </p:cNvPr>
          <p:cNvSpPr>
            <a:spLocks noGrp="1"/>
          </p:cNvSpPr>
          <p:nvPr>
            <p:ph idx="1"/>
          </p:nvPr>
        </p:nvSpPr>
        <p:spPr>
          <a:xfrm>
            <a:off x="1016000" y="1295400"/>
            <a:ext cx="10566400" cy="5066980"/>
          </a:xfrm>
        </p:spPr>
        <p:txBody>
          <a:bodyPr/>
          <a:lstStyle/>
          <a:p>
            <a:r>
              <a:rPr lang="en-US" sz="2800" b="1" dirty="0"/>
              <a:t>Training Parameters</a:t>
            </a:r>
            <a:r>
              <a:rPr lang="en-US" sz="2800" dirty="0"/>
              <a:t>: Since we are only training 2 weights at a time, I think the training methods used for tropical network might be able to be tuned differently than other networks. It seems like the number of epochs or the step value the weights are updated could be adjusted up. There might be other ways I am not aware of, but perhaps the right changes could improve the prediction power of the Tropical layer as is.</a:t>
            </a:r>
          </a:p>
        </p:txBody>
      </p:sp>
    </p:spTree>
    <p:extLst>
      <p:ext uri="{BB962C8B-B14F-4D97-AF65-F5344CB8AC3E}">
        <p14:creationId xmlns:p14="http://schemas.microsoft.com/office/powerpoint/2010/main" val="3256696357"/>
      </p:ext>
    </p:extLst>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C29A58-4C90-9891-46A9-076A2EB09898}"/>
              </a:ext>
            </a:extLst>
          </p:cNvPr>
          <p:cNvSpPr>
            <a:spLocks noGrp="1"/>
          </p:cNvSpPr>
          <p:nvPr>
            <p:ph type="title"/>
          </p:nvPr>
        </p:nvSpPr>
        <p:spPr/>
        <p:txBody>
          <a:bodyPr/>
          <a:lstStyle/>
          <a:p>
            <a:r>
              <a:rPr lang="en-US" dirty="0"/>
              <a:t>Some CNN Definitions</a:t>
            </a:r>
          </a:p>
        </p:txBody>
      </p:sp>
      <p:sp>
        <p:nvSpPr>
          <p:cNvPr id="22" name="TextBox 21">
            <a:extLst>
              <a:ext uri="{FF2B5EF4-FFF2-40B4-BE49-F238E27FC236}">
                <a16:creationId xmlns:a16="http://schemas.microsoft.com/office/drawing/2014/main" id="{927CB925-FA77-45CE-3049-C4790B2A5FF3}"/>
              </a:ext>
            </a:extLst>
          </p:cNvPr>
          <p:cNvSpPr txBox="1"/>
          <p:nvPr/>
        </p:nvSpPr>
        <p:spPr>
          <a:xfrm>
            <a:off x="669196" y="985266"/>
            <a:ext cx="5362770" cy="5339923"/>
          </a:xfrm>
          <a:prstGeom prst="rect">
            <a:avLst/>
          </a:prstGeom>
          <a:noFill/>
        </p:spPr>
        <p:txBody>
          <a:bodyPr wrap="square" rtlCol="0">
            <a:spAutoFit/>
          </a:bodyPr>
          <a:lstStyle/>
          <a:p>
            <a:r>
              <a:rPr lang="en-US" sz="1100" dirty="0"/>
              <a:t>ChatGPT generated explanations of some key terms often used to describe parts of convolutional neural networks:</a:t>
            </a:r>
          </a:p>
          <a:p>
            <a:endParaRPr lang="en-US" sz="1100" dirty="0"/>
          </a:p>
          <a:p>
            <a:r>
              <a:rPr lang="en-US" sz="1100" dirty="0"/>
              <a:t>1. Filter (or Kernel):</a:t>
            </a:r>
          </a:p>
          <a:p>
            <a:r>
              <a:rPr lang="en-US" sz="1100" dirty="0"/>
              <a:t>   - A small matrix applied to the input data during convolution.</a:t>
            </a:r>
          </a:p>
          <a:p>
            <a:r>
              <a:rPr lang="en-US" sz="1100" dirty="0"/>
              <a:t>   - Captures specific patterns or features, such as edges, textures, or shapes.</a:t>
            </a:r>
          </a:p>
          <a:p>
            <a:endParaRPr lang="en-US" sz="1100" dirty="0"/>
          </a:p>
          <a:p>
            <a:r>
              <a:rPr lang="en-US" sz="1100" dirty="0"/>
              <a:t>2. Stride:</a:t>
            </a:r>
          </a:p>
          <a:p>
            <a:r>
              <a:rPr lang="en-US" sz="1100" dirty="0"/>
              <a:t>   - A hyperparameter that defines the step size when moving the filter over the input data during convolution.</a:t>
            </a:r>
          </a:p>
          <a:p>
            <a:r>
              <a:rPr lang="en-US" sz="1100" dirty="0"/>
              <a:t>   - A larger stride results in a smaller output volume.</a:t>
            </a:r>
          </a:p>
          <a:p>
            <a:endParaRPr lang="en-US" sz="1100" dirty="0"/>
          </a:p>
          <a:p>
            <a:r>
              <a:rPr lang="en-US" sz="1100" dirty="0"/>
              <a:t>3. Padding:</a:t>
            </a:r>
          </a:p>
          <a:p>
            <a:r>
              <a:rPr lang="en-US" sz="1100" dirty="0"/>
              <a:t>   - The addition of zeros around the input data to control the output size.</a:t>
            </a:r>
          </a:p>
          <a:p>
            <a:r>
              <a:rPr lang="en-US" sz="1100" dirty="0"/>
              <a:t>   - Two common types: "valid" (no padding) and "same" (padding to match input and output dimensions).</a:t>
            </a:r>
          </a:p>
          <a:p>
            <a:endParaRPr lang="en-US" sz="1100" dirty="0"/>
          </a:p>
          <a:p>
            <a:r>
              <a:rPr lang="en-US" sz="1100" dirty="0"/>
              <a:t>4. Pooling Layer:</a:t>
            </a:r>
          </a:p>
          <a:p>
            <a:r>
              <a:rPr lang="en-US" sz="1100" dirty="0"/>
              <a:t>   - Used for down sampling the spatial dimensions of the data.</a:t>
            </a:r>
          </a:p>
          <a:p>
            <a:r>
              <a:rPr lang="en-US" sz="1100" dirty="0"/>
              <a:t>   - Common types include max pooling and average pooling.</a:t>
            </a:r>
          </a:p>
          <a:p>
            <a:r>
              <a:rPr lang="en-US" sz="1100" dirty="0"/>
              <a:t>   - Helps reduce computational complexity and overfitting.</a:t>
            </a:r>
          </a:p>
          <a:p>
            <a:endParaRPr lang="en-US" sz="1100" dirty="0"/>
          </a:p>
          <a:p>
            <a:r>
              <a:rPr lang="en-US" sz="1100" dirty="0"/>
              <a:t>5. Feature Map:</a:t>
            </a:r>
          </a:p>
          <a:p>
            <a:r>
              <a:rPr lang="en-US" sz="1100" dirty="0"/>
              <a:t>   - The result of applying filters to the input data in a convolutional layer.</a:t>
            </a:r>
          </a:p>
          <a:p>
            <a:r>
              <a:rPr lang="en-US" sz="1100" dirty="0"/>
              <a:t>   - Each feature map represents the presence of a specific feature or pattern.</a:t>
            </a:r>
          </a:p>
          <a:p>
            <a:endParaRPr lang="en-US" sz="1100" dirty="0"/>
          </a:p>
          <a:p>
            <a:r>
              <a:rPr lang="en-US" sz="1100" dirty="0"/>
              <a:t>6. Channels: </a:t>
            </a:r>
          </a:p>
          <a:p>
            <a:r>
              <a:rPr lang="en-US" sz="1100" dirty="0"/>
              <a:t>   - The depth of the present data. </a:t>
            </a:r>
          </a:p>
          <a:p>
            <a:r>
              <a:rPr lang="en-US" sz="1100" dirty="0"/>
              <a:t>   - For an RGB input image there are 3 channels. </a:t>
            </a:r>
          </a:p>
          <a:p>
            <a:r>
              <a:rPr lang="en-US" sz="1100" dirty="0"/>
              <a:t>   - For the output of a convolutional layer there are “n” number of channels where n is the number of the filters/</a:t>
            </a:r>
            <a:r>
              <a:rPr lang="en-US" sz="1100"/>
              <a:t>kernels specified by user.</a:t>
            </a:r>
            <a:endParaRPr lang="en-US" sz="1100" dirty="0"/>
          </a:p>
        </p:txBody>
      </p:sp>
      <p:pic>
        <p:nvPicPr>
          <p:cNvPr id="24" name="Picture 23">
            <a:extLst>
              <a:ext uri="{FF2B5EF4-FFF2-40B4-BE49-F238E27FC236}">
                <a16:creationId xmlns:a16="http://schemas.microsoft.com/office/drawing/2014/main" id="{112FAC51-36BB-0759-D9AD-BBAE230FDFF0}"/>
              </a:ext>
            </a:extLst>
          </p:cNvPr>
          <p:cNvPicPr>
            <a:picLocks noChangeAspect="1"/>
          </p:cNvPicPr>
          <p:nvPr/>
        </p:nvPicPr>
        <p:blipFill>
          <a:blip r:embed="rId2"/>
          <a:stretch>
            <a:fillRect/>
          </a:stretch>
        </p:blipFill>
        <p:spPr>
          <a:xfrm>
            <a:off x="6238749" y="894936"/>
            <a:ext cx="2864498" cy="2759443"/>
          </a:xfrm>
          <a:prstGeom prst="rect">
            <a:avLst/>
          </a:prstGeom>
        </p:spPr>
      </p:pic>
      <p:pic>
        <p:nvPicPr>
          <p:cNvPr id="26" name="Picture 25">
            <a:extLst>
              <a:ext uri="{FF2B5EF4-FFF2-40B4-BE49-F238E27FC236}">
                <a16:creationId xmlns:a16="http://schemas.microsoft.com/office/drawing/2014/main" id="{27299FC1-1EF0-EF23-8495-3221BEFD50F7}"/>
              </a:ext>
            </a:extLst>
          </p:cNvPr>
          <p:cNvPicPr>
            <a:picLocks noChangeAspect="1"/>
          </p:cNvPicPr>
          <p:nvPr/>
        </p:nvPicPr>
        <p:blipFill>
          <a:blip r:embed="rId3"/>
          <a:stretch>
            <a:fillRect/>
          </a:stretch>
        </p:blipFill>
        <p:spPr>
          <a:xfrm>
            <a:off x="9103247" y="869474"/>
            <a:ext cx="3088753" cy="2810368"/>
          </a:xfrm>
          <a:prstGeom prst="rect">
            <a:avLst/>
          </a:prstGeom>
        </p:spPr>
      </p:pic>
      <p:pic>
        <p:nvPicPr>
          <p:cNvPr id="27" name="Picture 26">
            <a:extLst>
              <a:ext uri="{FF2B5EF4-FFF2-40B4-BE49-F238E27FC236}">
                <a16:creationId xmlns:a16="http://schemas.microsoft.com/office/drawing/2014/main" id="{6D34BAFF-3BCD-B635-673F-E2E4456BEE27}"/>
              </a:ext>
            </a:extLst>
          </p:cNvPr>
          <p:cNvPicPr>
            <a:picLocks noChangeAspect="1"/>
          </p:cNvPicPr>
          <p:nvPr/>
        </p:nvPicPr>
        <p:blipFill>
          <a:blip r:embed="rId4"/>
          <a:stretch>
            <a:fillRect/>
          </a:stretch>
        </p:blipFill>
        <p:spPr>
          <a:xfrm>
            <a:off x="6359820" y="3679842"/>
            <a:ext cx="5832180" cy="3121848"/>
          </a:xfrm>
          <a:prstGeom prst="rect">
            <a:avLst/>
          </a:prstGeom>
        </p:spPr>
      </p:pic>
    </p:spTree>
    <p:extLst>
      <p:ext uri="{BB962C8B-B14F-4D97-AF65-F5344CB8AC3E}">
        <p14:creationId xmlns:p14="http://schemas.microsoft.com/office/powerpoint/2010/main" val="462851389"/>
      </p:ext>
    </p:extLst>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EE8E5-D441-A43C-122D-31F41B6E2513}"/>
              </a:ext>
            </a:extLst>
          </p:cNvPr>
          <p:cNvSpPr>
            <a:spLocks noGrp="1"/>
          </p:cNvSpPr>
          <p:nvPr>
            <p:ph type="title"/>
          </p:nvPr>
        </p:nvSpPr>
        <p:spPr/>
        <p:txBody>
          <a:bodyPr/>
          <a:lstStyle/>
          <a:p>
            <a:r>
              <a:rPr lang="en-US" dirty="0"/>
              <a:t>Experiment Methodology</a:t>
            </a:r>
          </a:p>
        </p:txBody>
      </p:sp>
      <p:sp>
        <p:nvSpPr>
          <p:cNvPr id="3" name="Content Placeholder 2">
            <a:extLst>
              <a:ext uri="{FF2B5EF4-FFF2-40B4-BE49-F238E27FC236}">
                <a16:creationId xmlns:a16="http://schemas.microsoft.com/office/drawing/2014/main" id="{5985A685-592C-6226-1436-1F23BD09A81A}"/>
              </a:ext>
            </a:extLst>
          </p:cNvPr>
          <p:cNvSpPr>
            <a:spLocks noGrp="1"/>
          </p:cNvSpPr>
          <p:nvPr>
            <p:ph idx="1"/>
          </p:nvPr>
        </p:nvSpPr>
        <p:spPr/>
        <p:txBody>
          <a:bodyPr/>
          <a:lstStyle/>
          <a:p>
            <a:pPr marL="742950" indent="-742950">
              <a:buFont typeface="+mj-lt"/>
              <a:buAutoNum type="arabicPeriod"/>
            </a:pPr>
            <a:r>
              <a:rPr lang="en-US"/>
              <a:t>Train </a:t>
            </a:r>
            <a:r>
              <a:rPr lang="en-US" dirty="0"/>
              <a:t>model</a:t>
            </a:r>
          </a:p>
          <a:p>
            <a:pPr marL="742950" indent="-742950">
              <a:buFont typeface="+mj-lt"/>
              <a:buAutoNum type="arabicPeriod"/>
            </a:pPr>
            <a:r>
              <a:rPr lang="en-US" dirty="0"/>
              <a:t>Attack test set using model with the projected gradient descent attack method</a:t>
            </a:r>
          </a:p>
          <a:p>
            <a:pPr marL="742950" indent="-742950">
              <a:buFont typeface="+mj-lt"/>
              <a:buAutoNum type="arabicPeriod"/>
            </a:pPr>
            <a:r>
              <a:rPr lang="en-US" dirty="0"/>
              <a:t>Evaluate model on test set before and after attack</a:t>
            </a:r>
          </a:p>
          <a:p>
            <a:endParaRPr lang="en-US" dirty="0"/>
          </a:p>
        </p:txBody>
      </p:sp>
    </p:spTree>
    <p:extLst>
      <p:ext uri="{BB962C8B-B14F-4D97-AF65-F5344CB8AC3E}">
        <p14:creationId xmlns:p14="http://schemas.microsoft.com/office/powerpoint/2010/main" val="401805557"/>
      </p:ext>
    </p:extLst>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0BFA9-A74F-D605-3B8D-4B96E0883630}"/>
              </a:ext>
            </a:extLst>
          </p:cNvPr>
          <p:cNvSpPr>
            <a:spLocks noGrp="1"/>
          </p:cNvSpPr>
          <p:nvPr>
            <p:ph type="title"/>
          </p:nvPr>
        </p:nvSpPr>
        <p:spPr/>
        <p:txBody>
          <a:bodyPr/>
          <a:lstStyle/>
          <a:p>
            <a:r>
              <a:rPr lang="en-US" dirty="0"/>
              <a:t>Data Used</a:t>
            </a:r>
          </a:p>
        </p:txBody>
      </p:sp>
      <p:sp>
        <p:nvSpPr>
          <p:cNvPr id="3" name="Content Placeholder 2">
            <a:extLst>
              <a:ext uri="{FF2B5EF4-FFF2-40B4-BE49-F238E27FC236}">
                <a16:creationId xmlns:a16="http://schemas.microsoft.com/office/drawing/2014/main" id="{CEC94498-0064-A042-876E-529D167ECCE7}"/>
              </a:ext>
            </a:extLst>
          </p:cNvPr>
          <p:cNvSpPr>
            <a:spLocks noGrp="1"/>
          </p:cNvSpPr>
          <p:nvPr>
            <p:ph idx="1"/>
          </p:nvPr>
        </p:nvSpPr>
        <p:spPr>
          <a:xfrm>
            <a:off x="1015999" y="1295400"/>
            <a:ext cx="10702099" cy="4800600"/>
          </a:xfrm>
        </p:spPr>
        <p:txBody>
          <a:bodyPr/>
          <a:lstStyle/>
          <a:p>
            <a:r>
              <a:rPr lang="en-US" sz="3600" dirty="0"/>
              <a:t>MNIST – Simple handwriting Data</a:t>
            </a:r>
          </a:p>
          <a:p>
            <a:pPr lvl="1"/>
            <a:r>
              <a:rPr lang="en-US" sz="3200" dirty="0"/>
              <a:t>Numbers 0-9</a:t>
            </a:r>
          </a:p>
          <a:p>
            <a:pPr lvl="1"/>
            <a:r>
              <a:rPr lang="en-US" sz="3200" dirty="0"/>
              <a:t>Data is shaped 28x28x1 (1=grayscale and </a:t>
            </a:r>
            <a:r>
              <a:rPr lang="en-US" sz="3200" i="1" dirty="0"/>
              <a:t>not</a:t>
            </a:r>
            <a:r>
              <a:rPr lang="en-US" sz="3200" dirty="0"/>
              <a:t> RGB)</a:t>
            </a:r>
          </a:p>
          <a:p>
            <a:pPr lvl="1"/>
            <a:r>
              <a:rPr lang="en-US" sz="3200" dirty="0"/>
              <a:t>Train set = 60,000 images</a:t>
            </a:r>
          </a:p>
          <a:p>
            <a:pPr lvl="1"/>
            <a:r>
              <a:rPr lang="en-US" sz="3200" dirty="0"/>
              <a:t>Test set = 10,000 images</a:t>
            </a:r>
          </a:p>
        </p:txBody>
      </p:sp>
      <p:pic>
        <p:nvPicPr>
          <p:cNvPr id="5" name="Picture 4">
            <a:extLst>
              <a:ext uri="{FF2B5EF4-FFF2-40B4-BE49-F238E27FC236}">
                <a16:creationId xmlns:a16="http://schemas.microsoft.com/office/drawing/2014/main" id="{EF64D8E2-6C6D-1215-9F83-D259B78FB6BA}"/>
              </a:ext>
            </a:extLst>
          </p:cNvPr>
          <p:cNvPicPr>
            <a:picLocks noChangeAspect="1"/>
          </p:cNvPicPr>
          <p:nvPr/>
        </p:nvPicPr>
        <p:blipFill>
          <a:blip r:embed="rId2"/>
          <a:stretch>
            <a:fillRect/>
          </a:stretch>
        </p:blipFill>
        <p:spPr>
          <a:xfrm>
            <a:off x="1209833" y="4760224"/>
            <a:ext cx="10314429" cy="1985042"/>
          </a:xfrm>
          <a:prstGeom prst="rect">
            <a:avLst/>
          </a:prstGeom>
        </p:spPr>
      </p:pic>
    </p:spTree>
    <p:extLst>
      <p:ext uri="{BB962C8B-B14F-4D97-AF65-F5344CB8AC3E}">
        <p14:creationId xmlns:p14="http://schemas.microsoft.com/office/powerpoint/2010/main" val="104805118"/>
      </p:ext>
    </p:extLst>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C29A58-4C90-9891-46A9-076A2EB09898}"/>
              </a:ext>
            </a:extLst>
          </p:cNvPr>
          <p:cNvSpPr>
            <a:spLocks noGrp="1"/>
          </p:cNvSpPr>
          <p:nvPr>
            <p:ph type="title"/>
          </p:nvPr>
        </p:nvSpPr>
        <p:spPr/>
        <p:txBody>
          <a:bodyPr/>
          <a:lstStyle/>
          <a:p>
            <a:r>
              <a:rPr lang="en-US" dirty="0"/>
              <a:t>Models Used (yellow=difference)</a:t>
            </a:r>
          </a:p>
        </p:txBody>
      </p:sp>
      <p:pic>
        <p:nvPicPr>
          <p:cNvPr id="7" name="Picture 6">
            <a:extLst>
              <a:ext uri="{FF2B5EF4-FFF2-40B4-BE49-F238E27FC236}">
                <a16:creationId xmlns:a16="http://schemas.microsoft.com/office/drawing/2014/main" id="{0087AEEA-C926-D381-6A1D-FF6433F35834}"/>
              </a:ext>
            </a:extLst>
          </p:cNvPr>
          <p:cNvPicPr>
            <a:picLocks noChangeAspect="1"/>
          </p:cNvPicPr>
          <p:nvPr/>
        </p:nvPicPr>
        <p:blipFill>
          <a:blip r:embed="rId2"/>
          <a:stretch>
            <a:fillRect/>
          </a:stretch>
        </p:blipFill>
        <p:spPr>
          <a:xfrm>
            <a:off x="6511286" y="2780740"/>
            <a:ext cx="2329645" cy="3657600"/>
          </a:xfrm>
          <a:prstGeom prst="rect">
            <a:avLst/>
          </a:prstGeom>
        </p:spPr>
      </p:pic>
      <p:pic>
        <p:nvPicPr>
          <p:cNvPr id="12" name="Picture 11">
            <a:extLst>
              <a:ext uri="{FF2B5EF4-FFF2-40B4-BE49-F238E27FC236}">
                <a16:creationId xmlns:a16="http://schemas.microsoft.com/office/drawing/2014/main" id="{DE87C83E-FB75-A820-D346-FBBC10A23730}"/>
              </a:ext>
            </a:extLst>
          </p:cNvPr>
          <p:cNvPicPr>
            <a:picLocks noChangeAspect="1"/>
          </p:cNvPicPr>
          <p:nvPr/>
        </p:nvPicPr>
        <p:blipFill>
          <a:blip r:embed="rId3"/>
          <a:stretch>
            <a:fillRect/>
          </a:stretch>
        </p:blipFill>
        <p:spPr>
          <a:xfrm>
            <a:off x="550220" y="2780740"/>
            <a:ext cx="2152203" cy="3657600"/>
          </a:xfrm>
          <a:prstGeom prst="rect">
            <a:avLst/>
          </a:prstGeom>
        </p:spPr>
      </p:pic>
      <p:pic>
        <p:nvPicPr>
          <p:cNvPr id="19" name="Picture 18">
            <a:extLst>
              <a:ext uri="{FF2B5EF4-FFF2-40B4-BE49-F238E27FC236}">
                <a16:creationId xmlns:a16="http://schemas.microsoft.com/office/drawing/2014/main" id="{6A028AF8-36E9-040E-B41B-273529487E83}"/>
              </a:ext>
            </a:extLst>
          </p:cNvPr>
          <p:cNvPicPr>
            <a:picLocks noChangeAspect="1"/>
          </p:cNvPicPr>
          <p:nvPr/>
        </p:nvPicPr>
        <p:blipFill>
          <a:blip r:embed="rId4"/>
          <a:stretch>
            <a:fillRect/>
          </a:stretch>
        </p:blipFill>
        <p:spPr>
          <a:xfrm>
            <a:off x="2909478" y="3514449"/>
            <a:ext cx="3269364" cy="2286000"/>
          </a:xfrm>
          <a:prstGeom prst="rect">
            <a:avLst/>
          </a:prstGeom>
        </p:spPr>
      </p:pic>
      <p:pic>
        <p:nvPicPr>
          <p:cNvPr id="21" name="Picture 20">
            <a:extLst>
              <a:ext uri="{FF2B5EF4-FFF2-40B4-BE49-F238E27FC236}">
                <a16:creationId xmlns:a16="http://schemas.microsoft.com/office/drawing/2014/main" id="{54095D4B-D2D2-974B-366A-BEB406F15252}"/>
              </a:ext>
            </a:extLst>
          </p:cNvPr>
          <p:cNvPicPr>
            <a:picLocks noChangeAspect="1"/>
          </p:cNvPicPr>
          <p:nvPr/>
        </p:nvPicPr>
        <p:blipFill>
          <a:blip r:embed="rId5"/>
          <a:stretch>
            <a:fillRect/>
          </a:stretch>
        </p:blipFill>
        <p:spPr>
          <a:xfrm>
            <a:off x="8840931" y="3514449"/>
            <a:ext cx="3351069" cy="2286000"/>
          </a:xfrm>
          <a:prstGeom prst="rect">
            <a:avLst/>
          </a:prstGeom>
        </p:spPr>
      </p:pic>
      <p:sp>
        <p:nvSpPr>
          <p:cNvPr id="2" name="TextBox 1">
            <a:extLst>
              <a:ext uri="{FF2B5EF4-FFF2-40B4-BE49-F238E27FC236}">
                <a16:creationId xmlns:a16="http://schemas.microsoft.com/office/drawing/2014/main" id="{288798F2-AE1E-5B15-1F97-4AB2408D57DC}"/>
              </a:ext>
            </a:extLst>
          </p:cNvPr>
          <p:cNvSpPr txBox="1"/>
          <p:nvPr/>
        </p:nvSpPr>
        <p:spPr>
          <a:xfrm>
            <a:off x="1783080" y="1767840"/>
            <a:ext cx="3457998" cy="307777"/>
          </a:xfrm>
          <a:prstGeom prst="rect">
            <a:avLst/>
          </a:prstGeom>
          <a:noFill/>
        </p:spPr>
        <p:txBody>
          <a:bodyPr wrap="none" rtlCol="0">
            <a:spAutoFit/>
          </a:bodyPr>
          <a:lstStyle/>
          <a:p>
            <a:r>
              <a:rPr lang="en-US" u="sng" dirty="0"/>
              <a:t>Benchmark model (2 </a:t>
            </a:r>
            <a:r>
              <a:rPr lang="en-US" u="sng" dirty="0" err="1"/>
              <a:t>ReLu</a:t>
            </a:r>
            <a:r>
              <a:rPr lang="en-US" u="sng" dirty="0"/>
              <a:t> Convolutions)</a:t>
            </a:r>
          </a:p>
        </p:txBody>
      </p:sp>
      <p:sp>
        <p:nvSpPr>
          <p:cNvPr id="4" name="TextBox 3">
            <a:extLst>
              <a:ext uri="{FF2B5EF4-FFF2-40B4-BE49-F238E27FC236}">
                <a16:creationId xmlns:a16="http://schemas.microsoft.com/office/drawing/2014/main" id="{AC959230-8AAC-7131-BD31-2F7E04ECF797}"/>
              </a:ext>
            </a:extLst>
          </p:cNvPr>
          <p:cNvSpPr txBox="1"/>
          <p:nvPr/>
        </p:nvSpPr>
        <p:spPr>
          <a:xfrm>
            <a:off x="7094220" y="1767840"/>
            <a:ext cx="4631396" cy="307777"/>
          </a:xfrm>
          <a:prstGeom prst="rect">
            <a:avLst/>
          </a:prstGeom>
          <a:noFill/>
        </p:spPr>
        <p:txBody>
          <a:bodyPr wrap="none" rtlCol="0">
            <a:spAutoFit/>
          </a:bodyPr>
          <a:lstStyle/>
          <a:p>
            <a:r>
              <a:rPr lang="en-US" u="sng" dirty="0"/>
              <a:t>Our model (1 Tropical Convolution, 1 </a:t>
            </a:r>
            <a:r>
              <a:rPr lang="en-US" u="sng" dirty="0" err="1"/>
              <a:t>ReLU</a:t>
            </a:r>
            <a:r>
              <a:rPr lang="en-US" u="sng" dirty="0"/>
              <a:t> convolution)</a:t>
            </a:r>
          </a:p>
        </p:txBody>
      </p:sp>
      <p:sp>
        <p:nvSpPr>
          <p:cNvPr id="5" name="Rectangle 4">
            <a:extLst>
              <a:ext uri="{FF2B5EF4-FFF2-40B4-BE49-F238E27FC236}">
                <a16:creationId xmlns:a16="http://schemas.microsoft.com/office/drawing/2014/main" id="{AD31FF27-F264-7F4B-D9F5-1DCF18A76D0E}"/>
              </a:ext>
            </a:extLst>
          </p:cNvPr>
          <p:cNvSpPr/>
          <p:nvPr/>
        </p:nvSpPr>
        <p:spPr>
          <a:xfrm>
            <a:off x="6701426" y="3429000"/>
            <a:ext cx="1979112" cy="441543"/>
          </a:xfrm>
          <a:prstGeom prst="rect">
            <a:avLst/>
          </a:prstGeom>
          <a:solidFill>
            <a:srgbClr val="FFFF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A73F478-D331-4F7A-B684-648466E629DF}"/>
              </a:ext>
            </a:extLst>
          </p:cNvPr>
          <p:cNvSpPr/>
          <p:nvPr/>
        </p:nvSpPr>
        <p:spPr>
          <a:xfrm>
            <a:off x="8840931" y="3744239"/>
            <a:ext cx="3027480" cy="245301"/>
          </a:xfrm>
          <a:prstGeom prst="rect">
            <a:avLst/>
          </a:prstGeom>
          <a:solidFill>
            <a:srgbClr val="FFFF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B3B0BF5-6AF6-C829-0B95-C7541F19AC11}"/>
              </a:ext>
            </a:extLst>
          </p:cNvPr>
          <p:cNvSpPr/>
          <p:nvPr/>
        </p:nvSpPr>
        <p:spPr>
          <a:xfrm>
            <a:off x="2909478" y="3744239"/>
            <a:ext cx="3027480" cy="245301"/>
          </a:xfrm>
          <a:prstGeom prst="rect">
            <a:avLst/>
          </a:prstGeom>
          <a:solidFill>
            <a:srgbClr val="FFFF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DE8CD67-0E5C-0075-4186-40DA7672DCDB}"/>
              </a:ext>
            </a:extLst>
          </p:cNvPr>
          <p:cNvSpPr/>
          <p:nvPr/>
        </p:nvSpPr>
        <p:spPr>
          <a:xfrm>
            <a:off x="647131" y="3429000"/>
            <a:ext cx="1979112" cy="441543"/>
          </a:xfrm>
          <a:prstGeom prst="rect">
            <a:avLst/>
          </a:prstGeom>
          <a:solidFill>
            <a:srgbClr val="FFFF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AA3FDF4-2A36-6553-44C3-728807078168}"/>
              </a:ext>
            </a:extLst>
          </p:cNvPr>
          <p:cNvSpPr txBox="1"/>
          <p:nvPr/>
        </p:nvSpPr>
        <p:spPr>
          <a:xfrm>
            <a:off x="947756" y="2333367"/>
            <a:ext cx="1218603" cy="307777"/>
          </a:xfrm>
          <a:prstGeom prst="rect">
            <a:avLst/>
          </a:prstGeom>
          <a:noFill/>
        </p:spPr>
        <p:txBody>
          <a:bodyPr wrap="none" rtlCol="0">
            <a:spAutoFit/>
          </a:bodyPr>
          <a:lstStyle/>
          <a:p>
            <a:r>
              <a:rPr lang="en-US" i="1" dirty="0"/>
              <a:t>Model Graph</a:t>
            </a:r>
          </a:p>
        </p:txBody>
      </p:sp>
      <p:sp>
        <p:nvSpPr>
          <p:cNvPr id="11" name="TextBox 10">
            <a:extLst>
              <a:ext uri="{FF2B5EF4-FFF2-40B4-BE49-F238E27FC236}">
                <a16:creationId xmlns:a16="http://schemas.microsoft.com/office/drawing/2014/main" id="{762188B9-3A06-F3D9-5AEC-E4AA83AAC0B3}"/>
              </a:ext>
            </a:extLst>
          </p:cNvPr>
          <p:cNvSpPr txBox="1"/>
          <p:nvPr/>
        </p:nvSpPr>
        <p:spPr>
          <a:xfrm>
            <a:off x="3999932" y="2328611"/>
            <a:ext cx="1487908" cy="307777"/>
          </a:xfrm>
          <a:prstGeom prst="rect">
            <a:avLst/>
          </a:prstGeom>
          <a:noFill/>
        </p:spPr>
        <p:txBody>
          <a:bodyPr wrap="none" rtlCol="0">
            <a:spAutoFit/>
          </a:bodyPr>
          <a:lstStyle/>
          <a:p>
            <a:r>
              <a:rPr lang="en-US" i="1" dirty="0"/>
              <a:t>Model Summary</a:t>
            </a:r>
          </a:p>
        </p:txBody>
      </p:sp>
      <p:sp>
        <p:nvSpPr>
          <p:cNvPr id="13" name="TextBox 12">
            <a:extLst>
              <a:ext uri="{FF2B5EF4-FFF2-40B4-BE49-F238E27FC236}">
                <a16:creationId xmlns:a16="http://schemas.microsoft.com/office/drawing/2014/main" id="{01B6C6E7-6258-9046-B5B3-3D9B0D1E5ABC}"/>
              </a:ext>
            </a:extLst>
          </p:cNvPr>
          <p:cNvSpPr txBox="1"/>
          <p:nvPr/>
        </p:nvSpPr>
        <p:spPr>
          <a:xfrm>
            <a:off x="9772511" y="2326760"/>
            <a:ext cx="1487908" cy="307777"/>
          </a:xfrm>
          <a:prstGeom prst="rect">
            <a:avLst/>
          </a:prstGeom>
          <a:noFill/>
        </p:spPr>
        <p:txBody>
          <a:bodyPr wrap="none" rtlCol="0">
            <a:spAutoFit/>
          </a:bodyPr>
          <a:lstStyle/>
          <a:p>
            <a:r>
              <a:rPr lang="en-US" i="1" dirty="0"/>
              <a:t>Model Summary</a:t>
            </a:r>
          </a:p>
        </p:txBody>
      </p:sp>
      <p:sp>
        <p:nvSpPr>
          <p:cNvPr id="14" name="TextBox 13">
            <a:extLst>
              <a:ext uri="{FF2B5EF4-FFF2-40B4-BE49-F238E27FC236}">
                <a16:creationId xmlns:a16="http://schemas.microsoft.com/office/drawing/2014/main" id="{C1B11592-EC4A-8F97-F8DC-94CF79E6D22F}"/>
              </a:ext>
            </a:extLst>
          </p:cNvPr>
          <p:cNvSpPr txBox="1"/>
          <p:nvPr/>
        </p:nvSpPr>
        <p:spPr>
          <a:xfrm>
            <a:off x="7066806" y="2320459"/>
            <a:ext cx="1218603" cy="307777"/>
          </a:xfrm>
          <a:prstGeom prst="rect">
            <a:avLst/>
          </a:prstGeom>
          <a:noFill/>
        </p:spPr>
        <p:txBody>
          <a:bodyPr wrap="none" rtlCol="0">
            <a:spAutoFit/>
          </a:bodyPr>
          <a:lstStyle/>
          <a:p>
            <a:r>
              <a:rPr lang="en-US" i="1" dirty="0"/>
              <a:t>Model Graph</a:t>
            </a:r>
          </a:p>
        </p:txBody>
      </p:sp>
      <p:cxnSp>
        <p:nvCxnSpPr>
          <p:cNvPr id="16" name="Straight Connector 15">
            <a:extLst>
              <a:ext uri="{FF2B5EF4-FFF2-40B4-BE49-F238E27FC236}">
                <a16:creationId xmlns:a16="http://schemas.microsoft.com/office/drawing/2014/main" id="{2D869686-54FD-1890-0A91-BB67694CD516}"/>
              </a:ext>
            </a:extLst>
          </p:cNvPr>
          <p:cNvCxnSpPr/>
          <p:nvPr/>
        </p:nvCxnSpPr>
        <p:spPr>
          <a:xfrm flipH="1">
            <a:off x="6369485" y="860642"/>
            <a:ext cx="0" cy="6012493"/>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4526723"/>
      </p:ext>
    </p:extLst>
  </p:cSld>
  <p:clrMapOvr>
    <a:masterClrMapping/>
  </p:clrMapOvr>
  <p:transition spd="med">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0B168-D4FA-3CE0-B570-E2EF9679C71D}"/>
              </a:ext>
            </a:extLst>
          </p:cNvPr>
          <p:cNvSpPr>
            <a:spLocks noGrp="1"/>
          </p:cNvSpPr>
          <p:nvPr>
            <p:ph type="title"/>
          </p:nvPr>
        </p:nvSpPr>
        <p:spPr/>
        <p:txBody>
          <a:bodyPr/>
          <a:lstStyle/>
          <a:p>
            <a:r>
              <a:rPr lang="en-US" dirty="0"/>
              <a:t>Tropical Convolutional Layer Code</a:t>
            </a:r>
          </a:p>
        </p:txBody>
      </p:sp>
      <p:sp>
        <p:nvSpPr>
          <p:cNvPr id="3" name="Content Placeholder 2">
            <a:extLst>
              <a:ext uri="{FF2B5EF4-FFF2-40B4-BE49-F238E27FC236}">
                <a16:creationId xmlns:a16="http://schemas.microsoft.com/office/drawing/2014/main" id="{81FDE8E1-46E5-DF73-7E6C-8736A59F899F}"/>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6AC1CFE1-CDE8-F3EB-A3D4-EAE55F812125}"/>
              </a:ext>
            </a:extLst>
          </p:cNvPr>
          <p:cNvSpPr txBox="1"/>
          <p:nvPr/>
        </p:nvSpPr>
        <p:spPr>
          <a:xfrm>
            <a:off x="1016000" y="1010245"/>
            <a:ext cx="10370884" cy="5847755"/>
          </a:xfrm>
          <a:prstGeom prst="rect">
            <a:avLst/>
          </a:prstGeom>
          <a:solidFill>
            <a:schemeClr val="tx1"/>
          </a:solidFill>
        </p:spPr>
        <p:txBody>
          <a:bodyPr wrap="square">
            <a:spAutoFit/>
          </a:bodyPr>
          <a:lstStyle/>
          <a:p>
            <a:r>
              <a:rPr lang="en-US" sz="1100" b="0" dirty="0">
                <a:solidFill>
                  <a:srgbClr val="569CD6"/>
                </a:solidFill>
                <a:effectLst/>
                <a:latin typeface="Consolas" panose="020B0609020204030204" pitchFamily="49" charset="0"/>
              </a:rPr>
              <a:t>class</a:t>
            </a:r>
            <a:r>
              <a:rPr lang="en-US" sz="1100" b="0" dirty="0">
                <a:solidFill>
                  <a:srgbClr val="D4D4D4"/>
                </a:solidFill>
                <a:effectLst/>
                <a:latin typeface="Consolas" panose="020B0609020204030204" pitchFamily="49" charset="0"/>
              </a:rPr>
              <a:t> </a:t>
            </a:r>
            <a:r>
              <a:rPr lang="en-US" sz="1100" b="0" dirty="0">
                <a:solidFill>
                  <a:srgbClr val="4EC9B0"/>
                </a:solidFill>
                <a:effectLst/>
                <a:latin typeface="Consolas" panose="020B0609020204030204" pitchFamily="49" charset="0"/>
              </a:rPr>
              <a:t>TropConv2D</a:t>
            </a:r>
            <a:r>
              <a:rPr lang="en-US" sz="1100" b="0" dirty="0">
                <a:solidFill>
                  <a:srgbClr val="D4D4D4"/>
                </a:solidFill>
                <a:effectLst/>
                <a:latin typeface="Consolas" panose="020B0609020204030204" pitchFamily="49" charset="0"/>
              </a:rPr>
              <a:t>(</a:t>
            </a:r>
            <a:r>
              <a:rPr lang="en-US" sz="1100" b="0" dirty="0">
                <a:solidFill>
                  <a:srgbClr val="4EC9B0"/>
                </a:solidFill>
                <a:effectLst/>
                <a:latin typeface="Consolas" panose="020B0609020204030204" pitchFamily="49" charset="0"/>
              </a:rPr>
              <a:t>Layer</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def</a:t>
            </a:r>
            <a:r>
              <a:rPr lang="en-US" sz="1100" b="0" dirty="0">
                <a:solidFill>
                  <a:srgbClr val="D4D4D4"/>
                </a:solidFill>
                <a:effectLst/>
                <a:latin typeface="Consolas" panose="020B0609020204030204" pitchFamily="49" charset="0"/>
              </a:rPr>
              <a:t> </a:t>
            </a:r>
            <a:r>
              <a:rPr lang="en-US" sz="1100" b="0" dirty="0">
                <a:solidFill>
                  <a:srgbClr val="DCDCAA"/>
                </a:solidFill>
                <a:effectLst/>
                <a:latin typeface="Consolas" panose="020B0609020204030204" pitchFamily="49" charset="0"/>
              </a:rPr>
              <a:t>__</a:t>
            </a:r>
            <a:r>
              <a:rPr lang="en-US" sz="1100" b="0" dirty="0" err="1">
                <a:solidFill>
                  <a:srgbClr val="DCDCAA"/>
                </a:solidFill>
                <a:effectLst/>
                <a:latin typeface="Consolas" panose="020B0609020204030204" pitchFamily="49" charset="0"/>
              </a:rPr>
              <a:t>init</a:t>
            </a:r>
            <a:r>
              <a:rPr lang="en-US" sz="1100" b="0" dirty="0">
                <a:solidFill>
                  <a:srgbClr val="DCDCAA"/>
                </a:solidFill>
                <a:effectLst/>
                <a:latin typeface="Consolas" panose="020B0609020204030204" pitchFamily="49" charset="0"/>
              </a:rPr>
              <a:t>__</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self</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filters</a:t>
            </a:r>
            <a:r>
              <a:rPr lang="en-US" sz="1100" b="0" dirty="0">
                <a:solidFill>
                  <a:srgbClr val="D4D4D4"/>
                </a:solidFill>
                <a:effectLst/>
                <a:latin typeface="Consolas" panose="020B0609020204030204" pitchFamily="49" charset="0"/>
              </a:rPr>
              <a:t> = </a:t>
            </a:r>
            <a:r>
              <a:rPr lang="en-US" sz="1100" b="0" dirty="0">
                <a:solidFill>
                  <a:srgbClr val="B5CEA8"/>
                </a:solidFill>
                <a:effectLst/>
                <a:latin typeface="Consolas" panose="020B0609020204030204" pitchFamily="49" charset="0"/>
              </a:rPr>
              <a:t>64</a:t>
            </a:r>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window_size</a:t>
            </a:r>
            <a:r>
              <a:rPr lang="en-US" sz="1100" b="0" dirty="0">
                <a:solidFill>
                  <a:srgbClr val="D4D4D4"/>
                </a:solidFill>
                <a:effectLst/>
                <a:latin typeface="Consolas" panose="020B0609020204030204" pitchFamily="49" charset="0"/>
              </a:rPr>
              <a:t> = [</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 </a:t>
            </a:r>
            <a:r>
              <a:rPr lang="en-US" sz="1100" b="0" dirty="0">
                <a:solidFill>
                  <a:srgbClr val="B5CEA8"/>
                </a:solidFill>
                <a:effectLst/>
                <a:latin typeface="Consolas" panose="020B0609020204030204" pitchFamily="49" charset="0"/>
              </a:rPr>
              <a:t>3</a:t>
            </a:r>
            <a:r>
              <a:rPr lang="en-US" sz="1100" b="0" dirty="0">
                <a:solidFill>
                  <a:srgbClr val="D4D4D4"/>
                </a:solidFill>
                <a:effectLst/>
                <a:latin typeface="Consolas" panose="020B0609020204030204" pitchFamily="49" charset="0"/>
              </a:rPr>
              <a:t>, </a:t>
            </a:r>
            <a:r>
              <a:rPr lang="en-US" sz="1100" b="0" dirty="0">
                <a:solidFill>
                  <a:srgbClr val="B5CEA8"/>
                </a:solidFill>
                <a:effectLst/>
                <a:latin typeface="Consolas" panose="020B0609020204030204" pitchFamily="49" charset="0"/>
              </a:rPr>
              <a:t>3</a:t>
            </a:r>
            <a:r>
              <a:rPr lang="en-US" sz="1100" b="0" dirty="0">
                <a:solidFill>
                  <a:srgbClr val="D4D4D4"/>
                </a:solidFill>
                <a:effectLst/>
                <a:latin typeface="Consolas" panose="020B0609020204030204" pitchFamily="49" charset="0"/>
              </a:rPr>
              <a:t>, </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strides</a:t>
            </a:r>
            <a:r>
              <a:rPr lang="en-US" sz="1100" b="0" dirty="0">
                <a:solidFill>
                  <a:srgbClr val="D4D4D4"/>
                </a:solidFill>
                <a:effectLst/>
                <a:latin typeface="Consolas" panose="020B0609020204030204" pitchFamily="49" charset="0"/>
              </a:rPr>
              <a:t> = [</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 </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 </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 </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rates</a:t>
            </a:r>
            <a:r>
              <a:rPr lang="en-US" sz="1100" b="0" dirty="0">
                <a:solidFill>
                  <a:srgbClr val="D4D4D4"/>
                </a:solidFill>
                <a:effectLst/>
                <a:latin typeface="Consolas" panose="020B0609020204030204" pitchFamily="49" charset="0"/>
              </a:rPr>
              <a:t> = [</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 </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 </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 </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padding</a:t>
            </a:r>
            <a:r>
              <a:rPr lang="en-US" sz="1100" b="0" dirty="0">
                <a:solidFill>
                  <a:srgbClr val="D4D4D4"/>
                </a:solidFill>
                <a:effectLst/>
                <a:latin typeface="Consolas" panose="020B0609020204030204" pitchFamily="49" charset="0"/>
              </a:rPr>
              <a:t> = </a:t>
            </a:r>
            <a:r>
              <a:rPr lang="en-US" sz="1100" b="0" dirty="0">
                <a:solidFill>
                  <a:srgbClr val="CE9178"/>
                </a:solidFill>
                <a:effectLst/>
                <a:latin typeface="Consolas" panose="020B0609020204030204" pitchFamily="49" charset="0"/>
              </a:rPr>
              <a:t>'VALID'</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initializer_w</a:t>
            </a:r>
            <a:r>
              <a:rPr lang="en-US" sz="1100" b="0" dirty="0">
                <a:solidFill>
                  <a:srgbClr val="D4D4D4"/>
                </a:solidFill>
                <a:effectLst/>
                <a:latin typeface="Consolas" panose="020B0609020204030204" pitchFamily="49" charset="0"/>
              </a:rPr>
              <a:t> = </a:t>
            </a:r>
            <a:r>
              <a:rPr lang="en-US" sz="1100" b="0" dirty="0" err="1">
                <a:solidFill>
                  <a:srgbClr val="D4D4D4"/>
                </a:solidFill>
                <a:effectLst/>
                <a:latin typeface="Consolas" panose="020B0609020204030204" pitchFamily="49" charset="0"/>
              </a:rPr>
              <a:t>initializers.random_normal</a:t>
            </a:r>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lam</a:t>
            </a:r>
            <a:r>
              <a:rPr lang="en-US" sz="1100" b="0" dirty="0">
                <a:solidFill>
                  <a:srgbClr val="D4D4D4"/>
                </a:solidFill>
                <a:effectLst/>
                <a:latin typeface="Consolas" panose="020B0609020204030204" pitchFamily="49" charset="0"/>
              </a:rPr>
              <a:t> = </a:t>
            </a:r>
            <a:r>
              <a:rPr lang="en-US" sz="1100" b="0" dirty="0">
                <a:solidFill>
                  <a:srgbClr val="B5CEA8"/>
                </a:solidFill>
                <a:effectLst/>
                <a:latin typeface="Consolas" panose="020B0609020204030204" pitchFamily="49" charset="0"/>
              </a:rPr>
              <a:t>0.01</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4EC9B0"/>
                </a:solidFill>
                <a:effectLst/>
                <a:latin typeface="Consolas" panose="020B0609020204030204" pitchFamily="49" charset="0"/>
              </a:rPr>
              <a:t>super</a:t>
            </a:r>
            <a:r>
              <a:rPr lang="en-US" sz="1100" b="0" dirty="0">
                <a:solidFill>
                  <a:srgbClr val="D4D4D4"/>
                </a:solidFill>
                <a:effectLst/>
                <a:latin typeface="Consolas" panose="020B0609020204030204" pitchFamily="49" charset="0"/>
              </a:rPr>
              <a:t>(</a:t>
            </a:r>
            <a:r>
              <a:rPr lang="en-US" sz="1100" b="0" dirty="0">
                <a:solidFill>
                  <a:srgbClr val="4EC9B0"/>
                </a:solidFill>
                <a:effectLst/>
                <a:latin typeface="Consolas" panose="020B0609020204030204" pitchFamily="49" charset="0"/>
              </a:rPr>
              <a:t>TropConv2D</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self</a:t>
            </a:r>
            <a:r>
              <a:rPr lang="en-US" sz="1100" b="0" dirty="0">
                <a:solidFill>
                  <a:srgbClr val="D4D4D4"/>
                </a:solidFill>
                <a:effectLst/>
                <a:latin typeface="Consolas" panose="020B0609020204030204" pitchFamily="49" charset="0"/>
              </a:rPr>
              <a:t>).</a:t>
            </a:r>
            <a:r>
              <a:rPr lang="en-US" sz="1100" b="0" dirty="0">
                <a:solidFill>
                  <a:srgbClr val="DCDCAA"/>
                </a:solidFill>
                <a:effectLst/>
                <a:latin typeface="Consolas" panose="020B0609020204030204" pitchFamily="49" charset="0"/>
              </a:rPr>
              <a:t>__</a:t>
            </a:r>
            <a:r>
              <a:rPr lang="en-US" sz="1100" b="0" dirty="0" err="1">
                <a:solidFill>
                  <a:srgbClr val="DCDCAA"/>
                </a:solidFill>
                <a:effectLst/>
                <a:latin typeface="Consolas" panose="020B0609020204030204" pitchFamily="49" charset="0"/>
              </a:rPr>
              <a:t>init</a:t>
            </a:r>
            <a:r>
              <a:rPr lang="en-US" sz="1100" b="0" dirty="0">
                <a:solidFill>
                  <a:srgbClr val="DCDCAA"/>
                </a:solidFill>
                <a:effectLst/>
                <a:latin typeface="Consolas" panose="020B0609020204030204" pitchFamily="49" charset="0"/>
              </a:rPr>
              <a:t>__</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filters</a:t>
            </a:r>
            <a:r>
              <a:rPr lang="en-US" sz="1100" b="0" dirty="0">
                <a:solidFill>
                  <a:srgbClr val="D4D4D4"/>
                </a:solidFill>
                <a:effectLst/>
                <a:latin typeface="Consolas" panose="020B0609020204030204" pitchFamily="49" charset="0"/>
              </a:rPr>
              <a:t> = </a:t>
            </a:r>
            <a:r>
              <a:rPr lang="en-US" sz="1100" b="0" dirty="0">
                <a:solidFill>
                  <a:srgbClr val="9CDCFE"/>
                </a:solidFill>
                <a:effectLst/>
                <a:latin typeface="Consolas" panose="020B0609020204030204" pitchFamily="49" charset="0"/>
              </a:rPr>
              <a:t>filters</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initializer_w</a:t>
            </a:r>
            <a:r>
              <a:rPr lang="en-US" sz="1100" b="0" dirty="0">
                <a:solidFill>
                  <a:srgbClr val="D4D4D4"/>
                </a:solidFill>
                <a:effectLst/>
                <a:latin typeface="Consolas" panose="020B0609020204030204" pitchFamily="49" charset="0"/>
              </a:rPr>
              <a:t> = </a:t>
            </a:r>
            <a:r>
              <a:rPr lang="en-US" sz="1100" b="0" dirty="0" err="1">
                <a:solidFill>
                  <a:srgbClr val="9CDCFE"/>
                </a:solidFill>
                <a:effectLst/>
                <a:latin typeface="Consolas" panose="020B0609020204030204" pitchFamily="49" charset="0"/>
              </a:rPr>
              <a:t>initializer_w</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window_size</a:t>
            </a:r>
            <a:r>
              <a:rPr lang="en-US" sz="1100" b="0" dirty="0">
                <a:solidFill>
                  <a:srgbClr val="D4D4D4"/>
                </a:solidFill>
                <a:effectLst/>
                <a:latin typeface="Consolas" panose="020B0609020204030204" pitchFamily="49" charset="0"/>
              </a:rPr>
              <a:t> = </a:t>
            </a:r>
            <a:r>
              <a:rPr lang="en-US" sz="1100" b="0" dirty="0" err="1">
                <a:solidFill>
                  <a:srgbClr val="9CDCFE"/>
                </a:solidFill>
                <a:effectLst/>
                <a:latin typeface="Consolas" panose="020B0609020204030204" pitchFamily="49" charset="0"/>
              </a:rPr>
              <a:t>window_size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strides</a:t>
            </a:r>
            <a:r>
              <a:rPr lang="en-US" sz="1100" b="0" dirty="0">
                <a:solidFill>
                  <a:srgbClr val="D4D4D4"/>
                </a:solidFill>
                <a:effectLst/>
                <a:latin typeface="Consolas" panose="020B0609020204030204" pitchFamily="49" charset="0"/>
              </a:rPr>
              <a:t> = </a:t>
            </a:r>
            <a:r>
              <a:rPr lang="en-US" sz="1100" b="0" dirty="0">
                <a:solidFill>
                  <a:srgbClr val="9CDCFE"/>
                </a:solidFill>
                <a:effectLst/>
                <a:latin typeface="Consolas" panose="020B0609020204030204" pitchFamily="49" charset="0"/>
              </a:rPr>
              <a:t>strides</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rates</a:t>
            </a:r>
            <a:r>
              <a:rPr lang="en-US" sz="1100" b="0" dirty="0">
                <a:solidFill>
                  <a:srgbClr val="D4D4D4"/>
                </a:solidFill>
                <a:effectLst/>
                <a:latin typeface="Consolas" panose="020B0609020204030204" pitchFamily="49" charset="0"/>
              </a:rPr>
              <a:t> = </a:t>
            </a:r>
            <a:r>
              <a:rPr lang="en-US" sz="1100" b="0" dirty="0">
                <a:solidFill>
                  <a:srgbClr val="9CDCFE"/>
                </a:solidFill>
                <a:effectLst/>
                <a:latin typeface="Consolas" panose="020B0609020204030204" pitchFamily="49" charset="0"/>
              </a:rPr>
              <a:t>rates</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padding</a:t>
            </a:r>
            <a:r>
              <a:rPr lang="en-US" sz="1100" b="0" dirty="0">
                <a:solidFill>
                  <a:srgbClr val="D4D4D4"/>
                </a:solidFill>
                <a:effectLst/>
                <a:latin typeface="Consolas" panose="020B0609020204030204" pitchFamily="49" charset="0"/>
              </a:rPr>
              <a:t> = </a:t>
            </a:r>
            <a:r>
              <a:rPr lang="en-US" sz="1100" b="0" dirty="0">
                <a:solidFill>
                  <a:srgbClr val="9CDCFE"/>
                </a:solidFill>
                <a:effectLst/>
                <a:latin typeface="Consolas" panose="020B0609020204030204" pitchFamily="49" charset="0"/>
              </a:rPr>
              <a:t>padding</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lam</a:t>
            </a:r>
            <a:r>
              <a:rPr lang="en-US" sz="1100" b="0" dirty="0">
                <a:solidFill>
                  <a:srgbClr val="D4D4D4"/>
                </a:solidFill>
                <a:effectLst/>
                <a:latin typeface="Consolas" panose="020B0609020204030204" pitchFamily="49" charset="0"/>
              </a:rPr>
              <a:t> = </a:t>
            </a:r>
            <a:r>
              <a:rPr lang="en-US" sz="1100" b="0" dirty="0">
                <a:solidFill>
                  <a:srgbClr val="9CDCFE"/>
                </a:solidFill>
                <a:effectLst/>
                <a:latin typeface="Consolas" panose="020B0609020204030204" pitchFamily="49" charset="0"/>
              </a:rPr>
              <a:t>lam</a:t>
            </a:r>
            <a:endParaRPr lang="en-US" sz="1100" b="0" dirty="0">
              <a:solidFill>
                <a:srgbClr val="D4D4D4"/>
              </a:solidFill>
              <a:effectLst/>
              <a:latin typeface="Consolas" panose="020B0609020204030204" pitchFamily="49" charset="0"/>
            </a:endParaRPr>
          </a:p>
          <a:p>
            <a:br>
              <a:rPr lang="en-US" sz="1100" b="0" dirty="0">
                <a:solidFill>
                  <a:srgbClr val="D4D4D4"/>
                </a:solidFill>
                <a:effectLst/>
                <a:latin typeface="Consolas" panose="020B0609020204030204" pitchFamily="49" charset="0"/>
              </a:rPr>
            </a:b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def</a:t>
            </a:r>
            <a:r>
              <a:rPr lang="en-US" sz="1100" b="0" dirty="0">
                <a:solidFill>
                  <a:srgbClr val="D4D4D4"/>
                </a:solidFill>
                <a:effectLst/>
                <a:latin typeface="Consolas" panose="020B0609020204030204" pitchFamily="49" charset="0"/>
              </a:rPr>
              <a:t> </a:t>
            </a:r>
            <a:r>
              <a:rPr lang="en-US" sz="1100" b="0" dirty="0">
                <a:solidFill>
                  <a:srgbClr val="DCDCAA"/>
                </a:solidFill>
                <a:effectLst/>
                <a:latin typeface="Consolas" panose="020B0609020204030204" pitchFamily="49" charset="0"/>
              </a:rPr>
              <a:t>build</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self</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input_shape</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channels</a:t>
            </a:r>
            <a:r>
              <a:rPr lang="en-US" sz="1100" b="0" dirty="0">
                <a:solidFill>
                  <a:srgbClr val="D4D4D4"/>
                </a:solidFill>
                <a:effectLst/>
                <a:latin typeface="Consolas" panose="020B0609020204030204" pitchFamily="49" charset="0"/>
              </a:rPr>
              <a:t> = </a:t>
            </a:r>
            <a:r>
              <a:rPr lang="en-US" sz="1100" b="0" dirty="0" err="1">
                <a:solidFill>
                  <a:srgbClr val="9CDCFE"/>
                </a:solidFill>
                <a:effectLst/>
                <a:latin typeface="Consolas" panose="020B0609020204030204" pitchFamily="49" charset="0"/>
              </a:rPr>
              <a:t>input_shape</a:t>
            </a:r>
            <a:r>
              <a:rPr lang="en-US" sz="1100" b="0" dirty="0">
                <a:solidFill>
                  <a:srgbClr val="D4D4D4"/>
                </a:solidFill>
                <a:effectLst/>
                <a:latin typeface="Consolas" panose="020B0609020204030204" pitchFamily="49" charset="0"/>
              </a:rPr>
              <a:t>[-</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  </a:t>
            </a:r>
            <a:r>
              <a:rPr lang="en-US" sz="1100" b="0" dirty="0">
                <a:solidFill>
                  <a:srgbClr val="6A9955"/>
                </a:solidFill>
                <a:effectLst/>
                <a:latin typeface="Consolas" panose="020B0609020204030204" pitchFamily="49" charset="0"/>
              </a:rPr>
              <a:t># Extract the last dimension from </a:t>
            </a:r>
            <a:r>
              <a:rPr lang="en-US" sz="1100" b="0" dirty="0" err="1">
                <a:solidFill>
                  <a:srgbClr val="6A9955"/>
                </a:solidFill>
                <a:effectLst/>
                <a:latin typeface="Consolas" panose="020B0609020204030204" pitchFamily="49" charset="0"/>
              </a:rPr>
              <a:t>input_shape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w</a:t>
            </a:r>
            <a:r>
              <a:rPr lang="en-US" sz="1100" b="0" dirty="0">
                <a:solidFill>
                  <a:srgbClr val="D4D4D4"/>
                </a:solidFill>
                <a:effectLst/>
                <a:latin typeface="Consolas" panose="020B0609020204030204" pitchFamily="49" charset="0"/>
              </a:rPr>
              <a:t> = </a:t>
            </a:r>
            <a:r>
              <a:rPr lang="en-US" sz="1100" b="0" dirty="0" err="1">
                <a:solidFill>
                  <a:srgbClr val="9CDCFE"/>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.add_weight</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shape</a:t>
            </a:r>
            <a:r>
              <a:rPr lang="en-US" sz="1100" b="0" dirty="0">
                <a:solidFill>
                  <a:srgbClr val="D4D4D4"/>
                </a:solidFill>
                <a:effectLst/>
                <a:latin typeface="Consolas" panose="020B0609020204030204" pitchFamily="49" charset="0"/>
              </a:rPr>
              <a:t>=(</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 </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 </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window_size</a:t>
            </a:r>
            <a:r>
              <a:rPr lang="en-US" sz="1100" b="0" dirty="0">
                <a:solidFill>
                  <a:srgbClr val="D4D4D4"/>
                </a:solidFill>
                <a:effectLst/>
                <a:latin typeface="Consolas" panose="020B0609020204030204" pitchFamily="49" charset="0"/>
              </a:rPr>
              <a:t>[</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 * </a:t>
            </a:r>
            <a:r>
              <a:rPr lang="en-US" sz="1100" b="0" dirty="0" err="1">
                <a:solidFill>
                  <a:srgbClr val="9CDCFE"/>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window_size</a:t>
            </a:r>
            <a:r>
              <a:rPr lang="en-US" sz="1100" b="0" dirty="0">
                <a:solidFill>
                  <a:srgbClr val="D4D4D4"/>
                </a:solidFill>
                <a:effectLst/>
                <a:latin typeface="Consolas" panose="020B0609020204030204" pitchFamily="49" charset="0"/>
              </a:rPr>
              <a:t>[</a:t>
            </a:r>
            <a:r>
              <a:rPr lang="en-US" sz="1100" b="0" dirty="0">
                <a:solidFill>
                  <a:srgbClr val="B5CEA8"/>
                </a:solidFill>
                <a:effectLst/>
                <a:latin typeface="Consolas" panose="020B0609020204030204" pitchFamily="49" charset="0"/>
              </a:rPr>
              <a:t>2</a:t>
            </a:r>
            <a:r>
              <a:rPr lang="en-US" sz="1100" b="0" dirty="0">
                <a:solidFill>
                  <a:srgbClr val="D4D4D4"/>
                </a:solidFill>
                <a:effectLst/>
                <a:latin typeface="Consolas" panose="020B0609020204030204" pitchFamily="49" charset="0"/>
              </a:rPr>
              <a:t>] * </a:t>
            </a:r>
            <a:r>
              <a:rPr lang="en-US" sz="1100" b="0" dirty="0">
                <a:solidFill>
                  <a:srgbClr val="9CDCFE"/>
                </a:solidFill>
                <a:effectLst/>
                <a:latin typeface="Consolas" panose="020B0609020204030204" pitchFamily="49" charset="0"/>
              </a:rPr>
              <a:t>channels</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filters</a:t>
            </a:r>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initializer</a:t>
            </a:r>
            <a:r>
              <a:rPr lang="en-US" sz="1100" b="0" dirty="0">
                <a:solidFill>
                  <a:srgbClr val="D4D4D4"/>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initializer_w</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regularizer</a:t>
            </a:r>
            <a:r>
              <a:rPr lang="en-US" sz="1100" b="0" dirty="0">
                <a:solidFill>
                  <a:srgbClr val="D4D4D4"/>
                </a:solidFill>
                <a:effectLst/>
                <a:latin typeface="Consolas" panose="020B0609020204030204" pitchFamily="49" charset="0"/>
              </a:rPr>
              <a:t>=</a:t>
            </a:r>
            <a:r>
              <a:rPr lang="en-US" sz="1100" b="0" dirty="0" err="1">
                <a:solidFill>
                  <a:srgbClr val="4EC9B0"/>
                </a:solidFill>
                <a:effectLst/>
                <a:latin typeface="Consolas" panose="020B0609020204030204" pitchFamily="49" charset="0"/>
              </a:rPr>
              <a:t>TropReg</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lam</a:t>
            </a:r>
            <a:r>
              <a:rPr lang="en-US" sz="1100" b="0" dirty="0">
                <a:solidFill>
                  <a:srgbClr val="D4D4D4"/>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lam</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trainable</a:t>
            </a:r>
            <a:r>
              <a:rPr lang="en-US" sz="1100" b="0" dirty="0">
                <a:solidFill>
                  <a:srgbClr val="D4D4D4"/>
                </a:solidFill>
                <a:effectLst/>
                <a:latin typeface="Consolas" panose="020B0609020204030204" pitchFamily="49" charset="0"/>
              </a:rPr>
              <a:t>=</a:t>
            </a:r>
            <a:r>
              <a:rPr lang="en-US" sz="1100" b="0" dirty="0">
                <a:solidFill>
                  <a:srgbClr val="569CD6"/>
                </a:solidFill>
                <a:effectLst/>
                <a:latin typeface="Consolas" panose="020B0609020204030204" pitchFamily="49" charset="0"/>
              </a:rPr>
              <a:t>True</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bias</a:t>
            </a:r>
            <a:r>
              <a:rPr lang="en-US" sz="1100" b="0" dirty="0">
                <a:solidFill>
                  <a:srgbClr val="D4D4D4"/>
                </a:solidFill>
                <a:effectLst/>
                <a:latin typeface="Consolas" panose="020B0609020204030204" pitchFamily="49" charset="0"/>
              </a:rPr>
              <a:t> = </a:t>
            </a:r>
            <a:r>
              <a:rPr lang="en-US" sz="1100" b="0" dirty="0" err="1">
                <a:solidFill>
                  <a:srgbClr val="9CDCFE"/>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.add_weight</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name</a:t>
            </a:r>
            <a:r>
              <a:rPr lang="en-US" sz="1100" b="0" dirty="0">
                <a:solidFill>
                  <a:srgbClr val="D4D4D4"/>
                </a:solidFill>
                <a:effectLst/>
                <a:latin typeface="Consolas" panose="020B0609020204030204" pitchFamily="49" charset="0"/>
              </a:rPr>
              <a:t>=</a:t>
            </a:r>
            <a:r>
              <a:rPr lang="en-US" sz="1100" b="0" dirty="0">
                <a:solidFill>
                  <a:srgbClr val="CE9178"/>
                </a:solidFill>
                <a:effectLst/>
                <a:latin typeface="Consolas" panose="020B0609020204030204" pitchFamily="49" charset="0"/>
              </a:rPr>
              <a:t>'bias'</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shape</a:t>
            </a:r>
            <a:r>
              <a:rPr lang="en-US" sz="1100" b="0" dirty="0">
                <a:solidFill>
                  <a:srgbClr val="D4D4D4"/>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filters</a:t>
            </a:r>
            <a:r>
              <a:rPr lang="en-US" sz="1100" b="0" dirty="0">
                <a:solidFill>
                  <a:srgbClr val="9CDCFE"/>
                </a:solidFill>
                <a:effectLst/>
                <a:latin typeface="Consolas" panose="020B0609020204030204" pitchFamily="49" charset="0"/>
              </a:rPr>
              <a:t>,</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initializer</a:t>
            </a:r>
            <a:r>
              <a:rPr lang="en-US" sz="1100" b="0" dirty="0">
                <a:solidFill>
                  <a:srgbClr val="D4D4D4"/>
                </a:solidFill>
                <a:effectLst/>
                <a:latin typeface="Consolas" panose="020B0609020204030204" pitchFamily="49" charset="0"/>
              </a:rPr>
              <a:t>=</a:t>
            </a:r>
            <a:r>
              <a:rPr lang="en-US" sz="1100" b="0" dirty="0">
                <a:solidFill>
                  <a:srgbClr val="CE9178"/>
                </a:solidFill>
                <a:effectLst/>
                <a:latin typeface="Consolas" panose="020B0609020204030204" pitchFamily="49" charset="0"/>
              </a:rPr>
              <a:t>"zeros"</a:t>
            </a:r>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trainable</a:t>
            </a:r>
            <a:r>
              <a:rPr lang="en-US" sz="1100" b="0" dirty="0">
                <a:solidFill>
                  <a:srgbClr val="D4D4D4"/>
                </a:solidFill>
                <a:effectLst/>
                <a:latin typeface="Consolas" panose="020B0609020204030204" pitchFamily="49" charset="0"/>
              </a:rPr>
              <a:t>=</a:t>
            </a:r>
            <a:r>
              <a:rPr lang="en-US" sz="1100" b="0" dirty="0">
                <a:solidFill>
                  <a:srgbClr val="569CD6"/>
                </a:solidFill>
                <a:effectLst/>
                <a:latin typeface="Consolas" panose="020B0609020204030204" pitchFamily="49" charset="0"/>
              </a:rPr>
              <a:t>True</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4EC9B0"/>
                </a:solidFill>
                <a:effectLst/>
                <a:latin typeface="Consolas" panose="020B0609020204030204" pitchFamily="49" charset="0"/>
              </a:rPr>
              <a:t>super</a:t>
            </a:r>
            <a:r>
              <a:rPr lang="en-US" sz="1100" b="0" dirty="0">
                <a:solidFill>
                  <a:srgbClr val="D4D4D4"/>
                </a:solidFill>
                <a:effectLst/>
                <a:latin typeface="Consolas" panose="020B0609020204030204" pitchFamily="49" charset="0"/>
              </a:rPr>
              <a:t>(</a:t>
            </a:r>
            <a:r>
              <a:rPr lang="en-US" sz="1100" b="0" dirty="0">
                <a:solidFill>
                  <a:srgbClr val="4EC9B0"/>
                </a:solidFill>
                <a:effectLst/>
                <a:latin typeface="Consolas" panose="020B0609020204030204" pitchFamily="49" charset="0"/>
              </a:rPr>
              <a:t>TropConv2D</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self</a:t>
            </a:r>
            <a:r>
              <a:rPr lang="en-US" sz="1100" b="0" dirty="0">
                <a:solidFill>
                  <a:srgbClr val="D4D4D4"/>
                </a:solidFill>
                <a:effectLst/>
                <a:latin typeface="Consolas" panose="020B0609020204030204" pitchFamily="49" charset="0"/>
              </a:rPr>
              <a:t>).build(</a:t>
            </a:r>
            <a:r>
              <a:rPr lang="en-US" sz="1100" b="0" dirty="0" err="1">
                <a:solidFill>
                  <a:srgbClr val="9CDCFE"/>
                </a:solidFill>
                <a:effectLst/>
                <a:latin typeface="Consolas" panose="020B0609020204030204" pitchFamily="49" charset="0"/>
              </a:rPr>
              <a:t>input_shape</a:t>
            </a:r>
            <a:r>
              <a:rPr lang="en-US" sz="1100" b="0" dirty="0">
                <a:solidFill>
                  <a:srgbClr val="D4D4D4"/>
                </a:solidFill>
                <a:effectLst/>
                <a:latin typeface="Consolas" panose="020B0609020204030204" pitchFamily="49" charset="0"/>
              </a:rPr>
              <a:t>)</a:t>
            </a:r>
          </a:p>
          <a:p>
            <a:br>
              <a:rPr lang="en-US" sz="1100" b="0" dirty="0">
                <a:solidFill>
                  <a:srgbClr val="D4D4D4"/>
                </a:solidFill>
                <a:effectLst/>
                <a:latin typeface="Consolas" panose="020B0609020204030204" pitchFamily="49" charset="0"/>
              </a:rPr>
            </a:b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def</a:t>
            </a:r>
            <a:r>
              <a:rPr lang="en-US" sz="1100" b="0" dirty="0">
                <a:solidFill>
                  <a:srgbClr val="D4D4D4"/>
                </a:solidFill>
                <a:effectLst/>
                <a:latin typeface="Consolas" panose="020B0609020204030204" pitchFamily="49" charset="0"/>
              </a:rPr>
              <a:t> </a:t>
            </a:r>
            <a:r>
              <a:rPr lang="en-US" sz="1100" b="0" dirty="0">
                <a:solidFill>
                  <a:srgbClr val="DCDCAA"/>
                </a:solidFill>
                <a:effectLst/>
                <a:latin typeface="Consolas" panose="020B0609020204030204" pitchFamily="49" charset="0"/>
              </a:rPr>
              <a:t>call</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self</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x</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x_patches</a:t>
            </a:r>
            <a:r>
              <a:rPr lang="en-US" sz="1100" b="0" dirty="0">
                <a:solidFill>
                  <a:srgbClr val="D4D4D4"/>
                </a:solidFill>
                <a:effectLst/>
                <a:latin typeface="Consolas" panose="020B0609020204030204" pitchFamily="49" charset="0"/>
              </a:rPr>
              <a:t> = </a:t>
            </a:r>
            <a:r>
              <a:rPr lang="en-US" sz="1100" b="0" dirty="0" err="1">
                <a:solidFill>
                  <a:srgbClr val="D4D4D4"/>
                </a:solidFill>
                <a:effectLst/>
                <a:latin typeface="Consolas" panose="020B0609020204030204" pitchFamily="49" charset="0"/>
              </a:rPr>
              <a:t>extract_patches</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images</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x</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sizes</a:t>
            </a:r>
            <a:r>
              <a:rPr lang="en-US" sz="1100" b="0" dirty="0">
                <a:solidFill>
                  <a:srgbClr val="D4D4D4"/>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window_size</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strides</a:t>
            </a:r>
            <a:r>
              <a:rPr lang="en-US" sz="1100" b="0" dirty="0">
                <a:solidFill>
                  <a:srgbClr val="D4D4D4"/>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strides</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rates</a:t>
            </a:r>
            <a:r>
              <a:rPr lang="en-US" sz="1100" b="0" dirty="0">
                <a:solidFill>
                  <a:srgbClr val="D4D4D4"/>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rates</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padding</a:t>
            </a:r>
            <a:r>
              <a:rPr lang="en-US" sz="1100" b="0" dirty="0">
                <a:solidFill>
                  <a:srgbClr val="D4D4D4"/>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padding</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result_addition</a:t>
            </a:r>
            <a:r>
              <a:rPr lang="en-US" sz="1100" b="0" dirty="0">
                <a:solidFill>
                  <a:srgbClr val="D4D4D4"/>
                </a:solidFill>
                <a:effectLst/>
                <a:latin typeface="Consolas" panose="020B0609020204030204" pitchFamily="49" charset="0"/>
              </a:rPr>
              <a:t> = </a:t>
            </a:r>
            <a:r>
              <a:rPr lang="en-US" sz="1100" b="0" dirty="0" err="1">
                <a:solidFill>
                  <a:srgbClr val="DCDCAA"/>
                </a:solidFill>
                <a:effectLst/>
                <a:latin typeface="Consolas" panose="020B0609020204030204" pitchFamily="49" charset="0"/>
              </a:rPr>
              <a:t>expand_dims</a:t>
            </a:r>
            <a:r>
              <a:rPr lang="en-US" sz="1100" b="0" dirty="0">
                <a:solidFill>
                  <a:srgbClr val="D4D4D4"/>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x_patches</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axis</a:t>
            </a:r>
            <a:r>
              <a:rPr lang="en-US" sz="1100" b="0" dirty="0">
                <a:solidFill>
                  <a:srgbClr val="D4D4D4"/>
                </a:solidFill>
                <a:effectLst/>
                <a:latin typeface="Consolas" panose="020B0609020204030204" pitchFamily="49" charset="0"/>
              </a:rPr>
              <a:t>=-</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 + </a:t>
            </a:r>
            <a:r>
              <a:rPr lang="en-US" sz="1100" b="0" dirty="0" err="1">
                <a:solidFill>
                  <a:srgbClr val="9CDCFE"/>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w</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return</a:t>
            </a:r>
            <a:r>
              <a:rPr lang="en-US" sz="1100" b="0" dirty="0">
                <a:solidFill>
                  <a:srgbClr val="D4D4D4"/>
                </a:solidFill>
                <a:effectLst/>
                <a:latin typeface="Consolas" panose="020B0609020204030204" pitchFamily="49" charset="0"/>
              </a:rPr>
              <a:t> </a:t>
            </a:r>
            <a:r>
              <a:rPr lang="en-US" sz="1100" b="0" dirty="0" err="1">
                <a:solidFill>
                  <a:srgbClr val="DCDCAA"/>
                </a:solidFill>
                <a:effectLst/>
                <a:latin typeface="Consolas" panose="020B0609020204030204" pitchFamily="49" charset="0"/>
              </a:rPr>
              <a:t>reduce_max</a:t>
            </a:r>
            <a:r>
              <a:rPr lang="en-US" sz="1100" b="0" dirty="0">
                <a:solidFill>
                  <a:srgbClr val="D4D4D4"/>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result_addition</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axis</a:t>
            </a:r>
            <a:r>
              <a:rPr lang="en-US" sz="1100" b="0" dirty="0">
                <a:solidFill>
                  <a:srgbClr val="D4D4D4"/>
                </a:solidFill>
                <a:effectLst/>
                <a:latin typeface="Consolas" panose="020B0609020204030204" pitchFamily="49" charset="0"/>
              </a:rPr>
              <a:t>=(</a:t>
            </a:r>
            <a:r>
              <a:rPr lang="en-US" sz="1100" b="0" dirty="0">
                <a:solidFill>
                  <a:srgbClr val="B5CEA8"/>
                </a:solidFill>
                <a:effectLst/>
                <a:latin typeface="Consolas" panose="020B0609020204030204" pitchFamily="49" charset="0"/>
              </a:rPr>
              <a:t>3</a:t>
            </a:r>
            <a:r>
              <a:rPr lang="en-US" sz="1100" b="0" dirty="0">
                <a:solidFill>
                  <a:srgbClr val="D4D4D4"/>
                </a:solidFill>
                <a:effectLst/>
                <a:latin typeface="Consolas" panose="020B0609020204030204" pitchFamily="49" charset="0"/>
              </a:rPr>
              <a:t>)) - </a:t>
            </a:r>
            <a:r>
              <a:rPr lang="en-US" sz="1100" b="0" dirty="0" err="1">
                <a:solidFill>
                  <a:srgbClr val="DCDCAA"/>
                </a:solidFill>
                <a:effectLst/>
                <a:latin typeface="Consolas" panose="020B0609020204030204" pitchFamily="49" charset="0"/>
              </a:rPr>
              <a:t>reduce_min</a:t>
            </a:r>
            <a:r>
              <a:rPr lang="en-US" sz="1100" b="0" dirty="0">
                <a:solidFill>
                  <a:srgbClr val="D4D4D4"/>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result_addition</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axis</a:t>
            </a:r>
            <a:r>
              <a:rPr lang="en-US" sz="1100" b="0" dirty="0">
                <a:solidFill>
                  <a:srgbClr val="D4D4D4"/>
                </a:solidFill>
                <a:effectLst/>
                <a:latin typeface="Consolas" panose="020B0609020204030204" pitchFamily="49" charset="0"/>
              </a:rPr>
              <a:t>=(</a:t>
            </a:r>
            <a:r>
              <a:rPr lang="en-US" sz="1100" b="0" dirty="0">
                <a:solidFill>
                  <a:srgbClr val="B5CEA8"/>
                </a:solidFill>
                <a:effectLst/>
                <a:latin typeface="Consolas" panose="020B0609020204030204" pitchFamily="49" charset="0"/>
              </a:rPr>
              <a:t>3</a:t>
            </a:r>
            <a:r>
              <a:rPr lang="en-US" sz="1100" b="0" dirty="0">
                <a:solidFill>
                  <a:srgbClr val="D4D4D4"/>
                </a:solidFill>
                <a:effectLst/>
                <a:latin typeface="Consolas" panose="020B0609020204030204" pitchFamily="49" charset="0"/>
              </a:rPr>
              <a:t>)) + </a:t>
            </a:r>
            <a:r>
              <a:rPr lang="en-US" sz="1100" b="0" dirty="0" err="1">
                <a:solidFill>
                  <a:srgbClr val="9CDCFE"/>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bias</a:t>
            </a:r>
            <a:endParaRPr lang="en-US" sz="11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94226494"/>
      </p:ext>
    </p:extLst>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7728F-8EDF-254C-EE14-CF600C5E2171}"/>
              </a:ext>
            </a:extLst>
          </p:cNvPr>
          <p:cNvSpPr>
            <a:spLocks noGrp="1"/>
          </p:cNvSpPr>
          <p:nvPr>
            <p:ph type="title"/>
          </p:nvPr>
        </p:nvSpPr>
        <p:spPr/>
        <p:txBody>
          <a:bodyPr/>
          <a:lstStyle/>
          <a:p>
            <a:r>
              <a:rPr lang="en-US" dirty="0"/>
              <a:t>Tropical Convolution and Activation</a:t>
            </a:r>
          </a:p>
        </p:txBody>
      </p:sp>
      <p:sp>
        <p:nvSpPr>
          <p:cNvPr id="3" name="Content Placeholder 2">
            <a:extLst>
              <a:ext uri="{FF2B5EF4-FFF2-40B4-BE49-F238E27FC236}">
                <a16:creationId xmlns:a16="http://schemas.microsoft.com/office/drawing/2014/main" id="{49B0533A-670E-CBDD-9500-3AB3BEBBCE6D}"/>
              </a:ext>
            </a:extLst>
          </p:cNvPr>
          <p:cNvSpPr>
            <a:spLocks noGrp="1"/>
          </p:cNvSpPr>
          <p:nvPr>
            <p:ph idx="1"/>
          </p:nvPr>
        </p:nvSpPr>
        <p:spPr>
          <a:xfrm>
            <a:off x="1015999" y="1773676"/>
            <a:ext cx="10566400" cy="4865330"/>
          </a:xfrm>
        </p:spPr>
        <p:txBody>
          <a:bodyPr/>
          <a:lstStyle/>
          <a:p>
            <a:r>
              <a:rPr lang="en-US" sz="1800" b="1" dirty="0" err="1"/>
              <a:t>x_patches</a:t>
            </a:r>
            <a:r>
              <a:rPr lang="en-US" sz="1800" b="1" dirty="0"/>
              <a:t> </a:t>
            </a:r>
            <a:r>
              <a:rPr lang="en-US" sz="1800" dirty="0"/>
              <a:t>defines our “windows” that each kernel/filter will be applied to for our output “feature map”. Takes a 4-D input and has a 4-D output.</a:t>
            </a:r>
          </a:p>
          <a:p>
            <a:pPr lvl="1"/>
            <a:r>
              <a:rPr lang="en-US" sz="1600" dirty="0"/>
              <a:t>If dimensions of our input are (</a:t>
            </a:r>
            <a:r>
              <a:rPr lang="en-US" sz="1600" dirty="0">
                <a:solidFill>
                  <a:srgbClr val="7030A0"/>
                </a:solidFill>
              </a:rPr>
              <a:t>batch</a:t>
            </a:r>
            <a:r>
              <a:rPr lang="en-US" sz="1600" dirty="0"/>
              <a:t>, </a:t>
            </a:r>
            <a:r>
              <a:rPr lang="en-US" sz="1600" dirty="0">
                <a:solidFill>
                  <a:srgbClr val="00B050"/>
                </a:solidFill>
              </a:rPr>
              <a:t>height</a:t>
            </a:r>
            <a:r>
              <a:rPr lang="en-US" sz="1600" dirty="0"/>
              <a:t>, </a:t>
            </a:r>
            <a:r>
              <a:rPr lang="en-US" sz="1600" dirty="0">
                <a:solidFill>
                  <a:srgbClr val="00B050"/>
                </a:solidFill>
              </a:rPr>
              <a:t>width</a:t>
            </a:r>
            <a:r>
              <a:rPr lang="en-US" sz="1600" dirty="0"/>
              <a:t>, </a:t>
            </a:r>
            <a:r>
              <a:rPr lang="en-US" sz="1600" dirty="0">
                <a:solidFill>
                  <a:srgbClr val="FF66FF"/>
                </a:solidFill>
              </a:rPr>
              <a:t>channels</a:t>
            </a:r>
            <a:r>
              <a:rPr lang="en-US" sz="1600" dirty="0"/>
              <a:t>) then extract patches will make a map that is sized (</a:t>
            </a:r>
            <a:r>
              <a:rPr lang="en-US" sz="1600" dirty="0">
                <a:solidFill>
                  <a:srgbClr val="7030A0"/>
                </a:solidFill>
              </a:rPr>
              <a:t>batch</a:t>
            </a:r>
            <a:r>
              <a:rPr lang="en-US" sz="1600" dirty="0"/>
              <a:t>, </a:t>
            </a:r>
            <a:r>
              <a:rPr lang="en-US" sz="1600" dirty="0" err="1">
                <a:solidFill>
                  <a:srgbClr val="0070C0"/>
                </a:solidFill>
              </a:rPr>
              <a:t>new_rows</a:t>
            </a:r>
            <a:r>
              <a:rPr lang="en-US" sz="1600" dirty="0"/>
              <a:t>, </a:t>
            </a:r>
            <a:r>
              <a:rPr lang="en-US" sz="1600" dirty="0" err="1">
                <a:solidFill>
                  <a:srgbClr val="0070C0"/>
                </a:solidFill>
              </a:rPr>
              <a:t>new_columns</a:t>
            </a:r>
            <a:r>
              <a:rPr lang="en-US" sz="1600" dirty="0"/>
              <a:t>, </a:t>
            </a:r>
            <a:r>
              <a:rPr lang="en-US" sz="1600" dirty="0" err="1">
                <a:solidFill>
                  <a:srgbClr val="C00000"/>
                </a:solidFill>
              </a:rPr>
              <a:t>flattened_patch</a:t>
            </a:r>
            <a:r>
              <a:rPr lang="en-US" sz="1600" dirty="0"/>
              <a:t>). In a 3x3x3 kernel/filter size then the </a:t>
            </a:r>
            <a:r>
              <a:rPr lang="en-US" sz="1600" dirty="0" err="1">
                <a:solidFill>
                  <a:srgbClr val="C00000"/>
                </a:solidFill>
              </a:rPr>
              <a:t>flattened_patch</a:t>
            </a:r>
            <a:r>
              <a:rPr lang="en-US" sz="1600" dirty="0">
                <a:solidFill>
                  <a:srgbClr val="C00000"/>
                </a:solidFill>
              </a:rPr>
              <a:t> </a:t>
            </a:r>
            <a:r>
              <a:rPr lang="en-US" sz="1600" dirty="0"/>
              <a:t>will be 27 and correspond with our weights.</a:t>
            </a:r>
          </a:p>
          <a:p>
            <a:pPr lvl="1"/>
            <a:r>
              <a:rPr lang="en-US" sz="1600" dirty="0"/>
              <a:t>MNIST example, if we input data of shape (</a:t>
            </a:r>
            <a:r>
              <a:rPr lang="en-US" sz="1600" dirty="0">
                <a:solidFill>
                  <a:srgbClr val="7030A0"/>
                </a:solidFill>
              </a:rPr>
              <a:t>32</a:t>
            </a:r>
            <a:r>
              <a:rPr lang="en-US" sz="1600" dirty="0"/>
              <a:t>, </a:t>
            </a:r>
            <a:r>
              <a:rPr lang="en-US" sz="1600" dirty="0">
                <a:solidFill>
                  <a:srgbClr val="00B050"/>
                </a:solidFill>
              </a:rPr>
              <a:t>28</a:t>
            </a:r>
            <a:r>
              <a:rPr lang="en-US" sz="1600" dirty="0"/>
              <a:t>, </a:t>
            </a:r>
            <a:r>
              <a:rPr lang="en-US" sz="1600" dirty="0">
                <a:solidFill>
                  <a:srgbClr val="00B050"/>
                </a:solidFill>
              </a:rPr>
              <a:t>28</a:t>
            </a:r>
            <a:r>
              <a:rPr lang="en-US" sz="1600" dirty="0"/>
              <a:t>, </a:t>
            </a:r>
            <a:r>
              <a:rPr lang="en-US" sz="1600" dirty="0">
                <a:solidFill>
                  <a:srgbClr val="FF66FF"/>
                </a:solidFill>
              </a:rPr>
              <a:t>1</a:t>
            </a:r>
            <a:r>
              <a:rPr lang="en-US" sz="1600" dirty="0"/>
              <a:t>) with window sizes of 3x3 and stride length of 1 the output is of shape (</a:t>
            </a:r>
            <a:r>
              <a:rPr lang="en-US" sz="1600" dirty="0">
                <a:solidFill>
                  <a:srgbClr val="7030A0"/>
                </a:solidFill>
              </a:rPr>
              <a:t>32</a:t>
            </a:r>
            <a:r>
              <a:rPr lang="en-US" sz="1600" dirty="0"/>
              <a:t>, </a:t>
            </a:r>
            <a:r>
              <a:rPr lang="en-US" sz="1600" dirty="0">
                <a:solidFill>
                  <a:srgbClr val="0070C0"/>
                </a:solidFill>
              </a:rPr>
              <a:t>26</a:t>
            </a:r>
            <a:r>
              <a:rPr lang="en-US" sz="1600" dirty="0"/>
              <a:t>, </a:t>
            </a:r>
            <a:r>
              <a:rPr lang="en-US" sz="1600" dirty="0">
                <a:solidFill>
                  <a:srgbClr val="0070C0"/>
                </a:solidFill>
              </a:rPr>
              <a:t>26</a:t>
            </a:r>
            <a:r>
              <a:rPr lang="en-US" sz="1600" dirty="0"/>
              <a:t>, </a:t>
            </a:r>
            <a:r>
              <a:rPr lang="en-US" sz="1600" dirty="0">
                <a:solidFill>
                  <a:srgbClr val="C00000"/>
                </a:solidFill>
              </a:rPr>
              <a:t>9</a:t>
            </a:r>
            <a:r>
              <a:rPr lang="en-US" sz="1600" dirty="0"/>
              <a:t>)</a:t>
            </a:r>
          </a:p>
          <a:p>
            <a:r>
              <a:rPr lang="en-US" sz="1800" b="1" dirty="0" err="1"/>
              <a:t>result_addition</a:t>
            </a:r>
            <a:r>
              <a:rPr lang="en-US" sz="1800" dirty="0"/>
              <a:t> adds our weight parameters across all </a:t>
            </a:r>
            <a:r>
              <a:rPr lang="en-US" sz="1800" dirty="0" err="1"/>
              <a:t>x_patches</a:t>
            </a:r>
            <a:r>
              <a:rPr lang="en-US" sz="1800" dirty="0"/>
              <a:t> windows. When we “</a:t>
            </a:r>
            <a:r>
              <a:rPr lang="en-US" sz="1800" dirty="0" err="1"/>
              <a:t>expand_dims</a:t>
            </a:r>
            <a:r>
              <a:rPr lang="en-US" sz="1800" dirty="0"/>
              <a:t>” this enables each of the kernel/filter to be added to each of the windows. </a:t>
            </a:r>
          </a:p>
          <a:p>
            <a:pPr lvl="1"/>
            <a:r>
              <a:rPr lang="en-US" sz="1600" dirty="0"/>
              <a:t>Our kernel/filter trainable weights are of shape (</a:t>
            </a:r>
            <a:r>
              <a:rPr lang="en-US" sz="1600" dirty="0">
                <a:solidFill>
                  <a:srgbClr val="7030A0"/>
                </a:solidFill>
              </a:rPr>
              <a:t>1</a:t>
            </a:r>
            <a:r>
              <a:rPr lang="en-US" sz="1600" dirty="0"/>
              <a:t>, </a:t>
            </a:r>
            <a:r>
              <a:rPr lang="en-US" sz="1600" dirty="0">
                <a:solidFill>
                  <a:srgbClr val="0070C0"/>
                </a:solidFill>
              </a:rPr>
              <a:t>1</a:t>
            </a:r>
            <a:r>
              <a:rPr lang="en-US" sz="1600" dirty="0"/>
              <a:t>, </a:t>
            </a:r>
            <a:r>
              <a:rPr lang="en-US" sz="1600" dirty="0">
                <a:solidFill>
                  <a:srgbClr val="0070C0"/>
                </a:solidFill>
              </a:rPr>
              <a:t>1</a:t>
            </a:r>
            <a:r>
              <a:rPr lang="en-US" sz="1600" dirty="0"/>
              <a:t>, </a:t>
            </a:r>
            <a:r>
              <a:rPr lang="en-US" sz="1600" dirty="0">
                <a:solidFill>
                  <a:srgbClr val="C00000"/>
                </a:solidFill>
              </a:rPr>
              <a:t>9</a:t>
            </a:r>
            <a:r>
              <a:rPr lang="en-US" sz="1600" dirty="0"/>
              <a:t>, </a:t>
            </a:r>
            <a:r>
              <a:rPr lang="en-US" sz="1600" dirty="0">
                <a:solidFill>
                  <a:srgbClr val="FFC000"/>
                </a:solidFill>
              </a:rPr>
              <a:t>32</a:t>
            </a:r>
            <a:r>
              <a:rPr lang="en-US" sz="1600" dirty="0"/>
              <a:t>)</a:t>
            </a:r>
          </a:p>
          <a:p>
            <a:pPr lvl="1"/>
            <a:r>
              <a:rPr lang="en-US" sz="1600" dirty="0"/>
              <a:t>Our bias term for each kernel/filter is of shape (</a:t>
            </a:r>
            <a:r>
              <a:rPr lang="en-US" sz="1600" dirty="0">
                <a:solidFill>
                  <a:srgbClr val="FFC000"/>
                </a:solidFill>
              </a:rPr>
              <a:t>32</a:t>
            </a:r>
            <a:r>
              <a:rPr lang="en-US" sz="1600" dirty="0"/>
              <a:t>,) &lt;&lt; I validated </a:t>
            </a:r>
            <a:r>
              <a:rPr lang="en-US" sz="1600" dirty="0" err="1"/>
              <a:t>Tensorflow</a:t>
            </a:r>
            <a:r>
              <a:rPr lang="en-US" sz="1600" dirty="0"/>
              <a:t> adds along correct dimension </a:t>
            </a:r>
          </a:p>
          <a:p>
            <a:pPr lvl="1"/>
            <a:r>
              <a:rPr lang="en-US" sz="1600" dirty="0"/>
              <a:t>MNIST example: </a:t>
            </a:r>
            <a:r>
              <a:rPr lang="en-US" sz="1600" b="1" dirty="0" err="1"/>
              <a:t>result_addition</a:t>
            </a:r>
            <a:r>
              <a:rPr lang="en-US" sz="1600" dirty="0"/>
              <a:t> = (</a:t>
            </a:r>
            <a:r>
              <a:rPr lang="en-US" sz="1600" dirty="0">
                <a:solidFill>
                  <a:srgbClr val="7030A0"/>
                </a:solidFill>
              </a:rPr>
              <a:t>32</a:t>
            </a:r>
            <a:r>
              <a:rPr lang="en-US" sz="1600" dirty="0"/>
              <a:t>, </a:t>
            </a:r>
            <a:r>
              <a:rPr lang="en-US" sz="1600" dirty="0">
                <a:solidFill>
                  <a:srgbClr val="0070C0"/>
                </a:solidFill>
              </a:rPr>
              <a:t>26</a:t>
            </a:r>
            <a:r>
              <a:rPr lang="en-US" sz="1600" dirty="0"/>
              <a:t>, </a:t>
            </a:r>
            <a:r>
              <a:rPr lang="en-US" sz="1600" dirty="0">
                <a:solidFill>
                  <a:srgbClr val="0070C0"/>
                </a:solidFill>
              </a:rPr>
              <a:t>26</a:t>
            </a:r>
            <a:r>
              <a:rPr lang="en-US" sz="1600" dirty="0"/>
              <a:t>, </a:t>
            </a:r>
            <a:r>
              <a:rPr lang="en-US" sz="1600" dirty="0">
                <a:solidFill>
                  <a:srgbClr val="C00000"/>
                </a:solidFill>
              </a:rPr>
              <a:t>9</a:t>
            </a:r>
            <a:r>
              <a:rPr lang="en-US" sz="1600" dirty="0"/>
              <a:t>, </a:t>
            </a:r>
            <a:r>
              <a:rPr lang="en-US" sz="1600" dirty="0">
                <a:solidFill>
                  <a:srgbClr val="FFC000"/>
                </a:solidFill>
              </a:rPr>
              <a:t>1</a:t>
            </a:r>
            <a:r>
              <a:rPr lang="en-US" sz="1600" dirty="0"/>
              <a:t>) + (</a:t>
            </a:r>
            <a:r>
              <a:rPr lang="en-US" sz="1600" dirty="0">
                <a:solidFill>
                  <a:srgbClr val="7030A0"/>
                </a:solidFill>
              </a:rPr>
              <a:t>1</a:t>
            </a:r>
            <a:r>
              <a:rPr lang="en-US" sz="1600" dirty="0"/>
              <a:t>, </a:t>
            </a:r>
            <a:r>
              <a:rPr lang="en-US" sz="1600" dirty="0">
                <a:solidFill>
                  <a:srgbClr val="0070C0"/>
                </a:solidFill>
              </a:rPr>
              <a:t>1</a:t>
            </a:r>
            <a:r>
              <a:rPr lang="en-US" sz="1600" dirty="0"/>
              <a:t>, </a:t>
            </a:r>
            <a:r>
              <a:rPr lang="en-US" sz="1600" dirty="0">
                <a:solidFill>
                  <a:srgbClr val="0070C0"/>
                </a:solidFill>
              </a:rPr>
              <a:t>1</a:t>
            </a:r>
            <a:r>
              <a:rPr lang="en-US" sz="1600" dirty="0"/>
              <a:t>, </a:t>
            </a:r>
            <a:r>
              <a:rPr lang="en-US" sz="1600" dirty="0">
                <a:solidFill>
                  <a:srgbClr val="C00000"/>
                </a:solidFill>
              </a:rPr>
              <a:t>9</a:t>
            </a:r>
            <a:r>
              <a:rPr lang="en-US" sz="1600" dirty="0"/>
              <a:t>, </a:t>
            </a:r>
            <a:r>
              <a:rPr lang="en-US" sz="1600" dirty="0">
                <a:solidFill>
                  <a:srgbClr val="FFC000"/>
                </a:solidFill>
              </a:rPr>
              <a:t>32</a:t>
            </a:r>
            <a:r>
              <a:rPr lang="en-US" sz="1600" dirty="0"/>
              <a:t>) = (</a:t>
            </a:r>
            <a:r>
              <a:rPr lang="en-US" sz="1600" dirty="0">
                <a:solidFill>
                  <a:srgbClr val="7030A0"/>
                </a:solidFill>
              </a:rPr>
              <a:t>32</a:t>
            </a:r>
            <a:r>
              <a:rPr lang="en-US" sz="1600" dirty="0"/>
              <a:t>, </a:t>
            </a:r>
            <a:r>
              <a:rPr lang="en-US" sz="1600" dirty="0">
                <a:solidFill>
                  <a:srgbClr val="0070C0"/>
                </a:solidFill>
              </a:rPr>
              <a:t>26</a:t>
            </a:r>
            <a:r>
              <a:rPr lang="en-US" sz="1600" dirty="0"/>
              <a:t>, </a:t>
            </a:r>
            <a:r>
              <a:rPr lang="en-US" sz="1600" dirty="0">
                <a:solidFill>
                  <a:srgbClr val="0070C0"/>
                </a:solidFill>
              </a:rPr>
              <a:t>26</a:t>
            </a:r>
            <a:r>
              <a:rPr lang="en-US" sz="1600" dirty="0"/>
              <a:t>, </a:t>
            </a:r>
            <a:r>
              <a:rPr lang="en-US" sz="1600" dirty="0">
                <a:solidFill>
                  <a:srgbClr val="C00000"/>
                </a:solidFill>
              </a:rPr>
              <a:t>9</a:t>
            </a:r>
            <a:r>
              <a:rPr lang="en-US" sz="1600" dirty="0"/>
              <a:t>, </a:t>
            </a:r>
            <a:r>
              <a:rPr lang="en-US" sz="1600" dirty="0">
                <a:solidFill>
                  <a:srgbClr val="FFC000"/>
                </a:solidFill>
              </a:rPr>
              <a:t>32</a:t>
            </a:r>
            <a:r>
              <a:rPr lang="en-US" sz="1600" dirty="0"/>
              <a:t>)</a:t>
            </a:r>
          </a:p>
          <a:p>
            <a:r>
              <a:rPr lang="en-US" sz="1800" b="1" dirty="0"/>
              <a:t>return</a:t>
            </a:r>
            <a:r>
              <a:rPr lang="en-US" sz="1800" dirty="0"/>
              <a:t> </a:t>
            </a:r>
            <a:r>
              <a:rPr lang="en-US" sz="1800" dirty="0" err="1"/>
              <a:t>reduce_max</a:t>
            </a:r>
            <a:r>
              <a:rPr lang="en-US" sz="1800" dirty="0"/>
              <a:t> and </a:t>
            </a:r>
            <a:r>
              <a:rPr lang="en-US" sz="1800" dirty="0" err="1"/>
              <a:t>reduce_min</a:t>
            </a:r>
            <a:r>
              <a:rPr lang="en-US" sz="1800" dirty="0"/>
              <a:t>, allows us to get the max and min values along the weight axis, giving us our distances for each of the patches as they are projected onto our kernel/filter weights/tropical-hyperplanes.</a:t>
            </a:r>
          </a:p>
          <a:p>
            <a:pPr lvl="1"/>
            <a:r>
              <a:rPr lang="en-US" sz="1600" dirty="0"/>
              <a:t>MNIST example: return (</a:t>
            </a:r>
            <a:r>
              <a:rPr lang="en-US" sz="1600" dirty="0">
                <a:solidFill>
                  <a:srgbClr val="7030A0"/>
                </a:solidFill>
              </a:rPr>
              <a:t>32</a:t>
            </a:r>
            <a:r>
              <a:rPr lang="en-US" sz="1600" dirty="0"/>
              <a:t>, </a:t>
            </a:r>
            <a:r>
              <a:rPr lang="en-US" sz="1600" dirty="0">
                <a:solidFill>
                  <a:srgbClr val="0070C0"/>
                </a:solidFill>
              </a:rPr>
              <a:t>26</a:t>
            </a:r>
            <a:r>
              <a:rPr lang="en-US" sz="1600" dirty="0"/>
              <a:t>, </a:t>
            </a:r>
            <a:r>
              <a:rPr lang="en-US" sz="1600" dirty="0">
                <a:solidFill>
                  <a:srgbClr val="0070C0"/>
                </a:solidFill>
              </a:rPr>
              <a:t>26</a:t>
            </a:r>
            <a:r>
              <a:rPr lang="en-US" sz="1600" dirty="0"/>
              <a:t>, </a:t>
            </a:r>
            <a:r>
              <a:rPr lang="en-US" sz="1600" dirty="0">
                <a:solidFill>
                  <a:srgbClr val="FFC000"/>
                </a:solidFill>
              </a:rPr>
              <a:t>32</a:t>
            </a:r>
            <a:r>
              <a:rPr lang="en-US" sz="1600" dirty="0"/>
              <a:t>) – (</a:t>
            </a:r>
            <a:r>
              <a:rPr lang="en-US" sz="1600" dirty="0">
                <a:solidFill>
                  <a:srgbClr val="7030A0"/>
                </a:solidFill>
              </a:rPr>
              <a:t>32</a:t>
            </a:r>
            <a:r>
              <a:rPr lang="en-US" sz="1600" dirty="0"/>
              <a:t>, </a:t>
            </a:r>
            <a:r>
              <a:rPr lang="en-US" sz="1600" dirty="0">
                <a:solidFill>
                  <a:srgbClr val="0070C0"/>
                </a:solidFill>
              </a:rPr>
              <a:t>26</a:t>
            </a:r>
            <a:r>
              <a:rPr lang="en-US" sz="1600" dirty="0"/>
              <a:t>, </a:t>
            </a:r>
            <a:r>
              <a:rPr lang="en-US" sz="1600" dirty="0">
                <a:solidFill>
                  <a:srgbClr val="0070C0"/>
                </a:solidFill>
              </a:rPr>
              <a:t>26</a:t>
            </a:r>
            <a:r>
              <a:rPr lang="en-US" sz="1600" dirty="0"/>
              <a:t>, </a:t>
            </a:r>
            <a:r>
              <a:rPr lang="en-US" sz="1600" dirty="0">
                <a:solidFill>
                  <a:srgbClr val="FFC000"/>
                </a:solidFill>
              </a:rPr>
              <a:t>32</a:t>
            </a:r>
            <a:r>
              <a:rPr lang="en-US" sz="1600" dirty="0"/>
              <a:t>) + (</a:t>
            </a:r>
            <a:r>
              <a:rPr lang="en-US" sz="1600" dirty="0">
                <a:solidFill>
                  <a:srgbClr val="7030A0"/>
                </a:solidFill>
              </a:rPr>
              <a:t>1</a:t>
            </a:r>
            <a:r>
              <a:rPr lang="en-US" sz="1600" dirty="0"/>
              <a:t>, </a:t>
            </a:r>
            <a:r>
              <a:rPr lang="en-US" sz="1600" dirty="0">
                <a:solidFill>
                  <a:srgbClr val="0070C0"/>
                </a:solidFill>
              </a:rPr>
              <a:t>1</a:t>
            </a:r>
            <a:r>
              <a:rPr lang="en-US" sz="1600" dirty="0"/>
              <a:t>, </a:t>
            </a:r>
            <a:r>
              <a:rPr lang="en-US" sz="1600" dirty="0">
                <a:solidFill>
                  <a:srgbClr val="0070C0"/>
                </a:solidFill>
              </a:rPr>
              <a:t>1</a:t>
            </a:r>
            <a:r>
              <a:rPr lang="en-US" sz="1600" dirty="0"/>
              <a:t>, </a:t>
            </a:r>
            <a:r>
              <a:rPr lang="en-US" sz="1600" dirty="0">
                <a:solidFill>
                  <a:srgbClr val="FFC000"/>
                </a:solidFill>
              </a:rPr>
              <a:t>32</a:t>
            </a:r>
            <a:r>
              <a:rPr lang="en-US" sz="1600" dirty="0"/>
              <a:t>) = (</a:t>
            </a:r>
            <a:r>
              <a:rPr lang="en-US" sz="1600" dirty="0">
                <a:solidFill>
                  <a:srgbClr val="7030A0"/>
                </a:solidFill>
              </a:rPr>
              <a:t>32</a:t>
            </a:r>
            <a:r>
              <a:rPr lang="en-US" sz="1600" dirty="0"/>
              <a:t>, </a:t>
            </a:r>
            <a:r>
              <a:rPr lang="en-US" sz="1600" dirty="0">
                <a:solidFill>
                  <a:srgbClr val="0070C0"/>
                </a:solidFill>
              </a:rPr>
              <a:t>26</a:t>
            </a:r>
            <a:r>
              <a:rPr lang="en-US" sz="1600" dirty="0"/>
              <a:t>, </a:t>
            </a:r>
            <a:r>
              <a:rPr lang="en-US" sz="1600" dirty="0">
                <a:solidFill>
                  <a:srgbClr val="0070C0"/>
                </a:solidFill>
              </a:rPr>
              <a:t>26</a:t>
            </a:r>
            <a:r>
              <a:rPr lang="en-US" sz="1600" dirty="0"/>
              <a:t>, </a:t>
            </a:r>
            <a:r>
              <a:rPr lang="en-US" sz="1600" dirty="0">
                <a:solidFill>
                  <a:srgbClr val="FFC000"/>
                </a:solidFill>
              </a:rPr>
              <a:t>32</a:t>
            </a:r>
            <a:r>
              <a:rPr lang="en-US" sz="1600" dirty="0"/>
              <a:t>)</a:t>
            </a:r>
          </a:p>
        </p:txBody>
      </p:sp>
      <p:sp>
        <p:nvSpPr>
          <p:cNvPr id="5" name="TextBox 4">
            <a:extLst>
              <a:ext uri="{FF2B5EF4-FFF2-40B4-BE49-F238E27FC236}">
                <a16:creationId xmlns:a16="http://schemas.microsoft.com/office/drawing/2014/main" id="{15457155-32F9-858A-D792-6E092556F229}"/>
              </a:ext>
            </a:extLst>
          </p:cNvPr>
          <p:cNvSpPr txBox="1"/>
          <p:nvPr/>
        </p:nvSpPr>
        <p:spPr>
          <a:xfrm>
            <a:off x="560507" y="901649"/>
            <a:ext cx="11477385" cy="830997"/>
          </a:xfrm>
          <a:prstGeom prst="rect">
            <a:avLst/>
          </a:prstGeom>
          <a:solidFill>
            <a:schemeClr val="tx1"/>
          </a:solidFill>
        </p:spPr>
        <p:txBody>
          <a:bodyPr wrap="square">
            <a:spAutoFit/>
          </a:bodyPr>
          <a:lstStyle/>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def</a:t>
            </a: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call</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self</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x</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x_patches</a:t>
            </a:r>
            <a:r>
              <a:rPr lang="en-US" sz="1200" b="0" dirty="0">
                <a:solidFill>
                  <a:srgbClr val="D4D4D4"/>
                </a:solidFill>
                <a:effectLst/>
                <a:latin typeface="Consolas" panose="020B0609020204030204" pitchFamily="49" charset="0"/>
              </a:rPr>
              <a:t> = </a:t>
            </a:r>
            <a:r>
              <a:rPr lang="en-US" sz="1200" b="0" dirty="0" err="1">
                <a:solidFill>
                  <a:srgbClr val="D4D4D4"/>
                </a:solidFill>
                <a:effectLst/>
                <a:latin typeface="Consolas" panose="020B0609020204030204" pitchFamily="49" charset="0"/>
              </a:rPr>
              <a:t>extract_patches</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images</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x</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sizes</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self</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window_size</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strides</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self</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strides</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rates</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self</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rates</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padding</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self</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padding</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result_addition</a:t>
            </a:r>
            <a:r>
              <a:rPr lang="en-US" sz="1200" b="0" dirty="0">
                <a:solidFill>
                  <a:srgbClr val="D4D4D4"/>
                </a:solidFill>
                <a:effectLst/>
                <a:latin typeface="Consolas" panose="020B0609020204030204" pitchFamily="49" charset="0"/>
              </a:rPr>
              <a:t> = </a:t>
            </a:r>
            <a:r>
              <a:rPr lang="en-US" sz="1200" b="0" dirty="0" err="1">
                <a:solidFill>
                  <a:srgbClr val="DCDCAA"/>
                </a:solidFill>
                <a:effectLst/>
                <a:latin typeface="Consolas" panose="020B0609020204030204" pitchFamily="49" charset="0"/>
              </a:rPr>
              <a:t>expand_dims</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x_patches</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axis</a:t>
            </a:r>
            <a:r>
              <a:rPr lang="en-US" sz="1200" b="0" dirty="0">
                <a:solidFill>
                  <a:srgbClr val="D4D4D4"/>
                </a:solidFill>
                <a:effectLst/>
                <a:latin typeface="Consolas" panose="020B0609020204030204" pitchFamily="49" charset="0"/>
              </a:rPr>
              <a:t>=-</a:t>
            </a:r>
            <a:r>
              <a:rPr lang="en-US" sz="1200" b="0" dirty="0">
                <a:solidFill>
                  <a:srgbClr val="B5CEA8"/>
                </a:solidFill>
                <a:effectLst/>
                <a:latin typeface="Consolas" panose="020B0609020204030204" pitchFamily="49" charset="0"/>
              </a:rPr>
              <a:t>1</a:t>
            </a:r>
            <a:r>
              <a:rPr lang="en-US" sz="1200" b="0" dirty="0">
                <a:solidFill>
                  <a:srgbClr val="D4D4D4"/>
                </a:solidFill>
                <a:effectLst/>
                <a:latin typeface="Consolas" panose="020B0609020204030204" pitchFamily="49" charset="0"/>
              </a:rPr>
              <a:t>) + </a:t>
            </a:r>
            <a:r>
              <a:rPr lang="en-US" sz="1200" b="0" dirty="0" err="1">
                <a:solidFill>
                  <a:srgbClr val="9CDCFE"/>
                </a:solidFill>
                <a:effectLst/>
                <a:latin typeface="Consolas" panose="020B0609020204030204" pitchFamily="49" charset="0"/>
              </a:rPr>
              <a:t>self</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w</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err="1">
                <a:solidFill>
                  <a:srgbClr val="DCDCAA"/>
                </a:solidFill>
                <a:effectLst/>
                <a:latin typeface="Consolas" panose="020B0609020204030204" pitchFamily="49" charset="0"/>
              </a:rPr>
              <a:t>reduce_max</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result_addition</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axis</a:t>
            </a:r>
            <a:r>
              <a:rPr lang="en-US" sz="1200" b="0" dirty="0">
                <a:solidFill>
                  <a:srgbClr val="D4D4D4"/>
                </a:solidFill>
                <a:effectLst/>
                <a:latin typeface="Consolas" panose="020B0609020204030204" pitchFamily="49" charset="0"/>
              </a:rPr>
              <a:t>=(</a:t>
            </a:r>
            <a:r>
              <a:rPr lang="en-US" sz="1200" b="0" dirty="0">
                <a:solidFill>
                  <a:srgbClr val="B5CEA8"/>
                </a:solidFill>
                <a:effectLst/>
                <a:latin typeface="Consolas" panose="020B0609020204030204" pitchFamily="49" charset="0"/>
              </a:rPr>
              <a:t>3</a:t>
            </a:r>
            <a:r>
              <a:rPr lang="en-US" sz="1200" b="0" dirty="0">
                <a:solidFill>
                  <a:srgbClr val="D4D4D4"/>
                </a:solidFill>
                <a:effectLst/>
                <a:latin typeface="Consolas" panose="020B0609020204030204" pitchFamily="49" charset="0"/>
              </a:rPr>
              <a:t>)) - </a:t>
            </a:r>
            <a:r>
              <a:rPr lang="en-US" sz="1200" b="0" dirty="0" err="1">
                <a:solidFill>
                  <a:srgbClr val="DCDCAA"/>
                </a:solidFill>
                <a:effectLst/>
                <a:latin typeface="Consolas" panose="020B0609020204030204" pitchFamily="49" charset="0"/>
              </a:rPr>
              <a:t>reduce_min</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result_addition</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axis</a:t>
            </a:r>
            <a:r>
              <a:rPr lang="en-US" sz="1200" b="0" dirty="0">
                <a:solidFill>
                  <a:srgbClr val="D4D4D4"/>
                </a:solidFill>
                <a:effectLst/>
                <a:latin typeface="Consolas" panose="020B0609020204030204" pitchFamily="49" charset="0"/>
              </a:rPr>
              <a:t>=(</a:t>
            </a:r>
            <a:r>
              <a:rPr lang="en-US" sz="1200" b="0" dirty="0">
                <a:solidFill>
                  <a:srgbClr val="B5CEA8"/>
                </a:solidFill>
                <a:effectLst/>
                <a:latin typeface="Consolas" panose="020B0609020204030204" pitchFamily="49" charset="0"/>
              </a:rPr>
              <a:t>3</a:t>
            </a:r>
            <a:r>
              <a:rPr lang="en-US" sz="1200" b="0" dirty="0">
                <a:solidFill>
                  <a:srgbClr val="D4D4D4"/>
                </a:solidFill>
                <a:effectLst/>
                <a:latin typeface="Consolas" panose="020B0609020204030204" pitchFamily="49" charset="0"/>
              </a:rPr>
              <a:t>)) + </a:t>
            </a:r>
            <a:r>
              <a:rPr lang="en-US" sz="1200" b="0" dirty="0" err="1">
                <a:solidFill>
                  <a:srgbClr val="9CDCFE"/>
                </a:solidFill>
                <a:effectLst/>
                <a:latin typeface="Consolas" panose="020B0609020204030204" pitchFamily="49" charset="0"/>
              </a:rPr>
              <a:t>self</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bias</a:t>
            </a:r>
            <a:endParaRPr lang="en-US"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3048894"/>
      </p:ext>
    </p:extLst>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EEC6B-E90E-02F8-BA35-53E0BBEE95EF}"/>
              </a:ext>
            </a:extLst>
          </p:cNvPr>
          <p:cNvSpPr>
            <a:spLocks noGrp="1"/>
          </p:cNvSpPr>
          <p:nvPr>
            <p:ph type="title"/>
          </p:nvPr>
        </p:nvSpPr>
        <p:spPr/>
        <p:txBody>
          <a:bodyPr/>
          <a:lstStyle/>
          <a:p>
            <a:r>
              <a:rPr lang="en-US" dirty="0"/>
              <a:t>Attack Used</a:t>
            </a:r>
          </a:p>
        </p:txBody>
      </p:sp>
      <p:sp>
        <p:nvSpPr>
          <p:cNvPr id="3" name="Content Placeholder 2">
            <a:extLst>
              <a:ext uri="{FF2B5EF4-FFF2-40B4-BE49-F238E27FC236}">
                <a16:creationId xmlns:a16="http://schemas.microsoft.com/office/drawing/2014/main" id="{EDDB7434-10EF-82F0-1240-90082294FCE4}"/>
              </a:ext>
            </a:extLst>
          </p:cNvPr>
          <p:cNvSpPr>
            <a:spLocks noGrp="1"/>
          </p:cNvSpPr>
          <p:nvPr>
            <p:ph idx="1"/>
          </p:nvPr>
        </p:nvSpPr>
        <p:spPr>
          <a:xfrm>
            <a:off x="471010" y="959543"/>
            <a:ext cx="6790402" cy="5641041"/>
          </a:xfrm>
        </p:spPr>
        <p:txBody>
          <a:bodyPr/>
          <a:lstStyle/>
          <a:p>
            <a:r>
              <a:rPr lang="en-US" sz="2800" dirty="0"/>
              <a:t>Projected gradient descent attack</a:t>
            </a:r>
          </a:p>
          <a:p>
            <a:pPr lvl="1"/>
            <a:r>
              <a:rPr lang="en-US" sz="2400" dirty="0"/>
              <a:t>Method:</a:t>
            </a:r>
          </a:p>
          <a:p>
            <a:pPr marL="1676370" lvl="2" indent="-457200">
              <a:buFont typeface="+mj-lt"/>
              <a:buAutoNum type="arabicPeriod"/>
            </a:pPr>
            <a:r>
              <a:rPr lang="en-US" sz="1800" dirty="0"/>
              <a:t>Take a gradient step in the direction of greatest loss</a:t>
            </a:r>
          </a:p>
          <a:p>
            <a:pPr marL="1676370" lvl="2" indent="-457200">
              <a:buFont typeface="+mj-lt"/>
              <a:buAutoNum type="arabicPeriod"/>
            </a:pPr>
            <a:r>
              <a:rPr lang="en-US" sz="1800" dirty="0"/>
              <a:t>Project perturbation back into </a:t>
            </a:r>
            <a:r>
              <a:rPr lang="en-US" sz="1800" dirty="0" err="1"/>
              <a:t>L^p</a:t>
            </a:r>
            <a:r>
              <a:rPr lang="en-US" sz="1800" dirty="0"/>
              <a:t> ball if necessary</a:t>
            </a:r>
          </a:p>
          <a:p>
            <a:pPr marL="1676370" lvl="2" indent="-457200">
              <a:buFont typeface="+mj-lt"/>
              <a:buAutoNum type="arabicPeriod"/>
            </a:pPr>
            <a:r>
              <a:rPr lang="en-US" sz="1800" dirty="0"/>
              <a:t>Repeat 2–3 for user specified number of steps</a:t>
            </a:r>
          </a:p>
          <a:p>
            <a:pPr lvl="1"/>
            <a:r>
              <a:rPr lang="en-US" sz="2400" dirty="0"/>
              <a:t>Parameters we used:</a:t>
            </a:r>
          </a:p>
          <a:p>
            <a:pPr lvl="2"/>
            <a:r>
              <a:rPr lang="en-US" sz="1800" dirty="0"/>
              <a:t>Epsilon = 0.1 </a:t>
            </a:r>
            <a:r>
              <a:rPr lang="en-US" sz="1800" i="1" dirty="0"/>
              <a:t>(In line with benchmark Chris found for MNIST)</a:t>
            </a:r>
          </a:p>
          <a:p>
            <a:pPr lvl="2"/>
            <a:r>
              <a:rPr lang="en-US" sz="1800" dirty="0"/>
              <a:t>Number of steps/iterations = </a:t>
            </a:r>
            <a:r>
              <a:rPr lang="en-US" sz="1800" b="1" u="sng" dirty="0"/>
              <a:t>20</a:t>
            </a:r>
            <a:r>
              <a:rPr lang="en-US" sz="1800" i="1" dirty="0"/>
              <a:t> (reason for choice on next slide)</a:t>
            </a:r>
          </a:p>
          <a:p>
            <a:pPr lvl="2"/>
            <a:r>
              <a:rPr lang="en-US" sz="1800" dirty="0"/>
              <a:t>Step size = 0.01</a:t>
            </a:r>
          </a:p>
          <a:p>
            <a:pPr lvl="1"/>
            <a:r>
              <a:rPr lang="en-US" sz="2400" dirty="0"/>
              <a:t>Possible expansion: starting the attack from a random perturbation within the </a:t>
            </a:r>
            <a:r>
              <a:rPr lang="en-US" sz="2400" dirty="0" err="1"/>
              <a:t>L^p</a:t>
            </a:r>
            <a:r>
              <a:rPr lang="en-US" sz="2400" dirty="0"/>
              <a:t> ball like the visual on the right.</a:t>
            </a:r>
          </a:p>
        </p:txBody>
      </p:sp>
      <p:pic>
        <p:nvPicPr>
          <p:cNvPr id="1026" name="Picture 2" descr="Know your enemy. How you can create and defend against… | by Oscar Knagg |  Towards Data Science">
            <a:extLst>
              <a:ext uri="{FF2B5EF4-FFF2-40B4-BE49-F238E27FC236}">
                <a16:creationId xmlns:a16="http://schemas.microsoft.com/office/drawing/2014/main" id="{5C1F1DF4-BA25-7A77-D3C5-9F0DF5FF03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4022" y="2958167"/>
            <a:ext cx="4443480" cy="37338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203B559-2A23-2048-08F1-B1C5546F1605}"/>
              </a:ext>
            </a:extLst>
          </p:cNvPr>
          <p:cNvSpPr txBox="1"/>
          <p:nvPr/>
        </p:nvSpPr>
        <p:spPr>
          <a:xfrm>
            <a:off x="7416800" y="2219503"/>
            <a:ext cx="4127500" cy="738664"/>
          </a:xfrm>
          <a:prstGeom prst="rect">
            <a:avLst/>
          </a:prstGeom>
          <a:noFill/>
        </p:spPr>
        <p:txBody>
          <a:bodyPr wrap="square" rtlCol="0">
            <a:spAutoFit/>
          </a:bodyPr>
          <a:lstStyle/>
          <a:p>
            <a:r>
              <a:rPr lang="en-US" i="1" dirty="0"/>
              <a:t>2-D visual where the starting point is a random place within </a:t>
            </a:r>
            <a:r>
              <a:rPr lang="en-US" i="1" dirty="0" err="1"/>
              <a:t>L^p</a:t>
            </a:r>
            <a:r>
              <a:rPr lang="en-US" i="1" dirty="0"/>
              <a:t> ball. Our method currently would start at the “x” in this visual and not 1 or 2:</a:t>
            </a:r>
          </a:p>
        </p:txBody>
      </p:sp>
    </p:spTree>
    <p:extLst>
      <p:ext uri="{BB962C8B-B14F-4D97-AF65-F5344CB8AC3E}">
        <p14:creationId xmlns:p14="http://schemas.microsoft.com/office/powerpoint/2010/main" val="2911234300"/>
      </p:ext>
    </p:extLst>
  </p:cSld>
  <p:clrMapOvr>
    <a:masterClrMapping/>
  </p:clrMapOvr>
  <p:transition spd="med">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BDCEB-AEDF-6C51-BE79-CAF04F4E3ECC}"/>
              </a:ext>
            </a:extLst>
          </p:cNvPr>
          <p:cNvSpPr>
            <a:spLocks noGrp="1"/>
          </p:cNvSpPr>
          <p:nvPr>
            <p:ph type="title"/>
          </p:nvPr>
        </p:nvSpPr>
        <p:spPr/>
        <p:txBody>
          <a:bodyPr/>
          <a:lstStyle/>
          <a:p>
            <a:r>
              <a:rPr lang="en-US" dirty="0"/>
              <a:t>Choosing PGD Steps</a:t>
            </a:r>
          </a:p>
        </p:txBody>
      </p:sp>
      <p:sp>
        <p:nvSpPr>
          <p:cNvPr id="3" name="Content Placeholder 2">
            <a:extLst>
              <a:ext uri="{FF2B5EF4-FFF2-40B4-BE49-F238E27FC236}">
                <a16:creationId xmlns:a16="http://schemas.microsoft.com/office/drawing/2014/main" id="{ABC3C92F-5F26-2E6F-66C8-5D1A010522FB}"/>
              </a:ext>
            </a:extLst>
          </p:cNvPr>
          <p:cNvSpPr>
            <a:spLocks noGrp="1"/>
          </p:cNvSpPr>
          <p:nvPr>
            <p:ph idx="1"/>
          </p:nvPr>
        </p:nvSpPr>
        <p:spPr>
          <a:xfrm>
            <a:off x="1016000" y="1157614"/>
            <a:ext cx="10566400" cy="1028178"/>
          </a:xfrm>
        </p:spPr>
        <p:txBody>
          <a:bodyPr/>
          <a:lstStyle/>
          <a:p>
            <a:pPr marL="0" indent="0">
              <a:buNone/>
            </a:pPr>
            <a:r>
              <a:rPr lang="en-US" sz="2000" dirty="0"/>
              <a:t>Testing on a single </a:t>
            </a:r>
            <a:r>
              <a:rPr lang="en-US" sz="2000" dirty="0" err="1"/>
              <a:t>ReLU</a:t>
            </a:r>
            <a:r>
              <a:rPr lang="en-US" sz="2000" dirty="0"/>
              <a:t> model and Tropical model yields that 20 steps will get very near maximizing the loss for both models. We can maximize the loss in the tropical model with fewer steps, but to ensure an equal experiment setup, 20 was chosen for both.</a:t>
            </a:r>
          </a:p>
        </p:txBody>
      </p:sp>
      <p:pic>
        <p:nvPicPr>
          <p:cNvPr id="5" name="Picture 4">
            <a:extLst>
              <a:ext uri="{FF2B5EF4-FFF2-40B4-BE49-F238E27FC236}">
                <a16:creationId xmlns:a16="http://schemas.microsoft.com/office/drawing/2014/main" id="{C3C97F37-A0E3-DD40-17D0-6EA4A640D7B7}"/>
              </a:ext>
            </a:extLst>
          </p:cNvPr>
          <p:cNvPicPr>
            <a:picLocks noChangeAspect="1"/>
          </p:cNvPicPr>
          <p:nvPr/>
        </p:nvPicPr>
        <p:blipFill>
          <a:blip r:embed="rId2"/>
          <a:stretch>
            <a:fillRect/>
          </a:stretch>
        </p:blipFill>
        <p:spPr>
          <a:xfrm>
            <a:off x="609600" y="2293568"/>
            <a:ext cx="5486400" cy="4476750"/>
          </a:xfrm>
          <a:prstGeom prst="rect">
            <a:avLst/>
          </a:prstGeom>
          <a:ln>
            <a:solidFill>
              <a:schemeClr val="tx1"/>
            </a:solidFill>
          </a:ln>
        </p:spPr>
      </p:pic>
      <p:pic>
        <p:nvPicPr>
          <p:cNvPr id="7" name="Picture 6">
            <a:extLst>
              <a:ext uri="{FF2B5EF4-FFF2-40B4-BE49-F238E27FC236}">
                <a16:creationId xmlns:a16="http://schemas.microsoft.com/office/drawing/2014/main" id="{85613D54-3F89-5D18-E91B-05A2009D2B80}"/>
              </a:ext>
            </a:extLst>
          </p:cNvPr>
          <p:cNvPicPr>
            <a:picLocks noChangeAspect="1"/>
          </p:cNvPicPr>
          <p:nvPr/>
        </p:nvPicPr>
        <p:blipFill>
          <a:blip r:embed="rId3"/>
          <a:stretch>
            <a:fillRect/>
          </a:stretch>
        </p:blipFill>
        <p:spPr>
          <a:xfrm>
            <a:off x="6299200" y="2293568"/>
            <a:ext cx="5362575" cy="4476750"/>
          </a:xfrm>
          <a:prstGeom prst="rect">
            <a:avLst/>
          </a:prstGeom>
          <a:ln>
            <a:solidFill>
              <a:schemeClr val="tx1"/>
            </a:solidFill>
          </a:ln>
        </p:spPr>
      </p:pic>
    </p:spTree>
    <p:extLst>
      <p:ext uri="{BB962C8B-B14F-4D97-AF65-F5344CB8AC3E}">
        <p14:creationId xmlns:p14="http://schemas.microsoft.com/office/powerpoint/2010/main" val="1766089012"/>
      </p:ext>
    </p:extLst>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5E207-34D7-3351-4C3E-DB4D33AA8B31}"/>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F67326C5-374B-3708-8FD1-545160D6988E}"/>
              </a:ext>
            </a:extLst>
          </p:cNvPr>
          <p:cNvSpPr>
            <a:spLocks noGrp="1"/>
          </p:cNvSpPr>
          <p:nvPr>
            <p:ph idx="1"/>
          </p:nvPr>
        </p:nvSpPr>
        <p:spPr>
          <a:xfrm>
            <a:off x="824326" y="1092595"/>
            <a:ext cx="4762282" cy="1393822"/>
          </a:xfrm>
        </p:spPr>
        <p:txBody>
          <a:bodyPr/>
          <a:lstStyle/>
          <a:p>
            <a:pPr marL="0" indent="0">
              <a:buNone/>
            </a:pPr>
            <a:r>
              <a:rPr lang="en-US" sz="2000" b="1" dirty="0"/>
              <a:t>ROBUSTNESS</a:t>
            </a:r>
            <a:r>
              <a:rPr lang="en-US" sz="2000" dirty="0"/>
              <a:t>: Box plot of the level of classification degradation by the PGD attack on the 2 models… Tropical more robust by a lot!</a:t>
            </a:r>
          </a:p>
        </p:txBody>
      </p:sp>
      <p:sp>
        <p:nvSpPr>
          <p:cNvPr id="4" name="Content Placeholder 2">
            <a:extLst>
              <a:ext uri="{FF2B5EF4-FFF2-40B4-BE49-F238E27FC236}">
                <a16:creationId xmlns:a16="http://schemas.microsoft.com/office/drawing/2014/main" id="{80D292F9-EA65-5EB6-1545-BDA2738CEB68}"/>
              </a:ext>
            </a:extLst>
          </p:cNvPr>
          <p:cNvSpPr txBox="1">
            <a:spLocks/>
          </p:cNvSpPr>
          <p:nvPr/>
        </p:nvSpPr>
        <p:spPr bwMode="auto">
          <a:xfrm>
            <a:off x="6552503" y="1092594"/>
            <a:ext cx="5080001" cy="1393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189" indent="-457189" algn="l" rtl="0" eaLnBrk="1" fontAlgn="base" hangingPunct="1">
              <a:spcBef>
                <a:spcPct val="20000"/>
              </a:spcBef>
              <a:spcAft>
                <a:spcPct val="0"/>
              </a:spcAft>
              <a:buChar char="•"/>
              <a:defRPr sz="4267">
                <a:solidFill>
                  <a:schemeClr val="tx1"/>
                </a:solidFill>
                <a:latin typeface="+mn-lt"/>
                <a:ea typeface="+mn-ea"/>
                <a:cs typeface="+mn-cs"/>
              </a:defRPr>
            </a:lvl1pPr>
            <a:lvl2pPr marL="990575" indent="-380990" algn="l" rtl="0" eaLnBrk="1" fontAlgn="base" hangingPunct="1">
              <a:spcBef>
                <a:spcPct val="20000"/>
              </a:spcBef>
              <a:spcAft>
                <a:spcPct val="0"/>
              </a:spcAft>
              <a:buChar char="–"/>
              <a:defRPr sz="3733">
                <a:solidFill>
                  <a:schemeClr val="tx1"/>
                </a:solidFill>
                <a:latin typeface="+mn-lt"/>
              </a:defRPr>
            </a:lvl2pPr>
            <a:lvl3pPr marL="1523962" indent="-304792" algn="l" rtl="0" eaLnBrk="1" fontAlgn="base" hangingPunct="1">
              <a:spcBef>
                <a:spcPct val="20000"/>
              </a:spcBef>
              <a:spcAft>
                <a:spcPct val="0"/>
              </a:spcAft>
              <a:buChar char="•"/>
              <a:defRPr sz="3200">
                <a:solidFill>
                  <a:schemeClr val="tx1"/>
                </a:solidFill>
                <a:latin typeface="+mn-lt"/>
              </a:defRPr>
            </a:lvl3pPr>
            <a:lvl4pPr marL="2133547" indent="-304792" algn="l" rtl="0" eaLnBrk="1" fontAlgn="base" hangingPunct="1">
              <a:spcBef>
                <a:spcPct val="20000"/>
              </a:spcBef>
              <a:spcAft>
                <a:spcPct val="0"/>
              </a:spcAft>
              <a:buChar char="–"/>
              <a:defRPr sz="2667">
                <a:solidFill>
                  <a:schemeClr val="tx1"/>
                </a:solidFill>
                <a:latin typeface="+mn-lt"/>
              </a:defRPr>
            </a:lvl4pPr>
            <a:lvl5pPr marL="2743131" indent="-304792" algn="l" rtl="0" eaLnBrk="1" fontAlgn="base" hangingPunct="1">
              <a:spcBef>
                <a:spcPct val="20000"/>
              </a:spcBef>
              <a:spcAft>
                <a:spcPct val="0"/>
              </a:spcAft>
              <a:buChar char="»"/>
              <a:defRPr sz="2667">
                <a:solidFill>
                  <a:schemeClr val="tx1"/>
                </a:solidFill>
                <a:latin typeface="+mn-lt"/>
              </a:defRPr>
            </a:lvl5pPr>
            <a:lvl6pPr marL="3352716" indent="-304792" algn="l" rtl="0" eaLnBrk="1" fontAlgn="base" hangingPunct="1">
              <a:spcBef>
                <a:spcPct val="20000"/>
              </a:spcBef>
              <a:spcAft>
                <a:spcPct val="0"/>
              </a:spcAft>
              <a:buChar char="»"/>
              <a:defRPr sz="2667">
                <a:solidFill>
                  <a:schemeClr val="tx1"/>
                </a:solidFill>
                <a:latin typeface="+mn-lt"/>
              </a:defRPr>
            </a:lvl6pPr>
            <a:lvl7pPr marL="3962301" indent="-304792" algn="l" rtl="0" eaLnBrk="1" fontAlgn="base" hangingPunct="1">
              <a:spcBef>
                <a:spcPct val="20000"/>
              </a:spcBef>
              <a:spcAft>
                <a:spcPct val="0"/>
              </a:spcAft>
              <a:buChar char="»"/>
              <a:defRPr sz="2667">
                <a:solidFill>
                  <a:schemeClr val="tx1"/>
                </a:solidFill>
                <a:latin typeface="+mn-lt"/>
              </a:defRPr>
            </a:lvl7pPr>
            <a:lvl8pPr marL="4571886" indent="-304792" algn="l" rtl="0" eaLnBrk="1" fontAlgn="base" hangingPunct="1">
              <a:spcBef>
                <a:spcPct val="20000"/>
              </a:spcBef>
              <a:spcAft>
                <a:spcPct val="0"/>
              </a:spcAft>
              <a:buChar char="»"/>
              <a:defRPr sz="2667">
                <a:solidFill>
                  <a:schemeClr val="tx1"/>
                </a:solidFill>
                <a:latin typeface="+mn-lt"/>
              </a:defRPr>
            </a:lvl8pPr>
            <a:lvl9pPr marL="5181470" indent="-304792" algn="l" rtl="0" eaLnBrk="1" fontAlgn="base" hangingPunct="1">
              <a:spcBef>
                <a:spcPct val="20000"/>
              </a:spcBef>
              <a:spcAft>
                <a:spcPct val="0"/>
              </a:spcAft>
              <a:buChar char="»"/>
              <a:defRPr sz="2667">
                <a:solidFill>
                  <a:schemeClr val="tx1"/>
                </a:solidFill>
                <a:latin typeface="+mn-lt"/>
              </a:defRPr>
            </a:lvl9pPr>
          </a:lstStyle>
          <a:p>
            <a:pPr marL="0" indent="0">
              <a:buNone/>
            </a:pPr>
            <a:r>
              <a:rPr lang="en-US" sz="2000" b="1" dirty="0"/>
              <a:t>ACCURACY</a:t>
            </a:r>
            <a:r>
              <a:rPr lang="en-US" sz="2000" dirty="0"/>
              <a:t>: Pre-Attack accuracy on the test set. We clearly lose </a:t>
            </a:r>
            <a:r>
              <a:rPr lang="en-US" sz="2000" i="1" dirty="0"/>
              <a:t>some</a:t>
            </a:r>
            <a:r>
              <a:rPr lang="en-US" sz="2000" dirty="0"/>
              <a:t> predictive power with our Tropical </a:t>
            </a:r>
            <a:r>
              <a:rPr lang="en-US" sz="2000"/>
              <a:t>layer </a:t>
            </a:r>
            <a:r>
              <a:rPr lang="en-US" sz="2000" i="1"/>
              <a:t>as implemented</a:t>
            </a:r>
            <a:endParaRPr lang="en-US" sz="2000" i="1" dirty="0"/>
          </a:p>
        </p:txBody>
      </p:sp>
      <p:pic>
        <p:nvPicPr>
          <p:cNvPr id="10" name="Picture 9">
            <a:extLst>
              <a:ext uri="{FF2B5EF4-FFF2-40B4-BE49-F238E27FC236}">
                <a16:creationId xmlns:a16="http://schemas.microsoft.com/office/drawing/2014/main" id="{0AD6E9CC-E86A-4360-5271-7839EC3449C8}"/>
              </a:ext>
            </a:extLst>
          </p:cNvPr>
          <p:cNvPicPr>
            <a:picLocks noChangeAspect="1"/>
          </p:cNvPicPr>
          <p:nvPr/>
        </p:nvPicPr>
        <p:blipFill>
          <a:blip r:embed="rId2"/>
          <a:stretch>
            <a:fillRect/>
          </a:stretch>
        </p:blipFill>
        <p:spPr>
          <a:xfrm>
            <a:off x="1013299" y="2486416"/>
            <a:ext cx="4469524" cy="4114800"/>
          </a:xfrm>
          <a:prstGeom prst="rect">
            <a:avLst/>
          </a:prstGeom>
          <a:ln>
            <a:solidFill>
              <a:schemeClr val="tx1"/>
            </a:solidFill>
          </a:ln>
        </p:spPr>
      </p:pic>
      <p:pic>
        <p:nvPicPr>
          <p:cNvPr id="12" name="Picture 11">
            <a:extLst>
              <a:ext uri="{FF2B5EF4-FFF2-40B4-BE49-F238E27FC236}">
                <a16:creationId xmlns:a16="http://schemas.microsoft.com/office/drawing/2014/main" id="{8A954D2D-96C5-0C2F-8CE2-24FC3A55F3F8}"/>
              </a:ext>
            </a:extLst>
          </p:cNvPr>
          <p:cNvPicPr>
            <a:picLocks noChangeAspect="1"/>
          </p:cNvPicPr>
          <p:nvPr/>
        </p:nvPicPr>
        <p:blipFill>
          <a:blip r:embed="rId3"/>
          <a:stretch>
            <a:fillRect/>
          </a:stretch>
        </p:blipFill>
        <p:spPr>
          <a:xfrm>
            <a:off x="6709178" y="2486416"/>
            <a:ext cx="4766650" cy="4114800"/>
          </a:xfrm>
          <a:prstGeom prst="rect">
            <a:avLst/>
          </a:prstGeom>
          <a:ln>
            <a:solidFill>
              <a:schemeClr val="tx1"/>
            </a:solidFill>
          </a:ln>
        </p:spPr>
      </p:pic>
    </p:spTree>
    <p:extLst>
      <p:ext uri="{BB962C8B-B14F-4D97-AF65-F5344CB8AC3E}">
        <p14:creationId xmlns:p14="http://schemas.microsoft.com/office/powerpoint/2010/main" val="1753862187"/>
      </p:ext>
    </p:extLst>
  </p:cSld>
  <p:clrMapOvr>
    <a:masterClrMapping/>
  </p:clrMapOvr>
  <p:transition spd="med">
    <p:fade thruBlk="1"/>
  </p:transition>
</p:sld>
</file>

<file path=ppt/theme/theme1.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9CBDA069-23BA-4899-B9CD-49ED1FEC7A8F}" vid="{73D3BB20-704A-40CF-979B-BAB90B850E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bc60e194-9704-453b-a77a-511c60d81b7e">
      <Terms xmlns="http://schemas.microsoft.com/office/infopath/2007/PartnerControls"/>
    </lcf76f155ced4ddcb4097134ff3c332f>
    <TaxCatchAll xmlns="178cc453-fcb3-434a-a9f3-439e036d244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27BEC05E86D774EB4472D3D26DC6835" ma:contentTypeVersion="11" ma:contentTypeDescription="Create a new document." ma:contentTypeScope="" ma:versionID="9488db01468544bbce017f9963c1b24e">
  <xsd:schema xmlns:xsd="http://www.w3.org/2001/XMLSchema" xmlns:xs="http://www.w3.org/2001/XMLSchema" xmlns:p="http://schemas.microsoft.com/office/2006/metadata/properties" xmlns:ns2="bc60e194-9704-453b-a77a-511c60d81b7e" xmlns:ns3="178cc453-fcb3-434a-a9f3-439e036d2449" targetNamespace="http://schemas.microsoft.com/office/2006/metadata/properties" ma:root="true" ma:fieldsID="caa27bd9a69ddcad3495cce1747da9c6" ns2:_="" ns3:_="">
    <xsd:import namespace="bc60e194-9704-453b-a77a-511c60d81b7e"/>
    <xsd:import namespace="178cc453-fcb3-434a-a9f3-439e036d2449"/>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Locatio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60e194-9704-453b-a77a-511c60d81b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3d3d128b-9ae0-43bc-bb56-1c8870922130"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Location" ma:index="14" nillable="true" ma:displayName="Location" ma:indexed="true"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78cc453-fcb3-434a-a9f3-439e036d2449"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1ff6428-885e-4e13-a590-d21ec1ba8ccf}" ma:internalName="TaxCatchAll" ma:showField="CatchAllData" ma:web="178cc453-fcb3-434a-a9f3-439e036d244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4497803-45DC-4EA1-B423-04314AF1AF3A}">
  <ds:schemaRefs>
    <ds:schemaRef ds:uri="178cc453-fcb3-434a-a9f3-439e036d2449"/>
    <ds:schemaRef ds:uri="bc60e194-9704-453b-a77a-511c60d81b7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E7C519B-3867-422D-9A4F-5EFC17755870}">
  <ds:schemaRefs>
    <ds:schemaRef ds:uri="178cc453-fcb3-434a-a9f3-439e036d2449"/>
    <ds:schemaRef ds:uri="bc60e194-9704-453b-a77a-511c60d81b7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B5C3247-669A-4A91-82DC-DECDD89FF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Theme1</Template>
  <TotalTime>2231</TotalTime>
  <Words>1526</Words>
  <Application>Microsoft Office PowerPoint</Application>
  <PresentationFormat>Widescreen</PresentationFormat>
  <Paragraphs>114</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Consolas</vt:lpstr>
      <vt:lpstr>Theme1</vt:lpstr>
      <vt:lpstr>Tropical Layer Robustness Implemented in Convolutional Neural Network</vt:lpstr>
      <vt:lpstr>Experiment Methodology</vt:lpstr>
      <vt:lpstr>Data Used</vt:lpstr>
      <vt:lpstr>Models Used (yellow=difference)</vt:lpstr>
      <vt:lpstr>Tropical Convolutional Layer Code</vt:lpstr>
      <vt:lpstr>Tropical Convolution and Activation</vt:lpstr>
      <vt:lpstr>Attack Used</vt:lpstr>
      <vt:lpstr>Choosing PGD Steps</vt:lpstr>
      <vt:lpstr>Results</vt:lpstr>
      <vt:lpstr>Some Possible Changes</vt:lpstr>
      <vt:lpstr>Some CNN Definitions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Naval Innovation Exchange Artificial Intelligence</dc:title>
  <dc:creator>Jimenez, Eric (Capt)</dc:creator>
  <cp:lastModifiedBy>Pasque, Kurt (LT)</cp:lastModifiedBy>
  <cp:revision>4</cp:revision>
  <dcterms:created xsi:type="dcterms:W3CDTF">2023-03-31T19:58:46Z</dcterms:created>
  <dcterms:modified xsi:type="dcterms:W3CDTF">2023-10-22T05:27:51Z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0x010100727BEC05E86D774EB4472D3D26DC6835</vt:lpwstr>
  </property>
  <property fmtid="{D5CDD505-2E9C-101B-9397-08002B2CF9AE}" pid="3" name="MediaServiceImageTags">
    <vt:lpwstr/>
  </property>
</Properties>
</file>