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A60E3A1-4A6E-4C03-9820-6C45F04D0B56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FF00"/>
    <a:srgbClr val="FFCCCC"/>
    <a:srgbClr val="FF9999"/>
    <a:srgbClr val="FF0000"/>
    <a:srgbClr val="66CCFF"/>
    <a:srgbClr val="B3A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BE2C2-1F34-459C-9F8E-A950414CA3EF}" v="1" dt="2023-11-06T20:56:29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que, Kurt (LT)" userId="101d425e-7b67-438f-8588-88e46245ddde" providerId="ADAL" clId="{4D91B5CC-016B-4054-AC21-F2F3B1D6ED8C}"/>
    <pc:docChg chg="undo redo custSel addSld delSld modSld sldOrd modSection">
      <pc:chgData name="Pasque, Kurt (LT)" userId="101d425e-7b67-438f-8588-88e46245ddde" providerId="ADAL" clId="{4D91B5CC-016B-4054-AC21-F2F3B1D6ED8C}" dt="2023-10-22T05:27:50.903" v="7608" actId="20577"/>
      <pc:docMkLst>
        <pc:docMk/>
      </pc:docMkLst>
      <pc:sldChg chg="modSp mod">
        <pc:chgData name="Pasque, Kurt (LT)" userId="101d425e-7b67-438f-8588-88e46245ddde" providerId="ADAL" clId="{4D91B5CC-016B-4054-AC21-F2F3B1D6ED8C}" dt="2023-10-22T05:06:58.713" v="7594" actId="20577"/>
        <pc:sldMkLst>
          <pc:docMk/>
          <pc:sldMk cId="2975709926" sldId="256"/>
        </pc:sldMkLst>
        <pc:spChg chg="mod">
          <ac:chgData name="Pasque, Kurt (LT)" userId="101d425e-7b67-438f-8588-88e46245ddde" providerId="ADAL" clId="{4D91B5CC-016B-4054-AC21-F2F3B1D6ED8C}" dt="2023-10-22T05:06:58.713" v="7594" actId="20577"/>
          <ac:spMkLst>
            <pc:docMk/>
            <pc:sldMk cId="2975709926" sldId="256"/>
            <ac:spMk id="2" creationId="{896A5E13-D608-D509-CDEA-AA2CB7C9EE59}"/>
          </ac:spMkLst>
        </pc:spChg>
      </pc:sldChg>
      <pc:sldChg chg="addSp delSp modSp mod ord">
        <pc:chgData name="Pasque, Kurt (LT)" userId="101d425e-7b67-438f-8588-88e46245ddde" providerId="ADAL" clId="{4D91B5CC-016B-4054-AC21-F2F3B1D6ED8C}" dt="2023-10-22T05:22:59.467" v="7596"/>
        <pc:sldMkLst>
          <pc:docMk/>
          <pc:sldMk cId="462851389" sldId="2147375033"/>
        </pc:sldMkLst>
        <pc:spChg chg="mod">
          <ac:chgData name="Pasque, Kurt (LT)" userId="101d425e-7b67-438f-8588-88e46245ddde" providerId="ADAL" clId="{4D91B5CC-016B-4054-AC21-F2F3B1D6ED8C}" dt="2023-10-19T22:33:33.521" v="5553" actId="20577"/>
          <ac:spMkLst>
            <pc:docMk/>
            <pc:sldMk cId="462851389" sldId="2147375033"/>
            <ac:spMk id="3" creationId="{CEC29A58-4C90-9891-46A9-076A2EB09898}"/>
          </ac:spMkLst>
        </pc:spChg>
        <pc:spChg chg="del">
          <ac:chgData name="Pasque, Kurt (LT)" userId="101d425e-7b67-438f-8588-88e46245ddde" providerId="ADAL" clId="{4D91B5CC-016B-4054-AC21-F2F3B1D6ED8C}" dt="2023-10-18T21:17:42.356" v="0" actId="478"/>
          <ac:spMkLst>
            <pc:docMk/>
            <pc:sldMk cId="462851389" sldId="2147375033"/>
            <ac:spMk id="9" creationId="{E180BE68-5F3E-878A-E63A-BD53AC44E77A}"/>
          </ac:spMkLst>
        </pc:spChg>
        <pc:spChg chg="del">
          <ac:chgData name="Pasque, Kurt (LT)" userId="101d425e-7b67-438f-8588-88e46245ddde" providerId="ADAL" clId="{4D91B5CC-016B-4054-AC21-F2F3B1D6ED8C}" dt="2023-10-18T21:17:46.523" v="2" actId="478"/>
          <ac:spMkLst>
            <pc:docMk/>
            <pc:sldMk cId="462851389" sldId="2147375033"/>
            <ac:spMk id="14" creationId="{586D31B7-5288-A7F9-F1DC-F4E4B0080444}"/>
          </ac:spMkLst>
        </pc:spChg>
        <pc:spChg chg="del">
          <ac:chgData name="Pasque, Kurt (LT)" userId="101d425e-7b67-438f-8588-88e46245ddde" providerId="ADAL" clId="{4D91B5CC-016B-4054-AC21-F2F3B1D6ED8C}" dt="2023-10-18T21:17:46.523" v="2" actId="478"/>
          <ac:spMkLst>
            <pc:docMk/>
            <pc:sldMk cId="462851389" sldId="2147375033"/>
            <ac:spMk id="15" creationId="{454F3537-DCBB-0DE7-D058-B1F42A7E8DB2}"/>
          </ac:spMkLst>
        </pc:spChg>
        <pc:spChg chg="add del mod">
          <ac:chgData name="Pasque, Kurt (LT)" userId="101d425e-7b67-438f-8588-88e46245ddde" providerId="ADAL" clId="{4D91B5CC-016B-4054-AC21-F2F3B1D6ED8C}" dt="2023-10-18T22:19:47.754" v="166" actId="478"/>
          <ac:spMkLst>
            <pc:docMk/>
            <pc:sldMk cId="462851389" sldId="2147375033"/>
            <ac:spMk id="17" creationId="{B211E5E6-D414-4256-A0C8-BC03AFE3D4F6}"/>
          </ac:spMkLst>
        </pc:spChg>
        <pc:spChg chg="add mod">
          <ac:chgData name="Pasque, Kurt (LT)" userId="101d425e-7b67-438f-8588-88e46245ddde" providerId="ADAL" clId="{4D91B5CC-016B-4054-AC21-F2F3B1D6ED8C}" dt="2023-10-20T17:54:07.159" v="7244" actId="20577"/>
          <ac:spMkLst>
            <pc:docMk/>
            <pc:sldMk cId="462851389" sldId="2147375033"/>
            <ac:spMk id="22" creationId="{927CB925-FA77-45CE-3049-C4790B2A5FF3}"/>
          </ac:spMkLst>
        </pc:spChg>
        <pc:picChg chg="del">
          <ac:chgData name="Pasque, Kurt (LT)" userId="101d425e-7b67-438f-8588-88e46245ddde" providerId="ADAL" clId="{4D91B5CC-016B-4054-AC21-F2F3B1D6ED8C}" dt="2023-10-18T21:17:43.773" v="1" actId="478"/>
          <ac:picMkLst>
            <pc:docMk/>
            <pc:sldMk cId="462851389" sldId="2147375033"/>
            <ac:picMk id="4" creationId="{2070ED4F-3479-78F3-A0B7-E1B587BAD2CA}"/>
          </ac:picMkLst>
        </pc:picChg>
        <pc:picChg chg="del">
          <ac:chgData name="Pasque, Kurt (LT)" userId="101d425e-7b67-438f-8588-88e46245ddde" providerId="ADAL" clId="{4D91B5CC-016B-4054-AC21-F2F3B1D6ED8C}" dt="2023-10-18T21:17:46.523" v="2" actId="478"/>
          <ac:picMkLst>
            <pc:docMk/>
            <pc:sldMk cId="462851389" sldId="2147375033"/>
            <ac:picMk id="5" creationId="{1F30B368-3B3A-33DD-DD42-0A9D1892A558}"/>
          </ac:picMkLst>
        </pc:picChg>
        <pc:picChg chg="del">
          <ac:chgData name="Pasque, Kurt (LT)" userId="101d425e-7b67-438f-8588-88e46245ddde" providerId="ADAL" clId="{4D91B5CC-016B-4054-AC21-F2F3B1D6ED8C}" dt="2023-10-18T21:17:46.523" v="2" actId="478"/>
          <ac:picMkLst>
            <pc:docMk/>
            <pc:sldMk cId="462851389" sldId="2147375033"/>
            <ac:picMk id="6" creationId="{514CACAB-2EA6-04A6-DC9B-C10DA85DBBF5}"/>
          </ac:picMkLst>
        </pc:picChg>
        <pc:picChg chg="add del mod">
          <ac:chgData name="Pasque, Kurt (LT)" userId="101d425e-7b67-438f-8588-88e46245ddde" providerId="ADAL" clId="{4D91B5CC-016B-4054-AC21-F2F3B1D6ED8C}" dt="2023-10-18T22:29:59.189" v="182" actId="478"/>
          <ac:picMkLst>
            <pc:docMk/>
            <pc:sldMk cId="462851389" sldId="2147375033"/>
            <ac:picMk id="7" creationId="{0087AEEA-C926-D381-6A1D-FF6433F35834}"/>
          </ac:picMkLst>
        </pc:picChg>
        <pc:picChg chg="add del mod">
          <ac:chgData name="Pasque, Kurt (LT)" userId="101d425e-7b67-438f-8588-88e46245ddde" providerId="ADAL" clId="{4D91B5CC-016B-4054-AC21-F2F3B1D6ED8C}" dt="2023-10-18T22:29:58.038" v="181" actId="478"/>
          <ac:picMkLst>
            <pc:docMk/>
            <pc:sldMk cId="462851389" sldId="2147375033"/>
            <ac:picMk id="12" creationId="{DE87C83E-FB75-A820-D346-FBBC10A23730}"/>
          </ac:picMkLst>
        </pc:picChg>
        <pc:picChg chg="add del mod">
          <ac:chgData name="Pasque, Kurt (LT)" userId="101d425e-7b67-438f-8588-88e46245ddde" providerId="ADAL" clId="{4D91B5CC-016B-4054-AC21-F2F3B1D6ED8C}" dt="2023-10-18T22:30:00.743" v="184" actId="478"/>
          <ac:picMkLst>
            <pc:docMk/>
            <pc:sldMk cId="462851389" sldId="2147375033"/>
            <ac:picMk id="19" creationId="{6A028AF8-36E9-040E-B41B-273529487E83}"/>
          </ac:picMkLst>
        </pc:picChg>
        <pc:picChg chg="add del mod">
          <ac:chgData name="Pasque, Kurt (LT)" userId="101d425e-7b67-438f-8588-88e46245ddde" providerId="ADAL" clId="{4D91B5CC-016B-4054-AC21-F2F3B1D6ED8C}" dt="2023-10-18T22:30:00.061" v="183" actId="478"/>
          <ac:picMkLst>
            <pc:docMk/>
            <pc:sldMk cId="462851389" sldId="2147375033"/>
            <ac:picMk id="21" creationId="{54095D4B-D2D2-974B-366A-BEB406F15252}"/>
          </ac:picMkLst>
        </pc:picChg>
        <pc:picChg chg="add mod">
          <ac:chgData name="Pasque, Kurt (LT)" userId="101d425e-7b67-438f-8588-88e46245ddde" providerId="ADAL" clId="{4D91B5CC-016B-4054-AC21-F2F3B1D6ED8C}" dt="2023-10-19T22:32:46.670" v="5449" actId="1076"/>
          <ac:picMkLst>
            <pc:docMk/>
            <pc:sldMk cId="462851389" sldId="2147375033"/>
            <ac:picMk id="24" creationId="{112FAC51-36BB-0759-D9AD-BBAE230FDFF0}"/>
          </ac:picMkLst>
        </pc:picChg>
        <pc:picChg chg="add mod">
          <ac:chgData name="Pasque, Kurt (LT)" userId="101d425e-7b67-438f-8588-88e46245ddde" providerId="ADAL" clId="{4D91B5CC-016B-4054-AC21-F2F3B1D6ED8C}" dt="2023-10-19T22:32:35.669" v="5445" actId="1076"/>
          <ac:picMkLst>
            <pc:docMk/>
            <pc:sldMk cId="462851389" sldId="2147375033"/>
            <ac:picMk id="26" creationId="{27299FC1-1EF0-EF23-8495-3221BEFD50F7}"/>
          </ac:picMkLst>
        </pc:picChg>
        <pc:picChg chg="add mod">
          <ac:chgData name="Pasque, Kurt (LT)" userId="101d425e-7b67-438f-8588-88e46245ddde" providerId="ADAL" clId="{4D91B5CC-016B-4054-AC21-F2F3B1D6ED8C}" dt="2023-10-19T22:32:38.742" v="5447" actId="1076"/>
          <ac:picMkLst>
            <pc:docMk/>
            <pc:sldMk cId="462851389" sldId="2147375033"/>
            <ac:picMk id="27" creationId="{6D34BAFF-3BCD-B635-673F-E2E4456BEE27}"/>
          </ac:picMkLst>
        </pc:picChg>
        <pc:cxnChg chg="del mod">
          <ac:chgData name="Pasque, Kurt (LT)" userId="101d425e-7b67-438f-8588-88e46245ddde" providerId="ADAL" clId="{4D91B5CC-016B-4054-AC21-F2F3B1D6ED8C}" dt="2023-10-18T21:17:46.523" v="2" actId="478"/>
          <ac:cxnSpMkLst>
            <pc:docMk/>
            <pc:sldMk cId="462851389" sldId="2147375033"/>
            <ac:cxnSpMk id="8" creationId="{F014EA9A-A04F-7F16-0D53-B4B615B5D168}"/>
          </ac:cxnSpMkLst>
        </pc:cxnChg>
        <pc:cxnChg chg="del mod">
          <ac:chgData name="Pasque, Kurt (LT)" userId="101d425e-7b67-438f-8588-88e46245ddde" providerId="ADAL" clId="{4D91B5CC-016B-4054-AC21-F2F3B1D6ED8C}" dt="2023-10-18T21:17:46.523" v="2" actId="478"/>
          <ac:cxnSpMkLst>
            <pc:docMk/>
            <pc:sldMk cId="462851389" sldId="2147375033"/>
            <ac:cxnSpMk id="10" creationId="{0B741B50-B2E9-1656-F113-EC8E417CF7B6}"/>
          </ac:cxnSpMkLst>
        </pc:cxnChg>
        <pc:cxnChg chg="del mod">
          <ac:chgData name="Pasque, Kurt (LT)" userId="101d425e-7b67-438f-8588-88e46245ddde" providerId="ADAL" clId="{4D91B5CC-016B-4054-AC21-F2F3B1D6ED8C}" dt="2023-10-18T21:17:46.523" v="2" actId="478"/>
          <ac:cxnSpMkLst>
            <pc:docMk/>
            <pc:sldMk cId="462851389" sldId="2147375033"/>
            <ac:cxnSpMk id="13" creationId="{64511D89-2FF3-CB89-251E-CCE23D21A42B}"/>
          </ac:cxnSpMkLst>
        </pc:cxnChg>
      </pc:sldChg>
      <pc:sldChg chg="addSp modSp add mod">
        <pc:chgData name="Pasque, Kurt (LT)" userId="101d425e-7b67-438f-8588-88e46245ddde" providerId="ADAL" clId="{4D91B5CC-016B-4054-AC21-F2F3B1D6ED8C}" dt="2023-10-19T15:33:39.775" v="551" actId="1076"/>
        <pc:sldMkLst>
          <pc:docMk/>
          <pc:sldMk cId="1234526723" sldId="2147375034"/>
        </pc:sldMkLst>
        <pc:spChg chg="add mod">
          <ac:chgData name="Pasque, Kurt (LT)" userId="101d425e-7b67-438f-8588-88e46245ddde" providerId="ADAL" clId="{4D91B5CC-016B-4054-AC21-F2F3B1D6ED8C}" dt="2023-10-19T15:32:17.696" v="498" actId="115"/>
          <ac:spMkLst>
            <pc:docMk/>
            <pc:sldMk cId="1234526723" sldId="2147375034"/>
            <ac:spMk id="2" creationId="{288798F2-AE1E-5B15-1F97-4AB2408D57DC}"/>
          </ac:spMkLst>
        </pc:spChg>
        <pc:spChg chg="mod">
          <ac:chgData name="Pasque, Kurt (LT)" userId="101d425e-7b67-438f-8588-88e46245ddde" providerId="ADAL" clId="{4D91B5CC-016B-4054-AC21-F2F3B1D6ED8C}" dt="2023-10-19T15:32:13.916" v="497" actId="20577"/>
          <ac:spMkLst>
            <pc:docMk/>
            <pc:sldMk cId="1234526723" sldId="2147375034"/>
            <ac:spMk id="3" creationId="{CEC29A58-4C90-9891-46A9-076A2EB09898}"/>
          </ac:spMkLst>
        </pc:spChg>
        <pc:spChg chg="add mod">
          <ac:chgData name="Pasque, Kurt (LT)" userId="101d425e-7b67-438f-8588-88e46245ddde" providerId="ADAL" clId="{4D91B5CC-016B-4054-AC21-F2F3B1D6ED8C}" dt="2023-10-19T15:32:20.897" v="499" actId="115"/>
          <ac:spMkLst>
            <pc:docMk/>
            <pc:sldMk cId="1234526723" sldId="2147375034"/>
            <ac:spMk id="4" creationId="{AC959230-8AAC-7131-BD31-2F7E04ECF797}"/>
          </ac:spMkLst>
        </pc:spChg>
        <pc:spChg chg="add mod">
          <ac:chgData name="Pasque, Kurt (LT)" userId="101d425e-7b67-438f-8588-88e46245ddde" providerId="ADAL" clId="{4D91B5CC-016B-4054-AC21-F2F3B1D6ED8C}" dt="2023-10-19T15:31:31.339" v="402" actId="14100"/>
          <ac:spMkLst>
            <pc:docMk/>
            <pc:sldMk cId="1234526723" sldId="2147375034"/>
            <ac:spMk id="5" creationId="{AD31FF27-F264-7F4B-D9F5-1DCF18A76D0E}"/>
          </ac:spMkLst>
        </pc:spChg>
        <pc:spChg chg="add mod">
          <ac:chgData name="Pasque, Kurt (LT)" userId="101d425e-7b67-438f-8588-88e46245ddde" providerId="ADAL" clId="{4D91B5CC-016B-4054-AC21-F2F3B1D6ED8C}" dt="2023-10-19T15:31:37.962" v="405" actId="14100"/>
          <ac:spMkLst>
            <pc:docMk/>
            <pc:sldMk cId="1234526723" sldId="2147375034"/>
            <ac:spMk id="6" creationId="{1A73F478-D331-4F7A-B684-648466E629DF}"/>
          </ac:spMkLst>
        </pc:spChg>
        <pc:spChg chg="add mod">
          <ac:chgData name="Pasque, Kurt (LT)" userId="101d425e-7b67-438f-8588-88e46245ddde" providerId="ADAL" clId="{4D91B5CC-016B-4054-AC21-F2F3B1D6ED8C}" dt="2023-10-19T15:31:42.591" v="407" actId="1076"/>
          <ac:spMkLst>
            <pc:docMk/>
            <pc:sldMk cId="1234526723" sldId="2147375034"/>
            <ac:spMk id="8" creationId="{7B3B0BF5-6AF6-C829-0B95-C7541F19AC11}"/>
          </ac:spMkLst>
        </pc:spChg>
        <pc:spChg chg="add mod">
          <ac:chgData name="Pasque, Kurt (LT)" userId="101d425e-7b67-438f-8588-88e46245ddde" providerId="ADAL" clId="{4D91B5CC-016B-4054-AC21-F2F3B1D6ED8C}" dt="2023-10-19T15:31:47.085" v="409" actId="1076"/>
          <ac:spMkLst>
            <pc:docMk/>
            <pc:sldMk cId="1234526723" sldId="2147375034"/>
            <ac:spMk id="9" creationId="{0DE8CD67-0E5C-0075-4186-40DA7672DCDB}"/>
          </ac:spMkLst>
        </pc:spChg>
        <pc:spChg chg="add mod">
          <ac:chgData name="Pasque, Kurt (LT)" userId="101d425e-7b67-438f-8588-88e46245ddde" providerId="ADAL" clId="{4D91B5CC-016B-4054-AC21-F2F3B1D6ED8C}" dt="2023-10-19T15:32:46.778" v="531" actId="114"/>
          <ac:spMkLst>
            <pc:docMk/>
            <pc:sldMk cId="1234526723" sldId="2147375034"/>
            <ac:spMk id="10" creationId="{5AA3FDF4-2A36-6553-44C3-728807078168}"/>
          </ac:spMkLst>
        </pc:spChg>
        <pc:spChg chg="add mod">
          <ac:chgData name="Pasque, Kurt (LT)" userId="101d425e-7b67-438f-8588-88e46245ddde" providerId="ADAL" clId="{4D91B5CC-016B-4054-AC21-F2F3B1D6ED8C}" dt="2023-10-19T15:32:55.142" v="541" actId="1076"/>
          <ac:spMkLst>
            <pc:docMk/>
            <pc:sldMk cId="1234526723" sldId="2147375034"/>
            <ac:spMk id="11" creationId="{762188B9-3A06-F3D9-5AEC-E4AA83AAC0B3}"/>
          </ac:spMkLst>
        </pc:spChg>
        <pc:spChg chg="add mod">
          <ac:chgData name="Pasque, Kurt (LT)" userId="101d425e-7b67-438f-8588-88e46245ddde" providerId="ADAL" clId="{4D91B5CC-016B-4054-AC21-F2F3B1D6ED8C}" dt="2023-10-19T15:33:01.108" v="543" actId="1076"/>
          <ac:spMkLst>
            <pc:docMk/>
            <pc:sldMk cId="1234526723" sldId="2147375034"/>
            <ac:spMk id="13" creationId="{01B6C6E7-6258-9046-B5B3-3D9B0D1E5ABC}"/>
          </ac:spMkLst>
        </pc:spChg>
        <pc:spChg chg="add mod">
          <ac:chgData name="Pasque, Kurt (LT)" userId="101d425e-7b67-438f-8588-88e46245ddde" providerId="ADAL" clId="{4D91B5CC-016B-4054-AC21-F2F3B1D6ED8C}" dt="2023-10-19T15:33:07.698" v="545" actId="1076"/>
          <ac:spMkLst>
            <pc:docMk/>
            <pc:sldMk cId="1234526723" sldId="2147375034"/>
            <ac:spMk id="14" creationId="{C1B11592-EC4A-8F97-F8DC-94CF79E6D22F}"/>
          </ac:spMkLst>
        </pc:spChg>
        <pc:picChg chg="mod">
          <ac:chgData name="Pasque, Kurt (LT)" userId="101d425e-7b67-438f-8588-88e46245ddde" providerId="ADAL" clId="{4D91B5CC-016B-4054-AC21-F2F3B1D6ED8C}" dt="2023-10-19T15:30:20.372" v="394" actId="1076"/>
          <ac:picMkLst>
            <pc:docMk/>
            <pc:sldMk cId="1234526723" sldId="2147375034"/>
            <ac:picMk id="7" creationId="{0087AEEA-C926-D381-6A1D-FF6433F35834}"/>
          </ac:picMkLst>
        </pc:picChg>
        <pc:picChg chg="mod">
          <ac:chgData name="Pasque, Kurt (LT)" userId="101d425e-7b67-438f-8588-88e46245ddde" providerId="ADAL" clId="{4D91B5CC-016B-4054-AC21-F2F3B1D6ED8C}" dt="2023-10-19T15:29:10.211" v="246" actId="14100"/>
          <ac:picMkLst>
            <pc:docMk/>
            <pc:sldMk cId="1234526723" sldId="2147375034"/>
            <ac:picMk id="12" creationId="{DE87C83E-FB75-A820-D346-FBBC10A23730}"/>
          </ac:picMkLst>
        </pc:picChg>
        <pc:picChg chg="mod">
          <ac:chgData name="Pasque, Kurt (LT)" userId="101d425e-7b67-438f-8588-88e46245ddde" providerId="ADAL" clId="{4D91B5CC-016B-4054-AC21-F2F3B1D6ED8C}" dt="2023-10-19T15:29:03.467" v="244" actId="1076"/>
          <ac:picMkLst>
            <pc:docMk/>
            <pc:sldMk cId="1234526723" sldId="2147375034"/>
            <ac:picMk id="19" creationId="{6A028AF8-36E9-040E-B41B-273529487E83}"/>
          </ac:picMkLst>
        </pc:picChg>
        <pc:picChg chg="mod">
          <ac:chgData name="Pasque, Kurt (LT)" userId="101d425e-7b67-438f-8588-88e46245ddde" providerId="ADAL" clId="{4D91B5CC-016B-4054-AC21-F2F3B1D6ED8C}" dt="2023-10-19T15:29:18.856" v="248" actId="1076"/>
          <ac:picMkLst>
            <pc:docMk/>
            <pc:sldMk cId="1234526723" sldId="2147375034"/>
            <ac:picMk id="21" creationId="{54095D4B-D2D2-974B-366A-BEB406F15252}"/>
          </ac:picMkLst>
        </pc:picChg>
        <pc:cxnChg chg="add mod">
          <ac:chgData name="Pasque, Kurt (LT)" userId="101d425e-7b67-438f-8588-88e46245ddde" providerId="ADAL" clId="{4D91B5CC-016B-4054-AC21-F2F3B1D6ED8C}" dt="2023-10-19T15:33:39.775" v="551" actId="1076"/>
          <ac:cxnSpMkLst>
            <pc:docMk/>
            <pc:sldMk cId="1234526723" sldId="2147375034"/>
            <ac:cxnSpMk id="16" creationId="{2D869686-54FD-1890-0A91-BB67694CD516}"/>
          </ac:cxnSpMkLst>
        </pc:cxnChg>
      </pc:sldChg>
      <pc:sldChg chg="addSp delSp modSp new mod">
        <pc:chgData name="Pasque, Kurt (LT)" userId="101d425e-7b67-438f-8588-88e46245ddde" providerId="ADAL" clId="{4D91B5CC-016B-4054-AC21-F2F3B1D6ED8C}" dt="2023-10-21T04:40:30.323" v="7557" actId="20577"/>
        <pc:sldMkLst>
          <pc:docMk/>
          <pc:sldMk cId="104805118" sldId="2147375035"/>
        </pc:sldMkLst>
        <pc:spChg chg="mod">
          <ac:chgData name="Pasque, Kurt (LT)" userId="101d425e-7b67-438f-8588-88e46245ddde" providerId="ADAL" clId="{4D91B5CC-016B-4054-AC21-F2F3B1D6ED8C}" dt="2023-10-19T15:33:54.085" v="561" actId="20577"/>
          <ac:spMkLst>
            <pc:docMk/>
            <pc:sldMk cId="104805118" sldId="2147375035"/>
            <ac:spMk id="2" creationId="{49D0BFA9-A74F-D605-3B8D-4B96E0883630}"/>
          </ac:spMkLst>
        </pc:spChg>
        <pc:spChg chg="mod">
          <ac:chgData name="Pasque, Kurt (LT)" userId="101d425e-7b67-438f-8588-88e46245ddde" providerId="ADAL" clId="{4D91B5CC-016B-4054-AC21-F2F3B1D6ED8C}" dt="2023-10-21T04:40:30.323" v="7557" actId="20577"/>
          <ac:spMkLst>
            <pc:docMk/>
            <pc:sldMk cId="104805118" sldId="2147375035"/>
            <ac:spMk id="3" creationId="{CEC94498-0064-A042-876E-529D167ECCE7}"/>
          </ac:spMkLst>
        </pc:spChg>
        <pc:picChg chg="add mod">
          <ac:chgData name="Pasque, Kurt (LT)" userId="101d425e-7b67-438f-8588-88e46245ddde" providerId="ADAL" clId="{4D91B5CC-016B-4054-AC21-F2F3B1D6ED8C}" dt="2023-10-19T15:38:10.572" v="798" actId="1076"/>
          <ac:picMkLst>
            <pc:docMk/>
            <pc:sldMk cId="104805118" sldId="2147375035"/>
            <ac:picMk id="5" creationId="{EF64D8E2-6C6D-1215-9F83-D259B78FB6BA}"/>
          </ac:picMkLst>
        </pc:picChg>
        <pc:picChg chg="add del">
          <ac:chgData name="Pasque, Kurt (LT)" userId="101d425e-7b67-438f-8588-88e46245ddde" providerId="ADAL" clId="{4D91B5CC-016B-4054-AC21-F2F3B1D6ED8C}" dt="2023-10-19T15:37:18.711" v="783" actId="478"/>
          <ac:picMkLst>
            <pc:docMk/>
            <pc:sldMk cId="104805118" sldId="2147375035"/>
            <ac:picMk id="7" creationId="{220400C6-0642-BECE-12AF-57B816DF5DE1}"/>
          </ac:picMkLst>
        </pc:picChg>
        <pc:picChg chg="add del mod">
          <ac:chgData name="Pasque, Kurt (LT)" userId="101d425e-7b67-438f-8588-88e46245ddde" providerId="ADAL" clId="{4D91B5CC-016B-4054-AC21-F2F3B1D6ED8C}" dt="2023-10-19T15:37:32.039" v="786" actId="478"/>
          <ac:picMkLst>
            <pc:docMk/>
            <pc:sldMk cId="104805118" sldId="2147375035"/>
            <ac:picMk id="9" creationId="{76F63250-8722-E7A4-CECE-064C4AD97178}"/>
          </ac:picMkLst>
        </pc:picChg>
        <pc:picChg chg="add del">
          <ac:chgData name="Pasque, Kurt (LT)" userId="101d425e-7b67-438f-8588-88e46245ddde" providerId="ADAL" clId="{4D91B5CC-016B-4054-AC21-F2F3B1D6ED8C}" dt="2023-10-19T15:37:40.519" v="788" actId="478"/>
          <ac:picMkLst>
            <pc:docMk/>
            <pc:sldMk cId="104805118" sldId="2147375035"/>
            <ac:picMk id="11" creationId="{69EE99AD-A7C7-7A43-5738-D06C34BDC8D4}"/>
          </ac:picMkLst>
        </pc:picChg>
        <pc:picChg chg="add del">
          <ac:chgData name="Pasque, Kurt (LT)" userId="101d425e-7b67-438f-8588-88e46245ddde" providerId="ADAL" clId="{4D91B5CC-016B-4054-AC21-F2F3B1D6ED8C}" dt="2023-10-19T15:37:43.961" v="790" actId="478"/>
          <ac:picMkLst>
            <pc:docMk/>
            <pc:sldMk cId="104805118" sldId="2147375035"/>
            <ac:picMk id="13" creationId="{B8241BB2-3D87-55BC-8A7F-275E665EC6DD}"/>
          </ac:picMkLst>
        </pc:picChg>
        <pc:picChg chg="add del">
          <ac:chgData name="Pasque, Kurt (LT)" userId="101d425e-7b67-438f-8588-88e46245ddde" providerId="ADAL" clId="{4D91B5CC-016B-4054-AC21-F2F3B1D6ED8C}" dt="2023-10-19T15:37:50.321" v="792" actId="478"/>
          <ac:picMkLst>
            <pc:docMk/>
            <pc:sldMk cId="104805118" sldId="2147375035"/>
            <ac:picMk id="15" creationId="{8701CC78-A769-5946-F972-44FF78DF863E}"/>
          </ac:picMkLst>
        </pc:picChg>
        <pc:picChg chg="add del">
          <ac:chgData name="Pasque, Kurt (LT)" userId="101d425e-7b67-438f-8588-88e46245ddde" providerId="ADAL" clId="{4D91B5CC-016B-4054-AC21-F2F3B1D6ED8C}" dt="2023-10-19T15:38:01.443" v="794" actId="478"/>
          <ac:picMkLst>
            <pc:docMk/>
            <pc:sldMk cId="104805118" sldId="2147375035"/>
            <ac:picMk id="17" creationId="{7D7BB022-9DE1-493B-2F67-CCB47CFCF9A6}"/>
          </ac:picMkLst>
        </pc:picChg>
      </pc:sldChg>
      <pc:sldChg chg="delSp del mod">
        <pc:chgData name="Pasque, Kurt (LT)" userId="101d425e-7b67-438f-8588-88e46245ddde" providerId="ADAL" clId="{4D91B5CC-016B-4054-AC21-F2F3B1D6ED8C}" dt="2023-10-18T21:19:16.062" v="91" actId="2696"/>
        <pc:sldMkLst>
          <pc:docMk/>
          <pc:sldMk cId="1919226616" sldId="2147375036"/>
        </pc:sldMkLst>
        <pc:spChg chg="del">
          <ac:chgData name="Pasque, Kurt (LT)" userId="101d425e-7b67-438f-8588-88e46245ddde" providerId="ADAL" clId="{4D91B5CC-016B-4054-AC21-F2F3B1D6ED8C}" dt="2023-10-18T21:19:10.431" v="89" actId="478"/>
          <ac:spMkLst>
            <pc:docMk/>
            <pc:sldMk cId="1919226616" sldId="2147375036"/>
            <ac:spMk id="9" creationId="{E180BE68-5F3E-878A-E63A-BD53AC44E77A}"/>
          </ac:spMkLst>
        </pc:spChg>
        <pc:spChg chg="del">
          <ac:chgData name="Pasque, Kurt (LT)" userId="101d425e-7b67-438f-8588-88e46245ddde" providerId="ADAL" clId="{4D91B5CC-016B-4054-AC21-F2F3B1D6ED8C}" dt="2023-10-18T21:19:12.690" v="90" actId="478"/>
          <ac:spMkLst>
            <pc:docMk/>
            <pc:sldMk cId="1919226616" sldId="2147375036"/>
            <ac:spMk id="14" creationId="{6BB27100-D317-04BE-0F2C-6544A54E6094}"/>
          </ac:spMkLst>
        </pc:spChg>
        <pc:picChg chg="del">
          <ac:chgData name="Pasque, Kurt (LT)" userId="101d425e-7b67-438f-8588-88e46245ddde" providerId="ADAL" clId="{4D91B5CC-016B-4054-AC21-F2F3B1D6ED8C}" dt="2023-10-18T21:19:03.845" v="84" actId="478"/>
          <ac:picMkLst>
            <pc:docMk/>
            <pc:sldMk cId="1919226616" sldId="2147375036"/>
            <ac:picMk id="4" creationId="{FF58748D-BBA2-EB9B-219A-4DF915621EE8}"/>
          </ac:picMkLst>
        </pc:picChg>
        <pc:picChg chg="del">
          <ac:chgData name="Pasque, Kurt (LT)" userId="101d425e-7b67-438f-8588-88e46245ddde" providerId="ADAL" clId="{4D91B5CC-016B-4054-AC21-F2F3B1D6ED8C}" dt="2023-10-18T21:19:07.463" v="87" actId="478"/>
          <ac:picMkLst>
            <pc:docMk/>
            <pc:sldMk cId="1919226616" sldId="2147375036"/>
            <ac:picMk id="6" creationId="{0BA2F9D2-2BEA-E4BD-07F7-F9980963EFAC}"/>
          </ac:picMkLst>
        </pc:picChg>
        <pc:picChg chg="del">
          <ac:chgData name="Pasque, Kurt (LT)" userId="101d425e-7b67-438f-8588-88e46245ddde" providerId="ADAL" clId="{4D91B5CC-016B-4054-AC21-F2F3B1D6ED8C}" dt="2023-10-18T21:19:04.733" v="85" actId="478"/>
          <ac:picMkLst>
            <pc:docMk/>
            <pc:sldMk cId="1919226616" sldId="2147375036"/>
            <ac:picMk id="8" creationId="{0DFA6414-8CE6-10B1-FB4B-D779778FA7B1}"/>
          </ac:picMkLst>
        </pc:picChg>
        <pc:picChg chg="del">
          <ac:chgData name="Pasque, Kurt (LT)" userId="101d425e-7b67-438f-8588-88e46245ddde" providerId="ADAL" clId="{4D91B5CC-016B-4054-AC21-F2F3B1D6ED8C}" dt="2023-10-18T21:19:05.733" v="86" actId="478"/>
          <ac:picMkLst>
            <pc:docMk/>
            <pc:sldMk cId="1919226616" sldId="2147375036"/>
            <ac:picMk id="11" creationId="{3D8695CF-8775-C50C-1CF2-9A7FE0CBDA94}"/>
          </ac:picMkLst>
        </pc:picChg>
        <pc:picChg chg="del">
          <ac:chgData name="Pasque, Kurt (LT)" userId="101d425e-7b67-438f-8588-88e46245ddde" providerId="ADAL" clId="{4D91B5CC-016B-4054-AC21-F2F3B1D6ED8C}" dt="2023-10-18T21:19:02.987" v="83" actId="478"/>
          <ac:picMkLst>
            <pc:docMk/>
            <pc:sldMk cId="1919226616" sldId="2147375036"/>
            <ac:picMk id="12" creationId="{F1D9059B-2CE5-4553-5F8A-F263745CEA36}"/>
          </ac:picMkLst>
        </pc:picChg>
        <pc:picChg chg="del">
          <ac:chgData name="Pasque, Kurt (LT)" userId="101d425e-7b67-438f-8588-88e46245ddde" providerId="ADAL" clId="{4D91B5CC-016B-4054-AC21-F2F3B1D6ED8C}" dt="2023-10-18T21:19:08.335" v="88" actId="478"/>
          <ac:picMkLst>
            <pc:docMk/>
            <pc:sldMk cId="1919226616" sldId="2147375036"/>
            <ac:picMk id="13" creationId="{03CA5F2A-3734-7026-95F3-97C07F5C47A6}"/>
          </ac:picMkLst>
        </pc:picChg>
      </pc:sldChg>
      <pc:sldChg chg="addSp modSp new mod modNotesTx">
        <pc:chgData name="Pasque, Kurt (LT)" userId="101d425e-7b67-438f-8588-88e46245ddde" providerId="ADAL" clId="{4D91B5CC-016B-4054-AC21-F2F3B1D6ED8C}" dt="2023-10-21T04:31:37.203" v="7263" actId="114"/>
        <pc:sldMkLst>
          <pc:docMk/>
          <pc:sldMk cId="2911234300" sldId="2147375036"/>
        </pc:sldMkLst>
        <pc:spChg chg="mod">
          <ac:chgData name="Pasque, Kurt (LT)" userId="101d425e-7b67-438f-8588-88e46245ddde" providerId="ADAL" clId="{4D91B5CC-016B-4054-AC21-F2F3B1D6ED8C}" dt="2023-10-19T15:38:25.566" v="810" actId="20577"/>
          <ac:spMkLst>
            <pc:docMk/>
            <pc:sldMk cId="2911234300" sldId="2147375036"/>
            <ac:spMk id="2" creationId="{9A9EEC6B-E90E-02F8-BA35-53E0BBEE95EF}"/>
          </ac:spMkLst>
        </pc:spChg>
        <pc:spChg chg="mod">
          <ac:chgData name="Pasque, Kurt (LT)" userId="101d425e-7b67-438f-8588-88e46245ddde" providerId="ADAL" clId="{4D91B5CC-016B-4054-AC21-F2F3B1D6ED8C}" dt="2023-10-21T04:31:37.203" v="7263" actId="114"/>
          <ac:spMkLst>
            <pc:docMk/>
            <pc:sldMk cId="2911234300" sldId="2147375036"/>
            <ac:spMk id="3" creationId="{EDDB7434-10EF-82F0-1240-90082294FCE4}"/>
          </ac:spMkLst>
        </pc:spChg>
        <pc:spChg chg="add mod">
          <ac:chgData name="Pasque, Kurt (LT)" userId="101d425e-7b67-438f-8588-88e46245ddde" providerId="ADAL" clId="{4D91B5CC-016B-4054-AC21-F2F3B1D6ED8C}" dt="2023-10-20T17:37:11.501" v="6515" actId="20577"/>
          <ac:spMkLst>
            <pc:docMk/>
            <pc:sldMk cId="2911234300" sldId="2147375036"/>
            <ac:spMk id="4" creationId="{6203B559-2A23-2048-08F1-B1C5546F1605}"/>
          </ac:spMkLst>
        </pc:spChg>
        <pc:picChg chg="add mod">
          <ac:chgData name="Pasque, Kurt (LT)" userId="101d425e-7b67-438f-8588-88e46245ddde" providerId="ADAL" clId="{4D91B5CC-016B-4054-AC21-F2F3B1D6ED8C}" dt="2023-10-19T17:16:30.578" v="2050" actId="1076"/>
          <ac:picMkLst>
            <pc:docMk/>
            <pc:sldMk cId="2911234300" sldId="2147375036"/>
            <ac:picMk id="1026" creationId="{5C1F1DF4-BA25-7A77-D3C5-9F0DF5FF030E}"/>
          </ac:picMkLst>
        </pc:picChg>
      </pc:sldChg>
      <pc:sldChg chg="modSp new mod">
        <pc:chgData name="Pasque, Kurt (LT)" userId="101d425e-7b67-438f-8588-88e46245ddde" providerId="ADAL" clId="{4D91B5CC-016B-4054-AC21-F2F3B1D6ED8C}" dt="2023-10-21T04:58:23.571" v="7558" actId="6549"/>
        <pc:sldMkLst>
          <pc:docMk/>
          <pc:sldMk cId="401805557" sldId="2147375037"/>
        </pc:sldMkLst>
        <pc:spChg chg="mod">
          <ac:chgData name="Pasque, Kurt (LT)" userId="101d425e-7b67-438f-8588-88e46245ddde" providerId="ADAL" clId="{4D91B5CC-016B-4054-AC21-F2F3B1D6ED8C}" dt="2023-10-19T18:02:21.948" v="4468" actId="20577"/>
          <ac:spMkLst>
            <pc:docMk/>
            <pc:sldMk cId="401805557" sldId="2147375037"/>
            <ac:spMk id="2" creationId="{111EE8E5-D441-A43C-122D-31F41B6E2513}"/>
          </ac:spMkLst>
        </pc:spChg>
        <pc:spChg chg="mod">
          <ac:chgData name="Pasque, Kurt (LT)" userId="101d425e-7b67-438f-8588-88e46245ddde" providerId="ADAL" clId="{4D91B5CC-016B-4054-AC21-F2F3B1D6ED8C}" dt="2023-10-21T04:58:23.571" v="7558" actId="6549"/>
          <ac:spMkLst>
            <pc:docMk/>
            <pc:sldMk cId="401805557" sldId="2147375037"/>
            <ac:spMk id="3" creationId="{5985A685-592C-6226-1436-1F23BD09A81A}"/>
          </ac:spMkLst>
        </pc:spChg>
      </pc:sldChg>
      <pc:sldChg chg="modSp new mod ord">
        <pc:chgData name="Pasque, Kurt (LT)" userId="101d425e-7b67-438f-8588-88e46245ddde" providerId="ADAL" clId="{4D91B5CC-016B-4054-AC21-F2F3B1D6ED8C}" dt="2023-10-20T17:40:59.816" v="6782" actId="20577"/>
        <pc:sldMkLst>
          <pc:docMk/>
          <pc:sldMk cId="3256696357" sldId="2147375038"/>
        </pc:sldMkLst>
        <pc:spChg chg="mod">
          <ac:chgData name="Pasque, Kurt (LT)" userId="101d425e-7b67-438f-8588-88e46245ddde" providerId="ADAL" clId="{4D91B5CC-016B-4054-AC21-F2F3B1D6ED8C}" dt="2023-10-19T16:00:18.856" v="1753" actId="20577"/>
          <ac:spMkLst>
            <pc:docMk/>
            <pc:sldMk cId="3256696357" sldId="2147375038"/>
            <ac:spMk id="2" creationId="{3FEAA3D1-3BF0-F8BF-CDE2-F9984C5BAE79}"/>
          </ac:spMkLst>
        </pc:spChg>
        <pc:spChg chg="mod">
          <ac:chgData name="Pasque, Kurt (LT)" userId="101d425e-7b67-438f-8588-88e46245ddde" providerId="ADAL" clId="{4D91B5CC-016B-4054-AC21-F2F3B1D6ED8C}" dt="2023-10-20T17:40:59.816" v="6782" actId="20577"/>
          <ac:spMkLst>
            <pc:docMk/>
            <pc:sldMk cId="3256696357" sldId="2147375038"/>
            <ac:spMk id="3" creationId="{C2CC9FAB-5D78-1CEF-08F1-593601420DAA}"/>
          </ac:spMkLst>
        </pc:spChg>
      </pc:sldChg>
      <pc:sldChg chg="addSp modSp new mod">
        <pc:chgData name="Pasque, Kurt (LT)" userId="101d425e-7b67-438f-8588-88e46245ddde" providerId="ADAL" clId="{4D91B5CC-016B-4054-AC21-F2F3B1D6ED8C}" dt="2023-10-19T22:35:05.688" v="5724" actId="20577"/>
        <pc:sldMkLst>
          <pc:docMk/>
          <pc:sldMk cId="494226494" sldId="2147375039"/>
        </pc:sldMkLst>
        <pc:spChg chg="mod">
          <ac:chgData name="Pasque, Kurt (LT)" userId="101d425e-7b67-438f-8588-88e46245ddde" providerId="ADAL" clId="{4D91B5CC-016B-4054-AC21-F2F3B1D6ED8C}" dt="2023-10-19T17:19:21.228" v="2118" actId="20577"/>
          <ac:spMkLst>
            <pc:docMk/>
            <pc:sldMk cId="494226494" sldId="2147375039"/>
            <ac:spMk id="2" creationId="{D8E0B168-D4FA-3CE0-B570-E2EF9679C71D}"/>
          </ac:spMkLst>
        </pc:spChg>
        <pc:spChg chg="add mod">
          <ac:chgData name="Pasque, Kurt (LT)" userId="101d425e-7b67-438f-8588-88e46245ddde" providerId="ADAL" clId="{4D91B5CC-016B-4054-AC21-F2F3B1D6ED8C}" dt="2023-10-19T22:35:05.688" v="5724" actId="20577"/>
          <ac:spMkLst>
            <pc:docMk/>
            <pc:sldMk cId="494226494" sldId="2147375039"/>
            <ac:spMk id="5" creationId="{6AC1CFE1-CDE8-F3EB-A3D4-EAE55F812125}"/>
          </ac:spMkLst>
        </pc:spChg>
      </pc:sldChg>
      <pc:sldChg chg="addSp modSp new mod">
        <pc:chgData name="Pasque, Kurt (LT)" userId="101d425e-7b67-438f-8588-88e46245ddde" providerId="ADAL" clId="{4D91B5CC-016B-4054-AC21-F2F3B1D6ED8C}" dt="2023-10-19T22:37:10.521" v="5837" actId="20577"/>
        <pc:sldMkLst>
          <pc:docMk/>
          <pc:sldMk cId="203048894" sldId="2147375040"/>
        </pc:sldMkLst>
        <pc:spChg chg="mod">
          <ac:chgData name="Pasque, Kurt (LT)" userId="101d425e-7b67-438f-8588-88e46245ddde" providerId="ADAL" clId="{4D91B5CC-016B-4054-AC21-F2F3B1D6ED8C}" dt="2023-10-19T22:37:10.521" v="5837" actId="20577"/>
          <ac:spMkLst>
            <pc:docMk/>
            <pc:sldMk cId="203048894" sldId="2147375040"/>
            <ac:spMk id="2" creationId="{5EF7728F-8EDF-254C-EE14-CF600C5E2171}"/>
          </ac:spMkLst>
        </pc:spChg>
        <pc:spChg chg="mod">
          <ac:chgData name="Pasque, Kurt (LT)" userId="101d425e-7b67-438f-8588-88e46245ddde" providerId="ADAL" clId="{4D91B5CC-016B-4054-AC21-F2F3B1D6ED8C}" dt="2023-10-19T22:36:21.587" v="5783" actId="1035"/>
          <ac:spMkLst>
            <pc:docMk/>
            <pc:sldMk cId="203048894" sldId="2147375040"/>
            <ac:spMk id="3" creationId="{49B0533A-670E-CBDD-9500-3AB3BEBBCE6D}"/>
          </ac:spMkLst>
        </pc:spChg>
        <pc:spChg chg="add mod">
          <ac:chgData name="Pasque, Kurt (LT)" userId="101d425e-7b67-438f-8588-88e46245ddde" providerId="ADAL" clId="{4D91B5CC-016B-4054-AC21-F2F3B1D6ED8C}" dt="2023-10-19T19:07:52.323" v="4827" actId="1035"/>
          <ac:spMkLst>
            <pc:docMk/>
            <pc:sldMk cId="203048894" sldId="2147375040"/>
            <ac:spMk id="5" creationId="{15457155-32F9-858A-D792-6E092556F229}"/>
          </ac:spMkLst>
        </pc:spChg>
      </pc:sldChg>
      <pc:sldChg chg="addSp delSp modSp new mod">
        <pc:chgData name="Pasque, Kurt (LT)" userId="101d425e-7b67-438f-8588-88e46245ddde" providerId="ADAL" clId="{4D91B5CC-016B-4054-AC21-F2F3B1D6ED8C}" dt="2023-10-22T05:27:50.903" v="7608" actId="20577"/>
        <pc:sldMkLst>
          <pc:docMk/>
          <pc:sldMk cId="1753862187" sldId="2147375041"/>
        </pc:sldMkLst>
        <pc:spChg chg="mod">
          <ac:chgData name="Pasque, Kurt (LT)" userId="101d425e-7b67-438f-8588-88e46245ddde" providerId="ADAL" clId="{4D91B5CC-016B-4054-AC21-F2F3B1D6ED8C}" dt="2023-10-20T17:38:57.094" v="6689" actId="20577"/>
          <ac:spMkLst>
            <pc:docMk/>
            <pc:sldMk cId="1753862187" sldId="2147375041"/>
            <ac:spMk id="2" creationId="{7B15E207-34D7-3351-4C3E-DB4D33AA8B31}"/>
          </ac:spMkLst>
        </pc:spChg>
        <pc:spChg chg="mod">
          <ac:chgData name="Pasque, Kurt (LT)" userId="101d425e-7b67-438f-8588-88e46245ddde" providerId="ADAL" clId="{4D91B5CC-016B-4054-AC21-F2F3B1D6ED8C}" dt="2023-10-21T04:34:10.118" v="7428" actId="20577"/>
          <ac:spMkLst>
            <pc:docMk/>
            <pc:sldMk cId="1753862187" sldId="2147375041"/>
            <ac:spMk id="3" creationId="{F67326C5-374B-3708-8FD1-545160D6988E}"/>
          </ac:spMkLst>
        </pc:spChg>
        <pc:spChg chg="add mod">
          <ac:chgData name="Pasque, Kurt (LT)" userId="101d425e-7b67-438f-8588-88e46245ddde" providerId="ADAL" clId="{4D91B5CC-016B-4054-AC21-F2F3B1D6ED8C}" dt="2023-10-22T05:27:50.903" v="7608" actId="20577"/>
          <ac:spMkLst>
            <pc:docMk/>
            <pc:sldMk cId="1753862187" sldId="2147375041"/>
            <ac:spMk id="4" creationId="{80D292F9-EA65-5EB6-1545-BDA2738CEB68}"/>
          </ac:spMkLst>
        </pc:spChg>
        <pc:picChg chg="add del mod">
          <ac:chgData name="Pasque, Kurt (LT)" userId="101d425e-7b67-438f-8588-88e46245ddde" providerId="ADAL" clId="{4D91B5CC-016B-4054-AC21-F2F3B1D6ED8C}" dt="2023-10-19T22:17:29.486" v="5110" actId="478"/>
          <ac:picMkLst>
            <pc:docMk/>
            <pc:sldMk cId="1753862187" sldId="2147375041"/>
            <ac:picMk id="5" creationId="{2B6D549E-600B-CEA0-16BE-44FE716FDFF6}"/>
          </ac:picMkLst>
        </pc:picChg>
        <pc:picChg chg="add del mod">
          <ac:chgData name="Pasque, Kurt (LT)" userId="101d425e-7b67-438f-8588-88e46245ddde" providerId="ADAL" clId="{4D91B5CC-016B-4054-AC21-F2F3B1D6ED8C}" dt="2023-10-21T04:36:34.040" v="7498" actId="478"/>
          <ac:picMkLst>
            <pc:docMk/>
            <pc:sldMk cId="1753862187" sldId="2147375041"/>
            <ac:picMk id="6" creationId="{737B83CC-6814-02C4-6A1D-8EFAF906F527}"/>
          </ac:picMkLst>
        </pc:picChg>
        <pc:picChg chg="add del mod">
          <ac:chgData name="Pasque, Kurt (LT)" userId="101d425e-7b67-438f-8588-88e46245ddde" providerId="ADAL" clId="{4D91B5CC-016B-4054-AC21-F2F3B1D6ED8C}" dt="2023-10-19T22:24:27.560" v="5190" actId="478"/>
          <ac:picMkLst>
            <pc:docMk/>
            <pc:sldMk cId="1753862187" sldId="2147375041"/>
            <ac:picMk id="7" creationId="{A6D72E45-BCA9-804A-59E5-8B2D82A70B86}"/>
          </ac:picMkLst>
        </pc:picChg>
        <pc:picChg chg="add del mod">
          <ac:chgData name="Pasque, Kurt (LT)" userId="101d425e-7b67-438f-8588-88e46245ddde" providerId="ADAL" clId="{4D91B5CC-016B-4054-AC21-F2F3B1D6ED8C}" dt="2023-10-21T04:36:48.873" v="7502" actId="478"/>
          <ac:picMkLst>
            <pc:docMk/>
            <pc:sldMk cId="1753862187" sldId="2147375041"/>
            <ac:picMk id="8" creationId="{AE300849-B68D-13C6-C25B-0379AD765A00}"/>
          </ac:picMkLst>
        </pc:picChg>
        <pc:picChg chg="add del mod">
          <ac:chgData name="Pasque, Kurt (LT)" userId="101d425e-7b67-438f-8588-88e46245ddde" providerId="ADAL" clId="{4D91B5CC-016B-4054-AC21-F2F3B1D6ED8C}" dt="2023-10-20T17:38:59.694" v="6690" actId="478"/>
          <ac:picMkLst>
            <pc:docMk/>
            <pc:sldMk cId="1753862187" sldId="2147375041"/>
            <ac:picMk id="9" creationId="{BDF9C77D-FD0F-9FF4-93ED-332D080CD114}"/>
          </ac:picMkLst>
        </pc:picChg>
        <pc:picChg chg="add mod">
          <ac:chgData name="Pasque, Kurt (LT)" userId="101d425e-7b67-438f-8588-88e46245ddde" providerId="ADAL" clId="{4D91B5CC-016B-4054-AC21-F2F3B1D6ED8C}" dt="2023-10-21T04:37:07.175" v="7508" actId="208"/>
          <ac:picMkLst>
            <pc:docMk/>
            <pc:sldMk cId="1753862187" sldId="2147375041"/>
            <ac:picMk id="10" creationId="{0AD6E9CC-E86A-4360-5271-7839EC3449C8}"/>
          </ac:picMkLst>
        </pc:picChg>
        <pc:picChg chg="add mod">
          <ac:chgData name="Pasque, Kurt (LT)" userId="101d425e-7b67-438f-8588-88e46245ddde" providerId="ADAL" clId="{4D91B5CC-016B-4054-AC21-F2F3B1D6ED8C}" dt="2023-10-21T04:37:08.628" v="7509" actId="208"/>
          <ac:picMkLst>
            <pc:docMk/>
            <pc:sldMk cId="1753862187" sldId="2147375041"/>
            <ac:picMk id="12" creationId="{8A954D2D-96C5-0C2F-8CE2-24FC3A55F3F8}"/>
          </ac:picMkLst>
        </pc:picChg>
      </pc:sldChg>
      <pc:sldChg chg="addSp delSp modSp new del mod">
        <pc:chgData name="Pasque, Kurt (LT)" userId="101d425e-7b67-438f-8588-88e46245ddde" providerId="ADAL" clId="{4D91B5CC-016B-4054-AC21-F2F3B1D6ED8C}" dt="2023-10-20T17:40:20.714" v="6731" actId="47"/>
        <pc:sldMkLst>
          <pc:docMk/>
          <pc:sldMk cId="4025309779" sldId="2147375042"/>
        </pc:sldMkLst>
        <pc:spChg chg="mod">
          <ac:chgData name="Pasque, Kurt (LT)" userId="101d425e-7b67-438f-8588-88e46245ddde" providerId="ADAL" clId="{4D91B5CC-016B-4054-AC21-F2F3B1D6ED8C}" dt="2023-10-19T22:18:00.154" v="5120" actId="6549"/>
          <ac:spMkLst>
            <pc:docMk/>
            <pc:sldMk cId="4025309779" sldId="2147375042"/>
            <ac:spMk id="2" creationId="{7717C59C-434B-A7DE-76A3-4BB070CD2F83}"/>
          </ac:spMkLst>
        </pc:spChg>
        <pc:spChg chg="del mod">
          <ac:chgData name="Pasque, Kurt (LT)" userId="101d425e-7b67-438f-8588-88e46245ddde" providerId="ADAL" clId="{4D91B5CC-016B-4054-AC21-F2F3B1D6ED8C}" dt="2023-10-20T17:39:32.659" v="6697" actId="21"/>
          <ac:spMkLst>
            <pc:docMk/>
            <pc:sldMk cId="4025309779" sldId="2147375042"/>
            <ac:spMk id="3" creationId="{CB334B21-DBAD-4E0E-8118-298908F46A09}"/>
          </ac:spMkLst>
        </pc:spChg>
        <pc:spChg chg="add mod">
          <ac:chgData name="Pasque, Kurt (LT)" userId="101d425e-7b67-438f-8588-88e46245ddde" providerId="ADAL" clId="{4D91B5CC-016B-4054-AC21-F2F3B1D6ED8C}" dt="2023-10-20T17:39:32.659" v="6697" actId="21"/>
          <ac:spMkLst>
            <pc:docMk/>
            <pc:sldMk cId="4025309779" sldId="2147375042"/>
            <ac:spMk id="4" creationId="{BCB0922F-0E16-A1B2-181C-EE5E2BDE4C74}"/>
          </ac:spMkLst>
        </pc:spChg>
        <pc:picChg chg="add del mod">
          <ac:chgData name="Pasque, Kurt (LT)" userId="101d425e-7b67-438f-8588-88e46245ddde" providerId="ADAL" clId="{4D91B5CC-016B-4054-AC21-F2F3B1D6ED8C}" dt="2023-10-19T22:17:40.082" v="5114" actId="478"/>
          <ac:picMkLst>
            <pc:docMk/>
            <pc:sldMk cId="4025309779" sldId="2147375042"/>
            <ac:picMk id="5" creationId="{F30A60ED-06B4-D8C5-FBC9-D655CCFAFBF3}"/>
          </ac:picMkLst>
        </pc:picChg>
        <pc:picChg chg="add del mod">
          <ac:chgData name="Pasque, Kurt (LT)" userId="101d425e-7b67-438f-8588-88e46245ddde" providerId="ADAL" clId="{4D91B5CC-016B-4054-AC21-F2F3B1D6ED8C}" dt="2023-10-19T22:24:47.447" v="5198" actId="478"/>
          <ac:picMkLst>
            <pc:docMk/>
            <pc:sldMk cId="4025309779" sldId="2147375042"/>
            <ac:picMk id="7" creationId="{599B4DB2-2021-91CF-C23D-11FA24BCD368}"/>
          </ac:picMkLst>
        </pc:picChg>
        <pc:picChg chg="add del mod">
          <ac:chgData name="Pasque, Kurt (LT)" userId="101d425e-7b67-438f-8588-88e46245ddde" providerId="ADAL" clId="{4D91B5CC-016B-4054-AC21-F2F3B1D6ED8C}" dt="2023-10-20T17:39:01.692" v="6691" actId="478"/>
          <ac:picMkLst>
            <pc:docMk/>
            <pc:sldMk cId="4025309779" sldId="2147375042"/>
            <ac:picMk id="9" creationId="{EA444809-A6C8-10AF-7DA8-7FBADA333E12}"/>
          </ac:picMkLst>
        </pc:picChg>
      </pc:sldChg>
      <pc:sldChg chg="addSp modSp new mod">
        <pc:chgData name="Pasque, Kurt (LT)" userId="101d425e-7b67-438f-8588-88e46245ddde" providerId="ADAL" clId="{4D91B5CC-016B-4054-AC21-F2F3B1D6ED8C}" dt="2023-10-21T04:33:50.931" v="7414" actId="20577"/>
        <pc:sldMkLst>
          <pc:docMk/>
          <pc:sldMk cId="1766089012" sldId="2147375043"/>
        </pc:sldMkLst>
        <pc:spChg chg="mod">
          <ac:chgData name="Pasque, Kurt (LT)" userId="101d425e-7b67-438f-8588-88e46245ddde" providerId="ADAL" clId="{4D91B5CC-016B-4054-AC21-F2F3B1D6ED8C}" dt="2023-10-20T17:34:15.728" v="6133" actId="20577"/>
          <ac:spMkLst>
            <pc:docMk/>
            <pc:sldMk cId="1766089012" sldId="2147375043"/>
            <ac:spMk id="2" creationId="{113BDCEB-AEDF-6C51-BE79-CAF04F4E3ECC}"/>
          </ac:spMkLst>
        </pc:spChg>
        <pc:spChg chg="mod">
          <ac:chgData name="Pasque, Kurt (LT)" userId="101d425e-7b67-438f-8588-88e46245ddde" providerId="ADAL" clId="{4D91B5CC-016B-4054-AC21-F2F3B1D6ED8C}" dt="2023-10-21T04:33:50.931" v="7414" actId="20577"/>
          <ac:spMkLst>
            <pc:docMk/>
            <pc:sldMk cId="1766089012" sldId="2147375043"/>
            <ac:spMk id="3" creationId="{ABC3C92F-5F26-2E6F-66C8-5D1A010522FB}"/>
          </ac:spMkLst>
        </pc:spChg>
        <pc:picChg chg="add mod">
          <ac:chgData name="Pasque, Kurt (LT)" userId="101d425e-7b67-438f-8588-88e46245ddde" providerId="ADAL" clId="{4D91B5CC-016B-4054-AC21-F2F3B1D6ED8C}" dt="2023-10-21T04:31:13.584" v="7261" actId="1076"/>
          <ac:picMkLst>
            <pc:docMk/>
            <pc:sldMk cId="1766089012" sldId="2147375043"/>
            <ac:picMk id="5" creationId="{C3C97F37-A0E3-DD40-17D0-6EA4A640D7B7}"/>
          </ac:picMkLst>
        </pc:picChg>
        <pc:picChg chg="add mod">
          <ac:chgData name="Pasque, Kurt (LT)" userId="101d425e-7b67-438f-8588-88e46245ddde" providerId="ADAL" clId="{4D91B5CC-016B-4054-AC21-F2F3B1D6ED8C}" dt="2023-10-21T04:31:15.132" v="7262" actId="1076"/>
          <ac:picMkLst>
            <pc:docMk/>
            <pc:sldMk cId="1766089012" sldId="2147375043"/>
            <ac:picMk id="7" creationId="{85613D54-3F89-5D18-E91B-05A2009D2B80}"/>
          </ac:picMkLst>
        </pc:picChg>
      </pc:sldChg>
    </pc:docChg>
  </pc:docChgLst>
  <pc:docChgLst>
    <pc:chgData name="Pasque, Kurt (LT)" userId="101d425e-7b67-438f-8588-88e46245ddde" providerId="ADAL" clId="{4DA5F8A7-CF37-4AB9-A384-08BC1A69D461}"/>
    <pc:docChg chg="undo custSel addSld delSld modSld delSection modSection">
      <pc:chgData name="Pasque, Kurt (LT)" userId="101d425e-7b67-438f-8588-88e46245ddde" providerId="ADAL" clId="{4DA5F8A7-CF37-4AB9-A384-08BC1A69D461}" dt="2023-09-26T18:04:14.202" v="1839" actId="14100"/>
      <pc:docMkLst>
        <pc:docMk/>
      </pc:docMkLst>
      <pc:sldChg chg="modSp mod">
        <pc:chgData name="Pasque, Kurt (LT)" userId="101d425e-7b67-438f-8588-88e46245ddde" providerId="ADAL" clId="{4DA5F8A7-CF37-4AB9-A384-08BC1A69D461}" dt="2023-09-26T16:27:57.603" v="59" actId="20577"/>
        <pc:sldMkLst>
          <pc:docMk/>
          <pc:sldMk cId="2975709926" sldId="256"/>
        </pc:sldMkLst>
        <pc:spChg chg="mod">
          <ac:chgData name="Pasque, Kurt (LT)" userId="101d425e-7b67-438f-8588-88e46245ddde" providerId="ADAL" clId="{4DA5F8A7-CF37-4AB9-A384-08BC1A69D461}" dt="2023-09-26T16:27:55.495" v="58" actId="20577"/>
          <ac:spMkLst>
            <pc:docMk/>
            <pc:sldMk cId="2975709926" sldId="256"/>
            <ac:spMk id="2" creationId="{896A5E13-D608-D509-CDEA-AA2CB7C9EE59}"/>
          </ac:spMkLst>
        </pc:spChg>
        <pc:spChg chg="mod">
          <ac:chgData name="Pasque, Kurt (LT)" userId="101d425e-7b67-438f-8588-88e46245ddde" providerId="ADAL" clId="{4DA5F8A7-CF37-4AB9-A384-08BC1A69D461}" dt="2023-09-26T16:27:57.603" v="59" actId="20577"/>
          <ac:spMkLst>
            <pc:docMk/>
            <pc:sldMk cId="2975709926" sldId="256"/>
            <ac:spMk id="6" creationId="{C3C26251-549B-6D74-3B08-25C238F80EB2}"/>
          </ac:spMkLst>
        </pc:spChg>
      </pc:sldChg>
      <pc:sldChg chg="del">
        <pc:chgData name="Pasque, Kurt (LT)" userId="101d425e-7b67-438f-8588-88e46245ddde" providerId="ADAL" clId="{4DA5F8A7-CF37-4AB9-A384-08BC1A69D461}" dt="2023-09-26T16:27:18.298" v="0" actId="47"/>
        <pc:sldMkLst>
          <pc:docMk/>
          <pc:sldMk cId="1715311021" sldId="257"/>
        </pc:sldMkLst>
      </pc:sldChg>
      <pc:sldChg chg="del">
        <pc:chgData name="Pasque, Kurt (LT)" userId="101d425e-7b67-438f-8588-88e46245ddde" providerId="ADAL" clId="{4DA5F8A7-CF37-4AB9-A384-08BC1A69D461}" dt="2023-09-26T16:27:23.431" v="4" actId="47"/>
        <pc:sldMkLst>
          <pc:docMk/>
          <pc:sldMk cId="362414695" sldId="259"/>
        </pc:sldMkLst>
      </pc:sldChg>
      <pc:sldChg chg="del">
        <pc:chgData name="Pasque, Kurt (LT)" userId="101d425e-7b67-438f-8588-88e46245ddde" providerId="ADAL" clId="{4DA5F8A7-CF37-4AB9-A384-08BC1A69D461}" dt="2023-09-26T16:27:24.469" v="7" actId="47"/>
        <pc:sldMkLst>
          <pc:docMk/>
          <pc:sldMk cId="143698253" sldId="260"/>
        </pc:sldMkLst>
      </pc:sldChg>
      <pc:sldChg chg="del">
        <pc:chgData name="Pasque, Kurt (LT)" userId="101d425e-7b67-438f-8588-88e46245ddde" providerId="ADAL" clId="{4DA5F8A7-CF37-4AB9-A384-08BC1A69D461}" dt="2023-09-26T16:27:25.195" v="10" actId="47"/>
        <pc:sldMkLst>
          <pc:docMk/>
          <pc:sldMk cId="3895747955" sldId="264"/>
        </pc:sldMkLst>
      </pc:sldChg>
      <pc:sldChg chg="del">
        <pc:chgData name="Pasque, Kurt (LT)" userId="101d425e-7b67-438f-8588-88e46245ddde" providerId="ADAL" clId="{4DA5F8A7-CF37-4AB9-A384-08BC1A69D461}" dt="2023-09-26T16:27:27.481" v="15" actId="47"/>
        <pc:sldMkLst>
          <pc:docMk/>
          <pc:sldMk cId="280731695" sldId="265"/>
        </pc:sldMkLst>
      </pc:sldChg>
      <pc:sldChg chg="del">
        <pc:chgData name="Pasque, Kurt (LT)" userId="101d425e-7b67-438f-8588-88e46245ddde" providerId="ADAL" clId="{4DA5F8A7-CF37-4AB9-A384-08BC1A69D461}" dt="2023-09-26T16:27:24.721" v="8" actId="47"/>
        <pc:sldMkLst>
          <pc:docMk/>
          <pc:sldMk cId="4041424423" sldId="266"/>
        </pc:sldMkLst>
      </pc:sldChg>
      <pc:sldChg chg="del">
        <pc:chgData name="Pasque, Kurt (LT)" userId="101d425e-7b67-438f-8588-88e46245ddde" providerId="ADAL" clId="{4DA5F8A7-CF37-4AB9-A384-08BC1A69D461}" dt="2023-09-26T16:27:21.603" v="2" actId="47"/>
        <pc:sldMkLst>
          <pc:docMk/>
          <pc:sldMk cId="2975525609" sldId="267"/>
        </pc:sldMkLst>
      </pc:sldChg>
      <pc:sldChg chg="del">
        <pc:chgData name="Pasque, Kurt (LT)" userId="101d425e-7b67-438f-8588-88e46245ddde" providerId="ADAL" clId="{4DA5F8A7-CF37-4AB9-A384-08BC1A69D461}" dt="2023-09-26T16:27:24.990" v="9" actId="47"/>
        <pc:sldMkLst>
          <pc:docMk/>
          <pc:sldMk cId="1338560104" sldId="268"/>
        </pc:sldMkLst>
      </pc:sldChg>
      <pc:sldChg chg="del">
        <pc:chgData name="Pasque, Kurt (LT)" userId="101d425e-7b67-438f-8588-88e46245ddde" providerId="ADAL" clId="{4DA5F8A7-CF37-4AB9-A384-08BC1A69D461}" dt="2023-09-26T16:27:25.417" v="11" actId="47"/>
        <pc:sldMkLst>
          <pc:docMk/>
          <pc:sldMk cId="1678861778" sldId="269"/>
        </pc:sldMkLst>
      </pc:sldChg>
      <pc:sldChg chg="del">
        <pc:chgData name="Pasque, Kurt (LT)" userId="101d425e-7b67-438f-8588-88e46245ddde" providerId="ADAL" clId="{4DA5F8A7-CF37-4AB9-A384-08BC1A69D461}" dt="2023-09-26T16:27:25.685" v="12" actId="47"/>
        <pc:sldMkLst>
          <pc:docMk/>
          <pc:sldMk cId="797754982" sldId="270"/>
        </pc:sldMkLst>
      </pc:sldChg>
      <pc:sldChg chg="del">
        <pc:chgData name="Pasque, Kurt (LT)" userId="101d425e-7b67-438f-8588-88e46245ddde" providerId="ADAL" clId="{4DA5F8A7-CF37-4AB9-A384-08BC1A69D461}" dt="2023-09-26T16:27:25.957" v="13" actId="47"/>
        <pc:sldMkLst>
          <pc:docMk/>
          <pc:sldMk cId="3149843432" sldId="271"/>
        </pc:sldMkLst>
      </pc:sldChg>
      <pc:sldChg chg="del">
        <pc:chgData name="Pasque, Kurt (LT)" userId="101d425e-7b67-438f-8588-88e46245ddde" providerId="ADAL" clId="{4DA5F8A7-CF37-4AB9-A384-08BC1A69D461}" dt="2023-09-26T16:27:26.661" v="14" actId="47"/>
        <pc:sldMkLst>
          <pc:docMk/>
          <pc:sldMk cId="1170300375" sldId="272"/>
        </pc:sldMkLst>
      </pc:sldChg>
      <pc:sldChg chg="del">
        <pc:chgData name="Pasque, Kurt (LT)" userId="101d425e-7b67-438f-8588-88e46245ddde" providerId="ADAL" clId="{4DA5F8A7-CF37-4AB9-A384-08BC1A69D461}" dt="2023-09-26T16:27:23.761" v="5" actId="47"/>
        <pc:sldMkLst>
          <pc:docMk/>
          <pc:sldMk cId="3134414489" sldId="2147375029"/>
        </pc:sldMkLst>
      </pc:sldChg>
      <pc:sldChg chg="del">
        <pc:chgData name="Pasque, Kurt (LT)" userId="101d425e-7b67-438f-8588-88e46245ddde" providerId="ADAL" clId="{4DA5F8A7-CF37-4AB9-A384-08BC1A69D461}" dt="2023-09-26T16:27:24.181" v="6" actId="47"/>
        <pc:sldMkLst>
          <pc:docMk/>
          <pc:sldMk cId="23708638" sldId="2147375030"/>
        </pc:sldMkLst>
      </pc:sldChg>
      <pc:sldChg chg="del">
        <pc:chgData name="Pasque, Kurt (LT)" userId="101d425e-7b67-438f-8588-88e46245ddde" providerId="ADAL" clId="{4DA5F8A7-CF37-4AB9-A384-08BC1A69D461}" dt="2023-09-26T16:27:22.755" v="3" actId="47"/>
        <pc:sldMkLst>
          <pc:docMk/>
          <pc:sldMk cId="4059417411" sldId="2147375031"/>
        </pc:sldMkLst>
      </pc:sldChg>
      <pc:sldChg chg="del">
        <pc:chgData name="Pasque, Kurt (LT)" userId="101d425e-7b67-438f-8588-88e46245ddde" providerId="ADAL" clId="{4DA5F8A7-CF37-4AB9-A384-08BC1A69D461}" dt="2023-09-26T16:27:19.257" v="1" actId="47"/>
        <pc:sldMkLst>
          <pc:docMk/>
          <pc:sldMk cId="2020739976" sldId="2147375032"/>
        </pc:sldMkLst>
      </pc:sldChg>
      <pc:sldChg chg="addSp modSp mod">
        <pc:chgData name="Pasque, Kurt (LT)" userId="101d425e-7b67-438f-8588-88e46245ddde" providerId="ADAL" clId="{4DA5F8A7-CF37-4AB9-A384-08BC1A69D461}" dt="2023-09-26T18:04:14.202" v="1839" actId="14100"/>
        <pc:sldMkLst>
          <pc:docMk/>
          <pc:sldMk cId="462851389" sldId="2147375033"/>
        </pc:sldMkLst>
        <pc:spChg chg="mod">
          <ac:chgData name="Pasque, Kurt (LT)" userId="101d425e-7b67-438f-8588-88e46245ddde" providerId="ADAL" clId="{4DA5F8A7-CF37-4AB9-A384-08BC1A69D461}" dt="2023-09-26T16:27:41.599" v="28" actId="20577"/>
          <ac:spMkLst>
            <pc:docMk/>
            <pc:sldMk cId="462851389" sldId="2147375033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8:01:42.370" v="1808" actId="20577"/>
          <ac:spMkLst>
            <pc:docMk/>
            <pc:sldMk cId="462851389" sldId="2147375033"/>
            <ac:spMk id="9" creationId="{E180BE68-5F3E-878A-E63A-BD53AC44E77A}"/>
          </ac:spMkLst>
        </pc:spChg>
        <pc:spChg chg="add mod">
          <ac:chgData name="Pasque, Kurt (LT)" userId="101d425e-7b67-438f-8588-88e46245ddde" providerId="ADAL" clId="{4DA5F8A7-CF37-4AB9-A384-08BC1A69D461}" dt="2023-09-26T18:03:25.784" v="1827" actId="208"/>
          <ac:spMkLst>
            <pc:docMk/>
            <pc:sldMk cId="462851389" sldId="2147375033"/>
            <ac:spMk id="14" creationId="{586D31B7-5288-A7F9-F1DC-F4E4B0080444}"/>
          </ac:spMkLst>
        </pc:spChg>
        <pc:spChg chg="add mod">
          <ac:chgData name="Pasque, Kurt (LT)" userId="101d425e-7b67-438f-8588-88e46245ddde" providerId="ADAL" clId="{4DA5F8A7-CF37-4AB9-A384-08BC1A69D461}" dt="2023-09-26T18:03:38.138" v="1832" actId="14100"/>
          <ac:spMkLst>
            <pc:docMk/>
            <pc:sldMk cId="462851389" sldId="2147375033"/>
            <ac:spMk id="15" creationId="{454F3537-DCBB-0DE7-D058-B1F42A7E8DB2}"/>
          </ac:spMkLst>
        </pc:spChg>
        <pc:picChg chg="add mod">
          <ac:chgData name="Pasque, Kurt (LT)" userId="101d425e-7b67-438f-8588-88e46245ddde" providerId="ADAL" clId="{4DA5F8A7-CF37-4AB9-A384-08BC1A69D461}" dt="2023-09-26T18:03:29.597" v="1830" actId="1076"/>
          <ac:picMkLst>
            <pc:docMk/>
            <pc:sldMk cId="462851389" sldId="2147375033"/>
            <ac:picMk id="4" creationId="{2070ED4F-3479-78F3-A0B7-E1B587BAD2CA}"/>
          </ac:picMkLst>
        </pc:picChg>
        <pc:picChg chg="add mod">
          <ac:chgData name="Pasque, Kurt (LT)" userId="101d425e-7b67-438f-8588-88e46245ddde" providerId="ADAL" clId="{4DA5F8A7-CF37-4AB9-A384-08BC1A69D461}" dt="2023-09-26T18:04:02.561" v="1836" actId="1076"/>
          <ac:picMkLst>
            <pc:docMk/>
            <pc:sldMk cId="462851389" sldId="2147375033"/>
            <ac:picMk id="5" creationId="{1F30B368-3B3A-33DD-DD42-0A9D1892A558}"/>
          </ac:picMkLst>
        </pc:picChg>
        <pc:picChg chg="add mod modCrop">
          <ac:chgData name="Pasque, Kurt (LT)" userId="101d425e-7b67-438f-8588-88e46245ddde" providerId="ADAL" clId="{4DA5F8A7-CF37-4AB9-A384-08BC1A69D461}" dt="2023-09-26T18:04:05.445" v="1837" actId="1076"/>
          <ac:picMkLst>
            <pc:docMk/>
            <pc:sldMk cId="462851389" sldId="2147375033"/>
            <ac:picMk id="6" creationId="{514CACAB-2EA6-04A6-DC9B-C10DA85DBBF5}"/>
          </ac:picMkLst>
        </pc:picChg>
        <pc:cxnChg chg="add mod">
          <ac:chgData name="Pasque, Kurt (LT)" userId="101d425e-7b67-438f-8588-88e46245ddde" providerId="ADAL" clId="{4DA5F8A7-CF37-4AB9-A384-08BC1A69D461}" dt="2023-09-26T18:04:09.395" v="1838" actId="14100"/>
          <ac:cxnSpMkLst>
            <pc:docMk/>
            <pc:sldMk cId="462851389" sldId="2147375033"/>
            <ac:cxnSpMk id="8" creationId="{F014EA9A-A04F-7F16-0D53-B4B615B5D168}"/>
          </ac:cxnSpMkLst>
        </pc:cxnChg>
        <pc:cxnChg chg="add mod">
          <ac:chgData name="Pasque, Kurt (LT)" userId="101d425e-7b67-438f-8588-88e46245ddde" providerId="ADAL" clId="{4DA5F8A7-CF37-4AB9-A384-08BC1A69D461}" dt="2023-09-26T18:04:14.202" v="1839" actId="14100"/>
          <ac:cxnSpMkLst>
            <pc:docMk/>
            <pc:sldMk cId="462851389" sldId="2147375033"/>
            <ac:cxnSpMk id="10" creationId="{0B741B50-B2E9-1656-F113-EC8E417CF7B6}"/>
          </ac:cxnSpMkLst>
        </pc:cxnChg>
        <pc:cxnChg chg="add mod">
          <ac:chgData name="Pasque, Kurt (LT)" userId="101d425e-7b67-438f-8588-88e46245ddde" providerId="ADAL" clId="{4DA5F8A7-CF37-4AB9-A384-08BC1A69D461}" dt="2023-09-26T18:03:50.004" v="1835" actId="14100"/>
          <ac:cxnSpMkLst>
            <pc:docMk/>
            <pc:sldMk cId="462851389" sldId="2147375033"/>
            <ac:cxnSpMk id="13" creationId="{64511D89-2FF3-CB89-251E-CCE23D21A42B}"/>
          </ac:cxnSpMkLst>
        </pc:cxnChg>
      </pc:sldChg>
      <pc:sldChg chg="delSp modSp new del mod">
        <pc:chgData name="Pasque, Kurt (LT)" userId="101d425e-7b67-438f-8588-88e46245ddde" providerId="ADAL" clId="{4DA5F8A7-CF37-4AB9-A384-08BC1A69D461}" dt="2023-09-26T17:06:06.184" v="1066" actId="47"/>
        <pc:sldMkLst>
          <pc:docMk/>
          <pc:sldMk cId="2650611626" sldId="2147375034"/>
        </pc:sldMkLst>
        <pc:spChg chg="mod">
          <ac:chgData name="Pasque, Kurt (LT)" userId="101d425e-7b67-438f-8588-88e46245ddde" providerId="ADAL" clId="{4DA5F8A7-CF37-4AB9-A384-08BC1A69D461}" dt="2023-09-26T17:05:47.183" v="1059" actId="20577"/>
          <ac:spMkLst>
            <pc:docMk/>
            <pc:sldMk cId="2650611626" sldId="2147375034"/>
            <ac:spMk id="2" creationId="{FD35B525-C336-DE0A-8078-A701DACCC271}"/>
          </ac:spMkLst>
        </pc:spChg>
        <pc:spChg chg="del mod">
          <ac:chgData name="Pasque, Kurt (LT)" userId="101d425e-7b67-438f-8588-88e46245ddde" providerId="ADAL" clId="{4DA5F8A7-CF37-4AB9-A384-08BC1A69D461}" dt="2023-09-26T17:06:01.558" v="1064" actId="478"/>
          <ac:spMkLst>
            <pc:docMk/>
            <pc:sldMk cId="2650611626" sldId="2147375034"/>
            <ac:spMk id="3" creationId="{CE25ED75-3682-5BA6-93D8-F582D9D2AB94}"/>
          </ac:spMkLst>
        </pc:spChg>
      </pc:sldChg>
      <pc:sldChg chg="addSp delSp modSp add del mod">
        <pc:chgData name="Pasque, Kurt (LT)" userId="101d425e-7b67-438f-8588-88e46245ddde" providerId="ADAL" clId="{4DA5F8A7-CF37-4AB9-A384-08BC1A69D461}" dt="2023-09-26T17:46:05.814" v="1203" actId="47"/>
        <pc:sldMkLst>
          <pc:docMk/>
          <pc:sldMk cId="2717215032" sldId="2147375035"/>
        </pc:sldMkLst>
        <pc:spChg chg="mod">
          <ac:chgData name="Pasque, Kurt (LT)" userId="101d425e-7b67-438f-8588-88e46245ddde" providerId="ADAL" clId="{4DA5F8A7-CF37-4AB9-A384-08BC1A69D461}" dt="2023-09-26T17:42:38.460" v="1168" actId="20577"/>
          <ac:spMkLst>
            <pc:docMk/>
            <pc:sldMk cId="2717215032" sldId="2147375035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7:11:33.676" v="1083" actId="20577"/>
          <ac:spMkLst>
            <pc:docMk/>
            <pc:sldMk cId="2717215032" sldId="2147375035"/>
            <ac:spMk id="9" creationId="{E180BE68-5F3E-878A-E63A-BD53AC44E77A}"/>
          </ac:spMkLst>
        </pc:spChg>
        <pc:picChg chg="del">
          <ac:chgData name="Pasque, Kurt (LT)" userId="101d425e-7b67-438f-8588-88e46245ddde" providerId="ADAL" clId="{4DA5F8A7-CF37-4AB9-A384-08BC1A69D461}" dt="2023-09-26T17:11:27.064" v="1074" actId="478"/>
          <ac:picMkLst>
            <pc:docMk/>
            <pc:sldMk cId="2717215032" sldId="2147375035"/>
            <ac:picMk id="4" creationId="{2070ED4F-3479-78F3-A0B7-E1B587BAD2CA}"/>
          </ac:picMkLst>
        </pc:picChg>
        <pc:picChg chg="add del mod">
          <ac:chgData name="Pasque, Kurt (LT)" userId="101d425e-7b67-438f-8588-88e46245ddde" providerId="ADAL" clId="{4DA5F8A7-CF37-4AB9-A384-08BC1A69D461}" dt="2023-09-26T17:45:47.361" v="1191" actId="21"/>
          <ac:picMkLst>
            <pc:docMk/>
            <pc:sldMk cId="2717215032" sldId="2147375035"/>
            <ac:picMk id="4" creationId="{5586BB80-C9D2-38B5-C83D-BA513067D6B4}"/>
          </ac:picMkLst>
        </pc:picChg>
        <pc:picChg chg="del">
          <ac:chgData name="Pasque, Kurt (LT)" userId="101d425e-7b67-438f-8588-88e46245ddde" providerId="ADAL" clId="{4DA5F8A7-CF37-4AB9-A384-08BC1A69D461}" dt="2023-09-26T17:11:28.216" v="1075" actId="478"/>
          <ac:picMkLst>
            <pc:docMk/>
            <pc:sldMk cId="2717215032" sldId="2147375035"/>
            <ac:picMk id="6" creationId="{514CACAB-2EA6-04A6-DC9B-C10DA85DBBF5}"/>
          </ac:picMkLst>
        </pc:picChg>
        <pc:picChg chg="add del mod">
          <ac:chgData name="Pasque, Kurt (LT)" userId="101d425e-7b67-438f-8588-88e46245ddde" providerId="ADAL" clId="{4DA5F8A7-CF37-4AB9-A384-08BC1A69D461}" dt="2023-09-26T17:45:54.420" v="1195" actId="21"/>
          <ac:picMkLst>
            <pc:docMk/>
            <pc:sldMk cId="2717215032" sldId="2147375035"/>
            <ac:picMk id="6" creationId="{BDBD9630-926F-01E8-105E-A493591E70CE}"/>
          </ac:picMkLst>
        </pc:picChg>
      </pc:sldChg>
      <pc:sldChg chg="addSp modSp add mod">
        <pc:chgData name="Pasque, Kurt (LT)" userId="101d425e-7b67-438f-8588-88e46245ddde" providerId="ADAL" clId="{4DA5F8A7-CF37-4AB9-A384-08BC1A69D461}" dt="2023-09-26T17:56:30.376" v="1339" actId="20577"/>
        <pc:sldMkLst>
          <pc:docMk/>
          <pc:sldMk cId="1919226616" sldId="2147375036"/>
        </pc:sldMkLst>
        <pc:spChg chg="mod">
          <ac:chgData name="Pasque, Kurt (LT)" userId="101d425e-7b67-438f-8588-88e46245ddde" providerId="ADAL" clId="{4DA5F8A7-CF37-4AB9-A384-08BC1A69D461}" dt="2023-09-26T17:56:30.376" v="1339" actId="20577"/>
          <ac:spMkLst>
            <pc:docMk/>
            <pc:sldMk cId="1919226616" sldId="2147375036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7:55:23.585" v="1245" actId="1076"/>
          <ac:spMkLst>
            <pc:docMk/>
            <pc:sldMk cId="1919226616" sldId="2147375036"/>
            <ac:spMk id="9" creationId="{E180BE68-5F3E-878A-E63A-BD53AC44E77A}"/>
          </ac:spMkLst>
        </pc:spChg>
        <pc:spChg chg="add mod">
          <ac:chgData name="Pasque, Kurt (LT)" userId="101d425e-7b67-438f-8588-88e46245ddde" providerId="ADAL" clId="{4DA5F8A7-CF37-4AB9-A384-08BC1A69D461}" dt="2023-09-26T17:55:59.743" v="1288" actId="14100"/>
          <ac:spMkLst>
            <pc:docMk/>
            <pc:sldMk cId="1919226616" sldId="2147375036"/>
            <ac:spMk id="14" creationId="{6BB27100-D317-04BE-0F2C-6544A54E6094}"/>
          </ac:spMkLst>
        </pc:spChg>
        <pc:spChg chg="add mod">
          <ac:chgData name="Pasque, Kurt (LT)" userId="101d425e-7b67-438f-8588-88e46245ddde" providerId="ADAL" clId="{4DA5F8A7-CF37-4AB9-A384-08BC1A69D461}" dt="2023-09-26T17:56:24.513" v="1310" actId="1076"/>
          <ac:spMkLst>
            <pc:docMk/>
            <pc:sldMk cId="1919226616" sldId="2147375036"/>
            <ac:spMk id="15" creationId="{AD390C11-FC3F-9CB9-D3A5-B6DEC5C84596}"/>
          </ac:spMkLst>
        </pc:spChg>
        <pc:picChg chg="add mod">
          <ac:chgData name="Pasque, Kurt (LT)" userId="101d425e-7b67-438f-8588-88e46245ddde" providerId="ADAL" clId="{4DA5F8A7-CF37-4AB9-A384-08BC1A69D461}" dt="2023-09-26T17:47:03.120" v="1210" actId="1076"/>
          <ac:picMkLst>
            <pc:docMk/>
            <pc:sldMk cId="1919226616" sldId="2147375036"/>
            <ac:picMk id="4" creationId="{FF58748D-BBA2-EB9B-219A-4DF915621EE8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6" creationId="{0BA2F9D2-2BEA-E4BD-07F7-F9980963EFAC}"/>
          </ac:picMkLst>
        </pc:picChg>
        <pc:picChg chg="add mod">
          <ac:chgData name="Pasque, Kurt (LT)" userId="101d425e-7b67-438f-8588-88e46245ddde" providerId="ADAL" clId="{4DA5F8A7-CF37-4AB9-A384-08BC1A69D461}" dt="2023-09-26T17:47:08.454" v="1211" actId="1076"/>
          <ac:picMkLst>
            <pc:docMk/>
            <pc:sldMk cId="1919226616" sldId="2147375036"/>
            <ac:picMk id="8" creationId="{0DFA6414-8CE6-10B1-FB4B-D779778FA7B1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11" creationId="{3D8695CF-8775-C50C-1CF2-9A7FE0CBDA94}"/>
          </ac:picMkLst>
        </pc:picChg>
        <pc:picChg chg="add mod">
          <ac:chgData name="Pasque, Kurt (LT)" userId="101d425e-7b67-438f-8588-88e46245ddde" providerId="ADAL" clId="{4DA5F8A7-CF37-4AB9-A384-08BC1A69D461}" dt="2023-09-26T17:55:31.366" v="1248" actId="1076"/>
          <ac:picMkLst>
            <pc:docMk/>
            <pc:sldMk cId="1919226616" sldId="2147375036"/>
            <ac:picMk id="12" creationId="{F1D9059B-2CE5-4553-5F8A-F263745CEA36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13" creationId="{03CA5F2A-3734-7026-95F3-97C07F5C47A6}"/>
          </ac:picMkLst>
        </pc:picChg>
      </pc:sldChg>
      <pc:sldMasterChg chg="delSldLayout">
        <pc:chgData name="Pasque, Kurt (LT)" userId="101d425e-7b67-438f-8588-88e46245ddde" providerId="ADAL" clId="{4DA5F8A7-CF37-4AB9-A384-08BC1A69D461}" dt="2023-09-26T16:27:23.761" v="5" actId="47"/>
        <pc:sldMasterMkLst>
          <pc:docMk/>
          <pc:sldMasterMk cId="2478491706" sldId="2147483686"/>
        </pc:sldMasterMkLst>
        <pc:sldLayoutChg chg="del">
          <pc:chgData name="Pasque, Kurt (LT)" userId="101d425e-7b67-438f-8588-88e46245ddde" providerId="ADAL" clId="{4DA5F8A7-CF37-4AB9-A384-08BC1A69D461}" dt="2023-09-26T16:27:23.761" v="5" actId="47"/>
          <pc:sldLayoutMkLst>
            <pc:docMk/>
            <pc:sldMasterMk cId="2478491706" sldId="2147483686"/>
            <pc:sldLayoutMk cId="2621485529" sldId="2147483708"/>
          </pc:sldLayoutMkLst>
        </pc:sldLayoutChg>
      </pc:sldMasterChg>
    </pc:docChg>
  </pc:docChgLst>
  <pc:docChgLst>
    <pc:chgData name="Pasque, Kurt (LT)" userId="101d425e-7b67-438f-8588-88e46245ddde" providerId="ADAL" clId="{716BE2C2-1F34-459C-9F8E-A950414CA3EF}"/>
    <pc:docChg chg="custSel addSld delSld modSld modSection">
      <pc:chgData name="Pasque, Kurt (LT)" userId="101d425e-7b67-438f-8588-88e46245ddde" providerId="ADAL" clId="{716BE2C2-1F34-459C-9F8E-A950414CA3EF}" dt="2023-11-06T21:01:34.872" v="62" actId="1076"/>
      <pc:docMkLst>
        <pc:docMk/>
      </pc:docMkLst>
      <pc:sldChg chg="addSp delSp modSp new mod">
        <pc:chgData name="Pasque, Kurt (LT)" userId="101d425e-7b67-438f-8588-88e46245ddde" providerId="ADAL" clId="{716BE2C2-1F34-459C-9F8E-A950414CA3EF}" dt="2023-11-06T20:56:38.216" v="25" actId="20577"/>
        <pc:sldMkLst>
          <pc:docMk/>
          <pc:sldMk cId="913688695" sldId="257"/>
        </pc:sldMkLst>
        <pc:spChg chg="mod">
          <ac:chgData name="Pasque, Kurt (LT)" userId="101d425e-7b67-438f-8588-88e46245ddde" providerId="ADAL" clId="{716BE2C2-1F34-459C-9F8E-A950414CA3EF}" dt="2023-11-06T20:56:38.216" v="25" actId="20577"/>
          <ac:spMkLst>
            <pc:docMk/>
            <pc:sldMk cId="913688695" sldId="257"/>
            <ac:spMk id="2" creationId="{2D6961BA-1AE2-DA4D-85B1-EB065E052886}"/>
          </ac:spMkLst>
        </pc:spChg>
        <pc:spChg chg="del">
          <ac:chgData name="Pasque, Kurt (LT)" userId="101d425e-7b67-438f-8588-88e46245ddde" providerId="ADAL" clId="{716BE2C2-1F34-459C-9F8E-A950414CA3EF}" dt="2023-11-06T20:56:29.205" v="8" actId="478"/>
          <ac:spMkLst>
            <pc:docMk/>
            <pc:sldMk cId="913688695" sldId="257"/>
            <ac:spMk id="3" creationId="{C39179A9-9C65-E539-334D-CF17BCA5481F}"/>
          </ac:spMkLst>
        </pc:spChg>
        <pc:picChg chg="add mod">
          <ac:chgData name="Pasque, Kurt (LT)" userId="101d425e-7b67-438f-8588-88e46245ddde" providerId="ADAL" clId="{716BE2C2-1F34-459C-9F8E-A950414CA3EF}" dt="2023-11-06T20:56:16.644" v="5" actId="1076"/>
          <ac:picMkLst>
            <pc:docMk/>
            <pc:sldMk cId="913688695" sldId="257"/>
            <ac:picMk id="5" creationId="{3C7FC430-01FE-5DAA-647E-84058CC28C3F}"/>
          </ac:picMkLst>
        </pc:picChg>
        <pc:picChg chg="add mod">
          <ac:chgData name="Pasque, Kurt (LT)" userId="101d425e-7b67-438f-8588-88e46245ddde" providerId="ADAL" clId="{716BE2C2-1F34-459C-9F8E-A950414CA3EF}" dt="2023-11-06T20:56:31.374" v="9" actId="1076"/>
          <ac:picMkLst>
            <pc:docMk/>
            <pc:sldMk cId="913688695" sldId="257"/>
            <ac:picMk id="7" creationId="{6AFDE43D-3654-678F-CC5C-838181BEE1A1}"/>
          </ac:picMkLst>
        </pc:picChg>
      </pc:sldChg>
      <pc:sldChg chg="addSp delSp modSp add mod">
        <pc:chgData name="Pasque, Kurt (LT)" userId="101d425e-7b67-438f-8588-88e46245ddde" providerId="ADAL" clId="{716BE2C2-1F34-459C-9F8E-A950414CA3EF}" dt="2023-11-06T21:01:34.872" v="62" actId="1076"/>
        <pc:sldMkLst>
          <pc:docMk/>
          <pc:sldMk cId="3193513255" sldId="258"/>
        </pc:sldMkLst>
        <pc:spChg chg="mod">
          <ac:chgData name="Pasque, Kurt (LT)" userId="101d425e-7b67-438f-8588-88e46245ddde" providerId="ADAL" clId="{716BE2C2-1F34-459C-9F8E-A950414CA3EF}" dt="2023-11-06T20:56:54.202" v="34" actId="20577"/>
          <ac:spMkLst>
            <pc:docMk/>
            <pc:sldMk cId="3193513255" sldId="258"/>
            <ac:spMk id="2" creationId="{2D6961BA-1AE2-DA4D-85B1-EB065E052886}"/>
          </ac:spMkLst>
        </pc:spChg>
        <pc:picChg chg="add del mod">
          <ac:chgData name="Pasque, Kurt (LT)" userId="101d425e-7b67-438f-8588-88e46245ddde" providerId="ADAL" clId="{716BE2C2-1F34-459C-9F8E-A950414CA3EF}" dt="2023-11-06T21:00:59.742" v="57" actId="478"/>
          <ac:picMkLst>
            <pc:docMk/>
            <pc:sldMk cId="3193513255" sldId="258"/>
            <ac:picMk id="4" creationId="{9ADE687E-7C6A-30D1-E54F-66D19573DC5D}"/>
          </ac:picMkLst>
        </pc:picChg>
        <pc:picChg chg="del">
          <ac:chgData name="Pasque, Kurt (LT)" userId="101d425e-7b67-438f-8588-88e46245ddde" providerId="ADAL" clId="{716BE2C2-1F34-459C-9F8E-A950414CA3EF}" dt="2023-11-06T20:56:47.078" v="27" actId="478"/>
          <ac:picMkLst>
            <pc:docMk/>
            <pc:sldMk cId="3193513255" sldId="258"/>
            <ac:picMk id="5" creationId="{3C7FC430-01FE-5DAA-647E-84058CC28C3F}"/>
          </ac:picMkLst>
        </pc:picChg>
        <pc:picChg chg="del">
          <ac:chgData name="Pasque, Kurt (LT)" userId="101d425e-7b67-438f-8588-88e46245ddde" providerId="ADAL" clId="{716BE2C2-1F34-459C-9F8E-A950414CA3EF}" dt="2023-11-06T20:56:49.708" v="28" actId="478"/>
          <ac:picMkLst>
            <pc:docMk/>
            <pc:sldMk cId="3193513255" sldId="258"/>
            <ac:picMk id="7" creationId="{6AFDE43D-3654-678F-CC5C-838181BEE1A1}"/>
          </ac:picMkLst>
        </pc:picChg>
        <pc:picChg chg="add del mod">
          <ac:chgData name="Pasque, Kurt (LT)" userId="101d425e-7b67-438f-8588-88e46245ddde" providerId="ADAL" clId="{716BE2C2-1F34-459C-9F8E-A950414CA3EF}" dt="2023-11-06T21:01:00.878" v="58" actId="478"/>
          <ac:picMkLst>
            <pc:docMk/>
            <pc:sldMk cId="3193513255" sldId="258"/>
            <ac:picMk id="8" creationId="{7D3CC032-CB64-D1E4-A484-3A9B800E842B}"/>
          </ac:picMkLst>
        </pc:picChg>
        <pc:picChg chg="add mod">
          <ac:chgData name="Pasque, Kurt (LT)" userId="101d425e-7b67-438f-8588-88e46245ddde" providerId="ADAL" clId="{716BE2C2-1F34-459C-9F8E-A950414CA3EF}" dt="2023-11-06T21:01:30.059" v="60" actId="1076"/>
          <ac:picMkLst>
            <pc:docMk/>
            <pc:sldMk cId="3193513255" sldId="258"/>
            <ac:picMk id="10" creationId="{90046523-A98D-69DB-BF3A-CB324B6FE9D2}"/>
          </ac:picMkLst>
        </pc:picChg>
        <pc:picChg chg="add mod">
          <ac:chgData name="Pasque, Kurt (LT)" userId="101d425e-7b67-438f-8588-88e46245ddde" providerId="ADAL" clId="{716BE2C2-1F34-459C-9F8E-A950414CA3EF}" dt="2023-11-06T21:01:34.872" v="62" actId="1076"/>
          <ac:picMkLst>
            <pc:docMk/>
            <pc:sldMk cId="3193513255" sldId="258"/>
            <ac:picMk id="12" creationId="{27D01637-59E7-33B5-17AE-FAA725F059B9}"/>
          </ac:picMkLst>
        </pc:picChg>
      </pc:sldChg>
      <pc:sldChg chg="addSp delSp modSp add mod">
        <pc:chgData name="Pasque, Kurt (LT)" userId="101d425e-7b67-438f-8588-88e46245ddde" providerId="ADAL" clId="{716BE2C2-1F34-459C-9F8E-A950414CA3EF}" dt="2023-11-06T20:58:10.755" v="56" actId="1076"/>
        <pc:sldMkLst>
          <pc:docMk/>
          <pc:sldMk cId="3413000079" sldId="259"/>
        </pc:sldMkLst>
        <pc:spChg chg="mod">
          <ac:chgData name="Pasque, Kurt (LT)" userId="101d425e-7b67-438f-8588-88e46245ddde" providerId="ADAL" clId="{716BE2C2-1F34-459C-9F8E-A950414CA3EF}" dt="2023-11-06T20:57:39.671" v="50" actId="20577"/>
          <ac:spMkLst>
            <pc:docMk/>
            <pc:sldMk cId="3413000079" sldId="259"/>
            <ac:spMk id="2" creationId="{2D6961BA-1AE2-DA4D-85B1-EB065E052886}"/>
          </ac:spMkLst>
        </pc:spChg>
        <pc:picChg chg="del">
          <ac:chgData name="Pasque, Kurt (LT)" userId="101d425e-7b67-438f-8588-88e46245ddde" providerId="ADAL" clId="{716BE2C2-1F34-459C-9F8E-A950414CA3EF}" dt="2023-11-06T20:57:19.644" v="40" actId="478"/>
          <ac:picMkLst>
            <pc:docMk/>
            <pc:sldMk cId="3413000079" sldId="259"/>
            <ac:picMk id="4" creationId="{9ADE687E-7C6A-30D1-E54F-66D19573DC5D}"/>
          </ac:picMkLst>
        </pc:picChg>
        <pc:picChg chg="add del mod">
          <ac:chgData name="Pasque, Kurt (LT)" userId="101d425e-7b67-438f-8588-88e46245ddde" providerId="ADAL" clId="{716BE2C2-1F34-459C-9F8E-A950414CA3EF}" dt="2023-11-06T20:58:00.537" v="52" actId="478"/>
          <ac:picMkLst>
            <pc:docMk/>
            <pc:sldMk cId="3413000079" sldId="259"/>
            <ac:picMk id="5" creationId="{37EBE831-7717-AC00-152F-31C9B124127F}"/>
          </ac:picMkLst>
        </pc:picChg>
        <pc:picChg chg="add del mod">
          <ac:chgData name="Pasque, Kurt (LT)" userId="101d425e-7b67-438f-8588-88e46245ddde" providerId="ADAL" clId="{716BE2C2-1F34-459C-9F8E-A950414CA3EF}" dt="2023-11-06T20:58:04.147" v="54" actId="478"/>
          <ac:picMkLst>
            <pc:docMk/>
            <pc:sldMk cId="3413000079" sldId="259"/>
            <ac:picMk id="7" creationId="{08822B2F-A95F-6159-FF07-F740001393F6}"/>
          </ac:picMkLst>
        </pc:picChg>
        <pc:picChg chg="del">
          <ac:chgData name="Pasque, Kurt (LT)" userId="101d425e-7b67-438f-8588-88e46245ddde" providerId="ADAL" clId="{716BE2C2-1F34-459C-9F8E-A950414CA3EF}" dt="2023-11-06T20:57:21" v="41" actId="478"/>
          <ac:picMkLst>
            <pc:docMk/>
            <pc:sldMk cId="3413000079" sldId="259"/>
            <ac:picMk id="8" creationId="{7D3CC032-CB64-D1E4-A484-3A9B800E842B}"/>
          </ac:picMkLst>
        </pc:picChg>
        <pc:picChg chg="add mod">
          <ac:chgData name="Pasque, Kurt (LT)" userId="101d425e-7b67-438f-8588-88e46245ddde" providerId="ADAL" clId="{716BE2C2-1F34-459C-9F8E-A950414CA3EF}" dt="2023-11-06T20:58:01.749" v="53" actId="1076"/>
          <ac:picMkLst>
            <pc:docMk/>
            <pc:sldMk cId="3413000079" sldId="259"/>
            <ac:picMk id="10" creationId="{0CE395BF-2EBF-0D71-C88D-136D80156AAE}"/>
          </ac:picMkLst>
        </pc:picChg>
        <pc:picChg chg="add mod">
          <ac:chgData name="Pasque, Kurt (LT)" userId="101d425e-7b67-438f-8588-88e46245ddde" providerId="ADAL" clId="{716BE2C2-1F34-459C-9F8E-A950414CA3EF}" dt="2023-11-06T20:58:10.755" v="56" actId="1076"/>
          <ac:picMkLst>
            <pc:docMk/>
            <pc:sldMk cId="3413000079" sldId="259"/>
            <ac:picMk id="12" creationId="{DED4978B-F7DB-2CB1-EE05-CA2430F98E15}"/>
          </ac:picMkLst>
        </pc:picChg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462851389" sldId="2147375033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1234526723" sldId="2147375034"/>
        </pc:sldMkLst>
      </pc:sldChg>
      <pc:sldChg chg="del">
        <pc:chgData name="Pasque, Kurt (LT)" userId="101d425e-7b67-438f-8588-88e46245ddde" providerId="ADAL" clId="{716BE2C2-1F34-459C-9F8E-A950414CA3EF}" dt="2023-11-06T20:54:34.043" v="1" actId="47"/>
        <pc:sldMkLst>
          <pc:docMk/>
          <pc:sldMk cId="104805118" sldId="2147375035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2911234300" sldId="2147375036"/>
        </pc:sldMkLst>
      </pc:sldChg>
      <pc:sldChg chg="del">
        <pc:chgData name="Pasque, Kurt (LT)" userId="101d425e-7b67-438f-8588-88e46245ddde" providerId="ADAL" clId="{716BE2C2-1F34-459C-9F8E-A950414CA3EF}" dt="2023-11-06T20:54:37.507" v="2" actId="47"/>
        <pc:sldMkLst>
          <pc:docMk/>
          <pc:sldMk cId="401805557" sldId="2147375037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3256696357" sldId="2147375038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494226494" sldId="2147375039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203048894" sldId="2147375040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1753862187" sldId="2147375041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1766089012" sldId="21473750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CE14-3188-4DC4-8EE5-F2A4F3793A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49AD-0F37-48EF-9637-4B382205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nps_ppt_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" y="3"/>
            <a:ext cx="12185649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2667000"/>
            <a:ext cx="10160000" cy="11430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8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244669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5638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447800"/>
            <a:ext cx="5638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10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295400"/>
            <a:ext cx="105664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>
              <a:defRPr sz="1100"/>
            </a:lvl1pPr>
          </a:lstStyle>
          <a:p>
            <a:fld id="{31BF79B2-07C7-4165-B11E-798D2549512E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solidFill>
            <a:schemeClr val="bg1"/>
          </a:solidFill>
          <a:ln/>
        </p:spPr>
        <p:txBody>
          <a:bodyPr anchor="ctr"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736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632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800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800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216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677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6119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064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783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661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nps_ppt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873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95400"/>
            <a:ext cx="1076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67"/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05549"/>
            <a:ext cx="3860800" cy="4762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67"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8" r:id="rId10"/>
  </p:sldLayoutIdLst>
  <p:transition spd="med">
    <p:fade thruBlk="1"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5pPr>
      <a:lvl6pPr marL="609585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6pPr>
      <a:lvl7pPr marL="1219170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7pPr>
      <a:lvl8pPr marL="1828754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8pPr>
      <a:lvl9pPr marL="2438339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5E13-D608-D509-CDEA-AA2CB7C9E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Tropical Layer Robustness Implemented in Convolutional Neural Network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C26251-549B-6D74-3B08-25C238F80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CE93-3B18-EAEA-B575-49FA40E02D0B}"/>
              </a:ext>
            </a:extLst>
          </p:cNvPr>
          <p:cNvSpPr txBox="1"/>
          <p:nvPr/>
        </p:nvSpPr>
        <p:spPr>
          <a:xfrm>
            <a:off x="10915650" y="6607373"/>
            <a:ext cx="127634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</a:rPr>
              <a:t>Updated: 4/5/2023</a:t>
            </a:r>
          </a:p>
        </p:txBody>
      </p:sp>
    </p:spTree>
    <p:extLst>
      <p:ext uri="{BB962C8B-B14F-4D97-AF65-F5344CB8AC3E}">
        <p14:creationId xmlns:p14="http://schemas.microsoft.com/office/powerpoint/2010/main" val="297570992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1BA-1AE2-DA4D-85B1-EB065E05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- Logits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FC430-01FE-5DAA-647E-84058CC2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16302"/>
            <a:ext cx="5400675" cy="447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DE43D-3654-678F-CC5C-838181BE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5" y="1516302"/>
            <a:ext cx="5400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8869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1BA-1AE2-DA4D-85B1-EB065E05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SVHN - Logits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046523-A98D-69DB-BF3A-CB324B6F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" y="1792605"/>
            <a:ext cx="5400675" cy="44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D01637-59E7-33B5-17AE-FAA725F0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52" y="1670685"/>
            <a:ext cx="5362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3255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1BA-1AE2-DA4D-85B1-EB065E05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 - Logits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E395BF-2EBF-0D71-C88D-136D8015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6905"/>
            <a:ext cx="5486400" cy="44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4978B-F7DB-2CB1-EE05-CA2430F9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1693545"/>
            <a:ext cx="5486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00079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CBDA069-23BA-4899-B9CD-49ED1FEC7A8F}" vid="{73D3BB20-704A-40CF-979B-BAB90B850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7BEC05E86D774EB4472D3D26DC6835" ma:contentTypeVersion="11" ma:contentTypeDescription="Create a new document." ma:contentTypeScope="" ma:versionID="9488db01468544bbce017f9963c1b24e">
  <xsd:schema xmlns:xsd="http://www.w3.org/2001/XMLSchema" xmlns:xs="http://www.w3.org/2001/XMLSchema" xmlns:p="http://schemas.microsoft.com/office/2006/metadata/properties" xmlns:ns2="bc60e194-9704-453b-a77a-511c60d81b7e" xmlns:ns3="178cc453-fcb3-434a-a9f3-439e036d2449" targetNamespace="http://schemas.microsoft.com/office/2006/metadata/properties" ma:root="true" ma:fieldsID="caa27bd9a69ddcad3495cce1747da9c6" ns2:_="" ns3:_="">
    <xsd:import namespace="bc60e194-9704-453b-a77a-511c60d81b7e"/>
    <xsd:import namespace="178cc453-fcb3-434a-a9f3-439e036d24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0e194-9704-453b-a77a-511c60d81b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d3d128b-9ae0-43bc-bb56-1c88709221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cc453-fcb3-434a-a9f3-439e036d244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1ff6428-885e-4e13-a590-d21ec1ba8ccf}" ma:internalName="TaxCatchAll" ma:showField="CatchAllData" ma:web="178cc453-fcb3-434a-a9f3-439e036d24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60e194-9704-453b-a77a-511c60d81b7e">
      <Terms xmlns="http://schemas.microsoft.com/office/infopath/2007/PartnerControls"/>
    </lcf76f155ced4ddcb4097134ff3c332f>
    <TaxCatchAll xmlns="178cc453-fcb3-434a-a9f3-439e036d2449" xsi:nil="true"/>
  </documentManagement>
</p:properties>
</file>

<file path=customXml/itemProps1.xml><?xml version="1.0" encoding="utf-8"?>
<ds:datastoreItem xmlns:ds="http://schemas.openxmlformats.org/officeDocument/2006/customXml" ds:itemID="{FB5C3247-669A-4A91-82DC-DECDD89FF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C519B-3867-422D-9A4F-5EFC17755870}">
  <ds:schemaRefs>
    <ds:schemaRef ds:uri="178cc453-fcb3-434a-a9f3-439e036d2449"/>
    <ds:schemaRef ds:uri="bc60e194-9704-453b-a77a-511c60d81b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497803-45DC-4EA1-B423-04314AF1AF3A}">
  <ds:schemaRefs>
    <ds:schemaRef ds:uri="178cc453-fcb3-434a-a9f3-439e036d2449"/>
    <ds:schemaRef ds:uri="bc60e194-9704-453b-a77a-511c60d81b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2238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Theme1</vt:lpstr>
      <vt:lpstr>Tropical Layer Robustness Implemented in Convolutional Neural Network</vt:lpstr>
      <vt:lpstr>MNIST - Logits</vt:lpstr>
      <vt:lpstr>SVHN - Logits</vt:lpstr>
      <vt:lpstr>CIFAR - Logits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Naval Innovation Exchange Artificial Intelligence</dc:title>
  <dc:creator>Jimenez, Eric (Capt)</dc:creator>
  <cp:lastModifiedBy>Pasque, Kurt (LT)</cp:lastModifiedBy>
  <cp:revision>4</cp:revision>
  <dcterms:created xsi:type="dcterms:W3CDTF">2023-03-31T19:58:46Z</dcterms:created>
  <dcterms:modified xsi:type="dcterms:W3CDTF">2023-11-06T21:01:37Z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0x010100727BEC05E86D774EB4472D3D26DC6835</vt:lpwstr>
  </property>
  <property fmtid="{D5CDD505-2E9C-101B-9397-08002B2CF9AE}" pid="3" name="MediaServiceImageTags">
    <vt:lpwstr/>
  </property>
</Properties>
</file>