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A6BB-05ED-4CBB-A041-C61389E525FA}" type="datetimeFigureOut">
              <a:rPr lang="en-US" smtClean="0"/>
              <a:t>25/5/2014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AF56-99F4-41A0-ACC1-64566AF2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58588"/>
              </p:ext>
            </p:extLst>
          </p:nvPr>
        </p:nvGraphicFramePr>
        <p:xfrm>
          <a:off x="134499" y="2259293"/>
          <a:ext cx="1727550" cy="992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850"/>
                <a:gridCol w="575850"/>
                <a:gridCol w="575850"/>
              </a:tblGrid>
              <a:tr h="279071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</a:t>
                      </a:r>
                      <a:endParaRPr lang="en-AU" sz="1200" dirty="0"/>
                    </a:p>
                  </a:txBody>
                  <a:tcPr/>
                </a:tc>
              </a:tr>
              <a:tr h="439165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A. Initial</a:t>
                      </a:r>
                      <a:r>
                        <a:rPr lang="en-AU" sz="1200" baseline="0" dirty="0" smtClean="0"/>
                        <a:t> Evaluation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50951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23181"/>
              </p:ext>
            </p:extLst>
          </p:nvPr>
        </p:nvGraphicFramePr>
        <p:xfrm>
          <a:off x="3254722" y="2663973"/>
          <a:ext cx="1834332" cy="897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444"/>
                <a:gridCol w="611444"/>
                <a:gridCol w="611444"/>
              </a:tblGrid>
              <a:tr h="21776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17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6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23</a:t>
                      </a:r>
                      <a:endParaRPr lang="en-AU" sz="1200" dirty="0"/>
                    </a:p>
                  </a:txBody>
                  <a:tcPr/>
                </a:tc>
              </a:tr>
              <a:tr h="349217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D. Website Construction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1776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19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25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95230"/>
              </p:ext>
            </p:extLst>
          </p:nvPr>
        </p:nvGraphicFramePr>
        <p:xfrm>
          <a:off x="5561214" y="2626863"/>
          <a:ext cx="1739571" cy="1016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857"/>
                <a:gridCol w="579857"/>
                <a:gridCol w="579857"/>
              </a:tblGrid>
              <a:tr h="25073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7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30</a:t>
                      </a:r>
                      <a:endParaRPr lang="en-AU" sz="1200" dirty="0"/>
                    </a:p>
                  </a:txBody>
                  <a:tcPr/>
                </a:tc>
              </a:tr>
              <a:tr h="467396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E. User Management System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5073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32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50597"/>
              </p:ext>
            </p:extLst>
          </p:nvPr>
        </p:nvGraphicFramePr>
        <p:xfrm>
          <a:off x="67248" y="672929"/>
          <a:ext cx="1862051" cy="100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28"/>
                <a:gridCol w="682639"/>
                <a:gridCol w="620684"/>
              </a:tblGrid>
              <a:tr h="33500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</a:t>
                      </a:r>
                      <a:endParaRPr lang="en-AU" sz="1200" dirty="0"/>
                    </a:p>
                  </a:txBody>
                  <a:tcPr/>
                </a:tc>
              </a:tr>
              <a:tr h="335005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B.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AU" sz="1200" dirty="0" smtClean="0"/>
                        <a:t>Planning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3500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34143"/>
              </p:ext>
            </p:extLst>
          </p:nvPr>
        </p:nvGraphicFramePr>
        <p:xfrm>
          <a:off x="6274716" y="693043"/>
          <a:ext cx="1739688" cy="912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896"/>
                <a:gridCol w="579896"/>
                <a:gridCol w="579896"/>
              </a:tblGrid>
              <a:tr h="24549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7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32</a:t>
                      </a:r>
                      <a:endParaRPr lang="en-AU" sz="1200" dirty="0"/>
                    </a:p>
                  </a:txBody>
                  <a:tcPr/>
                </a:tc>
              </a:tr>
              <a:tr h="363709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G. Data Translation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549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32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95831"/>
              </p:ext>
            </p:extLst>
          </p:nvPr>
        </p:nvGraphicFramePr>
        <p:xfrm>
          <a:off x="4270587" y="693108"/>
          <a:ext cx="1839036" cy="915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012"/>
                <a:gridCol w="613012"/>
                <a:gridCol w="613012"/>
              </a:tblGrid>
              <a:tr h="236313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17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8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25</a:t>
                      </a:r>
                      <a:endParaRPr lang="en-AU" sz="1200" dirty="0"/>
                    </a:p>
                  </a:txBody>
                  <a:tcPr/>
                </a:tc>
              </a:tr>
              <a:tr h="366546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F. Import Data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36313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17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25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92296"/>
              </p:ext>
            </p:extLst>
          </p:nvPr>
        </p:nvGraphicFramePr>
        <p:xfrm>
          <a:off x="2203236" y="623459"/>
          <a:ext cx="1803552" cy="1054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84"/>
                <a:gridCol w="601184"/>
                <a:gridCol w="601184"/>
              </a:tblGrid>
              <a:tr h="21845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17</a:t>
                      </a:r>
                      <a:endParaRPr lang="en-AU" sz="1200" dirty="0"/>
                    </a:p>
                  </a:txBody>
                  <a:tcPr/>
                </a:tc>
              </a:tr>
              <a:tr h="505844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C. Development Environment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1845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17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44"/>
              </p:ext>
            </p:extLst>
          </p:nvPr>
        </p:nvGraphicFramePr>
        <p:xfrm>
          <a:off x="8246563" y="259800"/>
          <a:ext cx="2047101" cy="903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367"/>
                <a:gridCol w="682367"/>
                <a:gridCol w="682367"/>
              </a:tblGrid>
              <a:tr h="30612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10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42</a:t>
                      </a:r>
                      <a:endParaRPr lang="en-AU" sz="1200" dirty="0"/>
                    </a:p>
                  </a:txBody>
                  <a:tcPr/>
                </a:tc>
              </a:tr>
              <a:tr h="322826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H.</a:t>
                      </a:r>
                      <a:r>
                        <a:rPr lang="en-AU" sz="1200" baseline="0" dirty="0" smtClean="0"/>
                        <a:t> Data Manipulation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447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42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0"/>
            <a:endCxn id="7" idx="2"/>
          </p:cNvCxnSpPr>
          <p:nvPr/>
        </p:nvCxnSpPr>
        <p:spPr>
          <a:xfrm flipH="1" flipV="1">
            <a:off x="998273" y="1677944"/>
            <a:ext cx="1" cy="581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0" idx="1"/>
          </p:cNvCxnSpPr>
          <p:nvPr/>
        </p:nvCxnSpPr>
        <p:spPr>
          <a:xfrm flipV="1">
            <a:off x="1929299" y="1150701"/>
            <a:ext cx="273937" cy="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9" idx="1"/>
          </p:cNvCxnSpPr>
          <p:nvPr/>
        </p:nvCxnSpPr>
        <p:spPr>
          <a:xfrm>
            <a:off x="4006788" y="1150701"/>
            <a:ext cx="263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6109623" y="1149217"/>
            <a:ext cx="165093" cy="1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5" idx="0"/>
          </p:cNvCxnSpPr>
          <p:nvPr/>
        </p:nvCxnSpPr>
        <p:spPr>
          <a:xfrm>
            <a:off x="3105012" y="1677943"/>
            <a:ext cx="1066876" cy="98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8014404" y="1028700"/>
            <a:ext cx="232159" cy="120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2173" y="4567043"/>
            <a:ext cx="57219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50" dirty="0" smtClean="0"/>
              <a:t>START</a:t>
            </a:r>
            <a:endParaRPr lang="en-AU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10977743" y="4573969"/>
            <a:ext cx="6132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50" dirty="0" smtClean="0"/>
              <a:t>FINISH</a:t>
            </a:r>
            <a:endParaRPr lang="en-AU" sz="1050" dirty="0"/>
          </a:p>
        </p:txBody>
      </p:sp>
      <p:cxnSp>
        <p:nvCxnSpPr>
          <p:cNvPr id="23" name="Straight Arrow Connector 22"/>
          <p:cNvCxnSpPr>
            <a:stCxn id="21" idx="0"/>
            <a:endCxn id="4" idx="2"/>
          </p:cNvCxnSpPr>
          <p:nvPr/>
        </p:nvCxnSpPr>
        <p:spPr>
          <a:xfrm flipV="1">
            <a:off x="998273" y="3251849"/>
            <a:ext cx="1" cy="131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2"/>
            <a:endCxn id="22" idx="0"/>
          </p:cNvCxnSpPr>
          <p:nvPr/>
        </p:nvCxnSpPr>
        <p:spPr>
          <a:xfrm>
            <a:off x="11284384" y="3919164"/>
            <a:ext cx="0" cy="65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41876"/>
              </p:ext>
            </p:extLst>
          </p:nvPr>
        </p:nvGraphicFramePr>
        <p:xfrm>
          <a:off x="8246563" y="1594335"/>
          <a:ext cx="2004129" cy="1063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043"/>
                <a:gridCol w="668043"/>
                <a:gridCol w="668043"/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10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42</a:t>
                      </a:r>
                      <a:endParaRPr lang="en-AU" sz="1200" dirty="0"/>
                    </a:p>
                  </a:txBody>
                  <a:tcPr/>
                </a:tc>
              </a:tr>
              <a:tr h="496291"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AU" sz="1200" baseline="0" dirty="0" smtClean="0"/>
                        <a:t>I. Data Visualisation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8359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42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25619"/>
              </p:ext>
            </p:extLst>
          </p:nvPr>
        </p:nvGraphicFramePr>
        <p:xfrm>
          <a:off x="10475307" y="1090692"/>
          <a:ext cx="1618152" cy="922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384"/>
                <a:gridCol w="539384"/>
                <a:gridCol w="539384"/>
              </a:tblGrid>
              <a:tr h="21348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 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43</a:t>
                      </a:r>
                      <a:endParaRPr lang="en-AU" sz="1200" dirty="0"/>
                    </a:p>
                  </a:txBody>
                  <a:tcPr/>
                </a:tc>
              </a:tr>
              <a:tr h="373603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J.</a:t>
                      </a:r>
                      <a:r>
                        <a:rPr lang="en-AU" sz="1200" baseline="0" dirty="0" smtClean="0"/>
                        <a:t> Deployment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1348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43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8170"/>
              </p:ext>
            </p:extLst>
          </p:nvPr>
        </p:nvGraphicFramePr>
        <p:xfrm>
          <a:off x="10423677" y="2914149"/>
          <a:ext cx="1721415" cy="100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05"/>
                <a:gridCol w="573805"/>
                <a:gridCol w="573805"/>
              </a:tblGrid>
              <a:tr h="33500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5 days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49</a:t>
                      </a:r>
                      <a:endParaRPr lang="en-AU" sz="1200" dirty="0"/>
                    </a:p>
                  </a:txBody>
                  <a:tcPr/>
                </a:tc>
              </a:tr>
              <a:tr h="335005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K. Evaluation</a:t>
                      </a:r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3500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49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>
            <a:stCxn id="41" idx="2"/>
            <a:endCxn id="42" idx="0"/>
          </p:cNvCxnSpPr>
          <p:nvPr/>
        </p:nvCxnSpPr>
        <p:spPr>
          <a:xfrm>
            <a:off x="11284383" y="2012935"/>
            <a:ext cx="1" cy="90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</p:cNvCxnSpPr>
          <p:nvPr/>
        </p:nvCxnSpPr>
        <p:spPr>
          <a:xfrm>
            <a:off x="10293664" y="711434"/>
            <a:ext cx="181643" cy="31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0" idx="3"/>
          </p:cNvCxnSpPr>
          <p:nvPr/>
        </p:nvCxnSpPr>
        <p:spPr>
          <a:xfrm flipV="1">
            <a:off x="10250692" y="2012935"/>
            <a:ext cx="224615" cy="11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3"/>
          </p:cNvCxnSpPr>
          <p:nvPr/>
        </p:nvCxnSpPr>
        <p:spPr>
          <a:xfrm>
            <a:off x="8014404" y="1149217"/>
            <a:ext cx="264441" cy="425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" idx="3"/>
            <a:endCxn id="40" idx="1"/>
          </p:cNvCxnSpPr>
          <p:nvPr/>
        </p:nvCxnSpPr>
        <p:spPr>
          <a:xfrm flipV="1">
            <a:off x="7300785" y="2126075"/>
            <a:ext cx="945778" cy="100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" idx="3"/>
            <a:endCxn id="6" idx="1"/>
          </p:cNvCxnSpPr>
          <p:nvPr/>
        </p:nvCxnSpPr>
        <p:spPr>
          <a:xfrm>
            <a:off x="5089054" y="3112901"/>
            <a:ext cx="472160" cy="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3" name="Table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5986"/>
              </p:ext>
            </p:extLst>
          </p:nvPr>
        </p:nvGraphicFramePr>
        <p:xfrm>
          <a:off x="3185916" y="3782060"/>
          <a:ext cx="49033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201"/>
                <a:gridCol w="1536700"/>
                <a:gridCol w="1041401"/>
              </a:tblGrid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 (days)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Precedents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A.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Initial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B.</a:t>
                      </a:r>
                      <a:r>
                        <a:rPr lang="en-US" sz="1000" baseline="0" dirty="0" smtClean="0"/>
                        <a:t> Planning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C. Development Environment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D. Website Construction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E. User Management System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F. Import</a:t>
                      </a:r>
                      <a:r>
                        <a:rPr lang="en-US" sz="1000" baseline="0" dirty="0" smtClean="0"/>
                        <a:t> 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G.</a:t>
                      </a:r>
                      <a:r>
                        <a:rPr lang="en-US" sz="1000" baseline="0" dirty="0" smtClean="0"/>
                        <a:t> Data Translation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H. Data Manipulation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I. Data</a:t>
                      </a:r>
                      <a:r>
                        <a:rPr lang="en-US" sz="1000" baseline="0" dirty="0" smtClean="0"/>
                        <a:t>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E, H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J. Deployment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H, I</a:t>
                      </a:r>
                      <a:endParaRPr lang="en-US" sz="1000" dirty="0"/>
                    </a:p>
                  </a:txBody>
                  <a:tcPr/>
                </a:tc>
              </a:tr>
              <a:tr h="2264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K. Evaluation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6" name="Straight Arrow Connector 305"/>
          <p:cNvCxnSpPr/>
          <p:nvPr/>
        </p:nvCxnSpPr>
        <p:spPr>
          <a:xfrm flipH="1" flipV="1">
            <a:off x="1161836" y="3223646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V="1">
            <a:off x="1414783" y="1677943"/>
            <a:ext cx="1267" cy="58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1929299" y="870067"/>
            <a:ext cx="27393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4036094" y="870067"/>
            <a:ext cx="23449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6103445" y="870067"/>
            <a:ext cx="17127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endCxn id="11" idx="1"/>
          </p:cNvCxnSpPr>
          <p:nvPr/>
        </p:nvCxnSpPr>
        <p:spPr>
          <a:xfrm>
            <a:off x="8014404" y="711434"/>
            <a:ext cx="23215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endCxn id="41" idx="0"/>
          </p:cNvCxnSpPr>
          <p:nvPr/>
        </p:nvCxnSpPr>
        <p:spPr>
          <a:xfrm>
            <a:off x="10300210" y="500111"/>
            <a:ext cx="984173" cy="590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11769213" y="2012582"/>
            <a:ext cx="29497" cy="901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H="1">
            <a:off x="11591024" y="3919164"/>
            <a:ext cx="207686" cy="654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 flipV="1">
            <a:off x="9327526" y="6528619"/>
            <a:ext cx="1650217" cy="18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9226263" y="6159287"/>
            <a:ext cx="13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58891"/>
              </p:ext>
            </p:extLst>
          </p:nvPr>
        </p:nvGraphicFramePr>
        <p:xfrm>
          <a:off x="1338349" y="1045998"/>
          <a:ext cx="865355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517"/>
                <a:gridCol w="2884517"/>
                <a:gridCol w="2884517"/>
              </a:tblGrid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Activity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Duration (days)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Precedents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A.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Initial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B.</a:t>
                      </a:r>
                      <a:r>
                        <a:rPr lang="en-US" sz="1800" baseline="0" dirty="0" smtClean="0"/>
                        <a:t> Planning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C. Development Environment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D. Website Construction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E. User Management 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F. Import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G.</a:t>
                      </a:r>
                      <a:r>
                        <a:rPr lang="en-US" sz="1800" baseline="0" dirty="0" smtClean="0"/>
                        <a:t> Data Translation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H. Data Manipulation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I. Data</a:t>
                      </a:r>
                      <a:r>
                        <a:rPr lang="en-US" sz="1800" baseline="0" dirty="0" smtClean="0"/>
                        <a:t>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E, H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 Deployment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H, I</a:t>
                      </a:r>
                      <a:endParaRPr lang="en-US" sz="1800" dirty="0"/>
                    </a:p>
                  </a:txBody>
                  <a:tcPr/>
                </a:tc>
              </a:tr>
              <a:tr h="201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K. Evaluation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6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269</Words>
  <Application>Microsoft Office PowerPoint</Application>
  <PresentationFormat>Widescreen</PresentationFormat>
  <Paragraphs>150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Robinson</dc:creator>
  <cp:lastModifiedBy>Kurt Robinson</cp:lastModifiedBy>
  <cp:revision>5</cp:revision>
  <dcterms:created xsi:type="dcterms:W3CDTF">2014-05-25T06:52:54Z</dcterms:created>
  <dcterms:modified xsi:type="dcterms:W3CDTF">2014-05-25T07:18:07Z</dcterms:modified>
</cp:coreProperties>
</file>