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77"/>
  </p:notesMasterIdLst>
  <p:handoutMasterIdLst>
    <p:handoutMasterId r:id="rId78"/>
  </p:handoutMasterIdLst>
  <p:sldIdLst>
    <p:sldId id="293" r:id="rId2"/>
    <p:sldId id="401" r:id="rId3"/>
    <p:sldId id="402" r:id="rId4"/>
    <p:sldId id="440" r:id="rId5"/>
    <p:sldId id="414" r:id="rId6"/>
    <p:sldId id="422" r:id="rId7"/>
    <p:sldId id="431" r:id="rId8"/>
    <p:sldId id="415" r:id="rId9"/>
    <p:sldId id="416" r:id="rId10"/>
    <p:sldId id="360" r:id="rId11"/>
    <p:sldId id="437" r:id="rId12"/>
    <p:sldId id="421" r:id="rId13"/>
    <p:sldId id="439" r:id="rId14"/>
    <p:sldId id="438" r:id="rId15"/>
    <p:sldId id="390" r:id="rId16"/>
    <p:sldId id="400" r:id="rId17"/>
    <p:sldId id="362" r:id="rId18"/>
    <p:sldId id="365" r:id="rId19"/>
    <p:sldId id="363" r:id="rId20"/>
    <p:sldId id="364" r:id="rId21"/>
    <p:sldId id="404" r:id="rId22"/>
    <p:sldId id="395" r:id="rId23"/>
    <p:sldId id="394" r:id="rId24"/>
    <p:sldId id="366" r:id="rId25"/>
    <p:sldId id="367" r:id="rId26"/>
    <p:sldId id="368" r:id="rId27"/>
    <p:sldId id="369" r:id="rId28"/>
    <p:sldId id="370" r:id="rId29"/>
    <p:sldId id="371" r:id="rId30"/>
    <p:sldId id="372" r:id="rId31"/>
    <p:sldId id="374" r:id="rId32"/>
    <p:sldId id="403" r:id="rId33"/>
    <p:sldId id="373" r:id="rId34"/>
    <p:sldId id="375" r:id="rId35"/>
    <p:sldId id="378" r:id="rId36"/>
    <p:sldId id="379" r:id="rId37"/>
    <p:sldId id="396" r:id="rId38"/>
    <p:sldId id="423" r:id="rId39"/>
    <p:sldId id="376" r:id="rId40"/>
    <p:sldId id="377" r:id="rId41"/>
    <p:sldId id="380" r:id="rId42"/>
    <p:sldId id="382" r:id="rId43"/>
    <p:sldId id="381" r:id="rId44"/>
    <p:sldId id="383" r:id="rId45"/>
    <p:sldId id="384" r:id="rId46"/>
    <p:sldId id="386" r:id="rId47"/>
    <p:sldId id="385" r:id="rId48"/>
    <p:sldId id="387" r:id="rId49"/>
    <p:sldId id="397" r:id="rId50"/>
    <p:sldId id="405" r:id="rId51"/>
    <p:sldId id="388" r:id="rId52"/>
    <p:sldId id="398" r:id="rId53"/>
    <p:sldId id="392" r:id="rId54"/>
    <p:sldId id="393" r:id="rId55"/>
    <p:sldId id="412" r:id="rId56"/>
    <p:sldId id="424" r:id="rId57"/>
    <p:sldId id="425" r:id="rId58"/>
    <p:sldId id="426" r:id="rId59"/>
    <p:sldId id="427" r:id="rId60"/>
    <p:sldId id="428" r:id="rId61"/>
    <p:sldId id="429" r:id="rId62"/>
    <p:sldId id="430" r:id="rId63"/>
    <p:sldId id="433" r:id="rId64"/>
    <p:sldId id="435" r:id="rId65"/>
    <p:sldId id="432" r:id="rId66"/>
    <p:sldId id="434" r:id="rId67"/>
    <p:sldId id="436" r:id="rId68"/>
    <p:sldId id="399" r:id="rId69"/>
    <p:sldId id="406" r:id="rId70"/>
    <p:sldId id="407" r:id="rId71"/>
    <p:sldId id="409" r:id="rId72"/>
    <p:sldId id="408" r:id="rId73"/>
    <p:sldId id="410" r:id="rId74"/>
    <p:sldId id="411" r:id="rId75"/>
    <p:sldId id="318" r:id="rId76"/>
  </p:sldIdLst>
  <p:sldSz cx="9144000" cy="6858000" type="screen4x3"/>
  <p:notesSz cx="6997700" cy="9271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99"/>
    <a:srgbClr val="006600"/>
    <a:srgbClr val="A5002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73" autoAdjust="0"/>
  </p:normalViewPr>
  <p:slideViewPr>
    <p:cSldViewPr>
      <p:cViewPr>
        <p:scale>
          <a:sx n="70" d="100"/>
          <a:sy n="70" d="100"/>
        </p:scale>
        <p:origin x="-2178"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cwonder\AppData\Local\Microsoft\Windows\Temporary%20Internet%20Files\Content.Outlook\DIYKBI8E\DSPROD01_spac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EDW Size (GB)</a:t>
            </a:r>
          </a:p>
        </c:rich>
      </c:tx>
    </c:title>
    <c:plotArea>
      <c:layout/>
      <c:barChart>
        <c:barDir val="col"/>
        <c:grouping val="clustered"/>
        <c:ser>
          <c:idx val="0"/>
          <c:order val="0"/>
          <c:tx>
            <c:strRef>
              <c:f>'Sheet 1'!$F$1</c:f>
              <c:strCache>
                <c:ptCount val="1"/>
                <c:pt idx="0">
                  <c:v>GB Space</c:v>
                </c:pt>
              </c:strCache>
            </c:strRef>
          </c:tx>
          <c:cat>
            <c:numRef>
              <c:f>'Sheet 1'!$E$2:$E$2452</c:f>
              <c:numCache>
                <c:formatCode>mm/dd/yy;@</c:formatCode>
                <c:ptCount val="2451"/>
                <c:pt idx="0">
                  <c:v>37797</c:v>
                </c:pt>
                <c:pt idx="1">
                  <c:v>37798</c:v>
                </c:pt>
                <c:pt idx="2">
                  <c:v>37799</c:v>
                </c:pt>
                <c:pt idx="3">
                  <c:v>37800</c:v>
                </c:pt>
                <c:pt idx="4">
                  <c:v>37801</c:v>
                </c:pt>
                <c:pt idx="5">
                  <c:v>37802</c:v>
                </c:pt>
                <c:pt idx="6">
                  <c:v>37803</c:v>
                </c:pt>
                <c:pt idx="7">
                  <c:v>37804</c:v>
                </c:pt>
                <c:pt idx="8">
                  <c:v>37805</c:v>
                </c:pt>
                <c:pt idx="9">
                  <c:v>37806</c:v>
                </c:pt>
                <c:pt idx="10">
                  <c:v>37807</c:v>
                </c:pt>
                <c:pt idx="11">
                  <c:v>37808</c:v>
                </c:pt>
                <c:pt idx="12">
                  <c:v>37809</c:v>
                </c:pt>
                <c:pt idx="13">
                  <c:v>37810</c:v>
                </c:pt>
                <c:pt idx="14">
                  <c:v>37811</c:v>
                </c:pt>
                <c:pt idx="15">
                  <c:v>37812</c:v>
                </c:pt>
                <c:pt idx="16">
                  <c:v>37813</c:v>
                </c:pt>
                <c:pt idx="17">
                  <c:v>37814</c:v>
                </c:pt>
                <c:pt idx="18">
                  <c:v>37815</c:v>
                </c:pt>
                <c:pt idx="19">
                  <c:v>37816</c:v>
                </c:pt>
                <c:pt idx="20">
                  <c:v>37817</c:v>
                </c:pt>
                <c:pt idx="21">
                  <c:v>37818</c:v>
                </c:pt>
                <c:pt idx="22">
                  <c:v>37819</c:v>
                </c:pt>
                <c:pt idx="23">
                  <c:v>37820</c:v>
                </c:pt>
                <c:pt idx="24">
                  <c:v>37821</c:v>
                </c:pt>
                <c:pt idx="25">
                  <c:v>37822</c:v>
                </c:pt>
                <c:pt idx="26">
                  <c:v>37823</c:v>
                </c:pt>
                <c:pt idx="27">
                  <c:v>37824</c:v>
                </c:pt>
                <c:pt idx="28">
                  <c:v>37827</c:v>
                </c:pt>
                <c:pt idx="29">
                  <c:v>37828</c:v>
                </c:pt>
                <c:pt idx="30">
                  <c:v>37829</c:v>
                </c:pt>
                <c:pt idx="31">
                  <c:v>37830</c:v>
                </c:pt>
                <c:pt idx="32">
                  <c:v>37831</c:v>
                </c:pt>
                <c:pt idx="33">
                  <c:v>37833</c:v>
                </c:pt>
                <c:pt idx="34">
                  <c:v>37834</c:v>
                </c:pt>
                <c:pt idx="35">
                  <c:v>37835</c:v>
                </c:pt>
                <c:pt idx="36">
                  <c:v>37836</c:v>
                </c:pt>
                <c:pt idx="37">
                  <c:v>37837</c:v>
                </c:pt>
                <c:pt idx="38">
                  <c:v>37838</c:v>
                </c:pt>
                <c:pt idx="39">
                  <c:v>37839</c:v>
                </c:pt>
                <c:pt idx="40">
                  <c:v>37840</c:v>
                </c:pt>
                <c:pt idx="41">
                  <c:v>37841</c:v>
                </c:pt>
                <c:pt idx="42">
                  <c:v>37842</c:v>
                </c:pt>
                <c:pt idx="43">
                  <c:v>37843</c:v>
                </c:pt>
                <c:pt idx="44">
                  <c:v>37844</c:v>
                </c:pt>
                <c:pt idx="45">
                  <c:v>37845</c:v>
                </c:pt>
                <c:pt idx="46">
                  <c:v>37846</c:v>
                </c:pt>
                <c:pt idx="47">
                  <c:v>37847</c:v>
                </c:pt>
                <c:pt idx="48">
                  <c:v>37848</c:v>
                </c:pt>
                <c:pt idx="49">
                  <c:v>37849</c:v>
                </c:pt>
                <c:pt idx="50">
                  <c:v>37850</c:v>
                </c:pt>
                <c:pt idx="51">
                  <c:v>37851</c:v>
                </c:pt>
                <c:pt idx="52">
                  <c:v>37852</c:v>
                </c:pt>
                <c:pt idx="53">
                  <c:v>37853</c:v>
                </c:pt>
                <c:pt idx="54">
                  <c:v>37854</c:v>
                </c:pt>
                <c:pt idx="55">
                  <c:v>37855</c:v>
                </c:pt>
                <c:pt idx="56">
                  <c:v>37856</c:v>
                </c:pt>
                <c:pt idx="57">
                  <c:v>37857</c:v>
                </c:pt>
                <c:pt idx="58">
                  <c:v>37858</c:v>
                </c:pt>
                <c:pt idx="59">
                  <c:v>37859</c:v>
                </c:pt>
                <c:pt idx="60">
                  <c:v>37860</c:v>
                </c:pt>
                <c:pt idx="61">
                  <c:v>37861</c:v>
                </c:pt>
                <c:pt idx="62">
                  <c:v>37862</c:v>
                </c:pt>
                <c:pt idx="63">
                  <c:v>37863</c:v>
                </c:pt>
                <c:pt idx="64">
                  <c:v>37864</c:v>
                </c:pt>
                <c:pt idx="65">
                  <c:v>37865</c:v>
                </c:pt>
                <c:pt idx="66">
                  <c:v>37866</c:v>
                </c:pt>
                <c:pt idx="67">
                  <c:v>37867</c:v>
                </c:pt>
                <c:pt idx="68">
                  <c:v>37868</c:v>
                </c:pt>
                <c:pt idx="69">
                  <c:v>37869</c:v>
                </c:pt>
                <c:pt idx="70">
                  <c:v>37870</c:v>
                </c:pt>
                <c:pt idx="71">
                  <c:v>37871</c:v>
                </c:pt>
                <c:pt idx="72">
                  <c:v>37872</c:v>
                </c:pt>
                <c:pt idx="73">
                  <c:v>37873</c:v>
                </c:pt>
                <c:pt idx="74">
                  <c:v>37874</c:v>
                </c:pt>
                <c:pt idx="75">
                  <c:v>37875</c:v>
                </c:pt>
                <c:pt idx="76">
                  <c:v>37876</c:v>
                </c:pt>
                <c:pt idx="77">
                  <c:v>37878</c:v>
                </c:pt>
                <c:pt idx="78">
                  <c:v>37879</c:v>
                </c:pt>
                <c:pt idx="79">
                  <c:v>37880</c:v>
                </c:pt>
                <c:pt idx="80">
                  <c:v>37881</c:v>
                </c:pt>
                <c:pt idx="81">
                  <c:v>37882</c:v>
                </c:pt>
                <c:pt idx="82">
                  <c:v>37883</c:v>
                </c:pt>
                <c:pt idx="83">
                  <c:v>37884</c:v>
                </c:pt>
                <c:pt idx="84">
                  <c:v>37885</c:v>
                </c:pt>
                <c:pt idx="85">
                  <c:v>37886</c:v>
                </c:pt>
                <c:pt idx="86">
                  <c:v>37887</c:v>
                </c:pt>
                <c:pt idx="87">
                  <c:v>37888</c:v>
                </c:pt>
                <c:pt idx="88">
                  <c:v>37889</c:v>
                </c:pt>
                <c:pt idx="89">
                  <c:v>37890</c:v>
                </c:pt>
                <c:pt idx="90">
                  <c:v>37891</c:v>
                </c:pt>
                <c:pt idx="91">
                  <c:v>37892</c:v>
                </c:pt>
                <c:pt idx="92">
                  <c:v>37893</c:v>
                </c:pt>
                <c:pt idx="93">
                  <c:v>37894</c:v>
                </c:pt>
                <c:pt idx="94">
                  <c:v>37895</c:v>
                </c:pt>
                <c:pt idx="95">
                  <c:v>37896</c:v>
                </c:pt>
                <c:pt idx="96">
                  <c:v>37897</c:v>
                </c:pt>
                <c:pt idx="97">
                  <c:v>37898</c:v>
                </c:pt>
                <c:pt idx="98">
                  <c:v>37899</c:v>
                </c:pt>
                <c:pt idx="99">
                  <c:v>37900</c:v>
                </c:pt>
                <c:pt idx="100">
                  <c:v>37901</c:v>
                </c:pt>
                <c:pt idx="101">
                  <c:v>37902</c:v>
                </c:pt>
                <c:pt idx="102">
                  <c:v>37903</c:v>
                </c:pt>
                <c:pt idx="103">
                  <c:v>37904</c:v>
                </c:pt>
                <c:pt idx="104">
                  <c:v>37905</c:v>
                </c:pt>
                <c:pt idx="105">
                  <c:v>37906</c:v>
                </c:pt>
                <c:pt idx="106">
                  <c:v>37907</c:v>
                </c:pt>
                <c:pt idx="107">
                  <c:v>37908</c:v>
                </c:pt>
                <c:pt idx="108">
                  <c:v>37909</c:v>
                </c:pt>
                <c:pt idx="109">
                  <c:v>37910</c:v>
                </c:pt>
                <c:pt idx="110">
                  <c:v>37911</c:v>
                </c:pt>
                <c:pt idx="111">
                  <c:v>37912</c:v>
                </c:pt>
                <c:pt idx="112">
                  <c:v>37914</c:v>
                </c:pt>
                <c:pt idx="113">
                  <c:v>37915</c:v>
                </c:pt>
                <c:pt idx="114">
                  <c:v>37916</c:v>
                </c:pt>
                <c:pt idx="115">
                  <c:v>37917</c:v>
                </c:pt>
                <c:pt idx="116">
                  <c:v>37918</c:v>
                </c:pt>
                <c:pt idx="117">
                  <c:v>37919</c:v>
                </c:pt>
                <c:pt idx="118">
                  <c:v>37920</c:v>
                </c:pt>
                <c:pt idx="119">
                  <c:v>37921</c:v>
                </c:pt>
                <c:pt idx="120">
                  <c:v>37922</c:v>
                </c:pt>
                <c:pt idx="121">
                  <c:v>37923</c:v>
                </c:pt>
                <c:pt idx="122">
                  <c:v>37924</c:v>
                </c:pt>
                <c:pt idx="123">
                  <c:v>37925</c:v>
                </c:pt>
                <c:pt idx="124">
                  <c:v>37926</c:v>
                </c:pt>
                <c:pt idx="125">
                  <c:v>37927</c:v>
                </c:pt>
                <c:pt idx="126">
                  <c:v>37929</c:v>
                </c:pt>
                <c:pt idx="127">
                  <c:v>37930</c:v>
                </c:pt>
                <c:pt idx="128">
                  <c:v>37931</c:v>
                </c:pt>
                <c:pt idx="129">
                  <c:v>37932</c:v>
                </c:pt>
                <c:pt idx="130">
                  <c:v>37933</c:v>
                </c:pt>
                <c:pt idx="131">
                  <c:v>37934</c:v>
                </c:pt>
                <c:pt idx="132">
                  <c:v>37935</c:v>
                </c:pt>
                <c:pt idx="133">
                  <c:v>37936</c:v>
                </c:pt>
                <c:pt idx="134">
                  <c:v>37937</c:v>
                </c:pt>
                <c:pt idx="135">
                  <c:v>37938</c:v>
                </c:pt>
                <c:pt idx="136">
                  <c:v>37939</c:v>
                </c:pt>
                <c:pt idx="137">
                  <c:v>37940</c:v>
                </c:pt>
                <c:pt idx="138">
                  <c:v>37941</c:v>
                </c:pt>
                <c:pt idx="139">
                  <c:v>37942</c:v>
                </c:pt>
                <c:pt idx="140">
                  <c:v>37943</c:v>
                </c:pt>
                <c:pt idx="141">
                  <c:v>37944</c:v>
                </c:pt>
                <c:pt idx="142">
                  <c:v>37945</c:v>
                </c:pt>
                <c:pt idx="143">
                  <c:v>37946</c:v>
                </c:pt>
                <c:pt idx="144">
                  <c:v>37947</c:v>
                </c:pt>
                <c:pt idx="145">
                  <c:v>37948</c:v>
                </c:pt>
                <c:pt idx="146">
                  <c:v>37949</c:v>
                </c:pt>
                <c:pt idx="147">
                  <c:v>37950</c:v>
                </c:pt>
                <c:pt idx="148">
                  <c:v>37951</c:v>
                </c:pt>
                <c:pt idx="149">
                  <c:v>37952</c:v>
                </c:pt>
                <c:pt idx="150">
                  <c:v>37953</c:v>
                </c:pt>
                <c:pt idx="151">
                  <c:v>37954</c:v>
                </c:pt>
                <c:pt idx="152">
                  <c:v>37955</c:v>
                </c:pt>
                <c:pt idx="153">
                  <c:v>37956</c:v>
                </c:pt>
                <c:pt idx="154">
                  <c:v>37957</c:v>
                </c:pt>
                <c:pt idx="155">
                  <c:v>37958</c:v>
                </c:pt>
                <c:pt idx="156">
                  <c:v>37959</c:v>
                </c:pt>
                <c:pt idx="157">
                  <c:v>37960</c:v>
                </c:pt>
                <c:pt idx="158">
                  <c:v>37961</c:v>
                </c:pt>
                <c:pt idx="159">
                  <c:v>37962</c:v>
                </c:pt>
                <c:pt idx="160">
                  <c:v>37963</c:v>
                </c:pt>
                <c:pt idx="161">
                  <c:v>37964</c:v>
                </c:pt>
                <c:pt idx="162">
                  <c:v>37965</c:v>
                </c:pt>
                <c:pt idx="163">
                  <c:v>37966</c:v>
                </c:pt>
                <c:pt idx="164">
                  <c:v>37968</c:v>
                </c:pt>
                <c:pt idx="165">
                  <c:v>37969</c:v>
                </c:pt>
                <c:pt idx="166">
                  <c:v>37975</c:v>
                </c:pt>
                <c:pt idx="167">
                  <c:v>37976</c:v>
                </c:pt>
                <c:pt idx="168">
                  <c:v>37982</c:v>
                </c:pt>
                <c:pt idx="169">
                  <c:v>37983</c:v>
                </c:pt>
                <c:pt idx="170">
                  <c:v>37989</c:v>
                </c:pt>
                <c:pt idx="171">
                  <c:v>37990</c:v>
                </c:pt>
                <c:pt idx="172">
                  <c:v>37996</c:v>
                </c:pt>
                <c:pt idx="173">
                  <c:v>37997</c:v>
                </c:pt>
                <c:pt idx="174">
                  <c:v>38001</c:v>
                </c:pt>
                <c:pt idx="175">
                  <c:v>38003</c:v>
                </c:pt>
                <c:pt idx="176">
                  <c:v>38004</c:v>
                </c:pt>
                <c:pt idx="177">
                  <c:v>38010</c:v>
                </c:pt>
                <c:pt idx="178">
                  <c:v>38011</c:v>
                </c:pt>
                <c:pt idx="179">
                  <c:v>38017</c:v>
                </c:pt>
                <c:pt idx="180">
                  <c:v>38018</c:v>
                </c:pt>
                <c:pt idx="181">
                  <c:v>38024</c:v>
                </c:pt>
                <c:pt idx="182">
                  <c:v>38025</c:v>
                </c:pt>
                <c:pt idx="183">
                  <c:v>38031</c:v>
                </c:pt>
                <c:pt idx="184">
                  <c:v>38032</c:v>
                </c:pt>
                <c:pt idx="185">
                  <c:v>38038</c:v>
                </c:pt>
                <c:pt idx="186">
                  <c:v>38039</c:v>
                </c:pt>
                <c:pt idx="187">
                  <c:v>38045</c:v>
                </c:pt>
                <c:pt idx="188">
                  <c:v>38046</c:v>
                </c:pt>
                <c:pt idx="189">
                  <c:v>38051</c:v>
                </c:pt>
                <c:pt idx="190">
                  <c:v>38055</c:v>
                </c:pt>
                <c:pt idx="191">
                  <c:v>38056</c:v>
                </c:pt>
                <c:pt idx="192">
                  <c:v>38057</c:v>
                </c:pt>
                <c:pt idx="193">
                  <c:v>38058</c:v>
                </c:pt>
                <c:pt idx="194">
                  <c:v>38059</c:v>
                </c:pt>
                <c:pt idx="195">
                  <c:v>38060</c:v>
                </c:pt>
                <c:pt idx="196">
                  <c:v>38061</c:v>
                </c:pt>
                <c:pt idx="197">
                  <c:v>38062</c:v>
                </c:pt>
                <c:pt idx="198">
                  <c:v>38063</c:v>
                </c:pt>
                <c:pt idx="199">
                  <c:v>38064</c:v>
                </c:pt>
                <c:pt idx="200">
                  <c:v>38065</c:v>
                </c:pt>
                <c:pt idx="201">
                  <c:v>38066</c:v>
                </c:pt>
                <c:pt idx="202">
                  <c:v>38067</c:v>
                </c:pt>
                <c:pt idx="203">
                  <c:v>38068</c:v>
                </c:pt>
                <c:pt idx="204">
                  <c:v>38069</c:v>
                </c:pt>
                <c:pt idx="205">
                  <c:v>38070</c:v>
                </c:pt>
                <c:pt idx="206">
                  <c:v>38072</c:v>
                </c:pt>
                <c:pt idx="207">
                  <c:v>38073</c:v>
                </c:pt>
                <c:pt idx="208">
                  <c:v>38074</c:v>
                </c:pt>
                <c:pt idx="209">
                  <c:v>38075</c:v>
                </c:pt>
                <c:pt idx="210">
                  <c:v>38076</c:v>
                </c:pt>
                <c:pt idx="211">
                  <c:v>38077</c:v>
                </c:pt>
                <c:pt idx="212">
                  <c:v>38078</c:v>
                </c:pt>
                <c:pt idx="213">
                  <c:v>38079</c:v>
                </c:pt>
                <c:pt idx="214">
                  <c:v>38080</c:v>
                </c:pt>
                <c:pt idx="215">
                  <c:v>38081</c:v>
                </c:pt>
                <c:pt idx="216">
                  <c:v>38082</c:v>
                </c:pt>
                <c:pt idx="217">
                  <c:v>38083</c:v>
                </c:pt>
                <c:pt idx="218">
                  <c:v>38084</c:v>
                </c:pt>
                <c:pt idx="219">
                  <c:v>38085</c:v>
                </c:pt>
                <c:pt idx="220">
                  <c:v>38086</c:v>
                </c:pt>
                <c:pt idx="221">
                  <c:v>38087</c:v>
                </c:pt>
                <c:pt idx="222">
                  <c:v>38088</c:v>
                </c:pt>
                <c:pt idx="223">
                  <c:v>38089</c:v>
                </c:pt>
                <c:pt idx="224">
                  <c:v>38090</c:v>
                </c:pt>
                <c:pt idx="225">
                  <c:v>38091</c:v>
                </c:pt>
                <c:pt idx="226">
                  <c:v>38092</c:v>
                </c:pt>
                <c:pt idx="227">
                  <c:v>38093</c:v>
                </c:pt>
                <c:pt idx="228">
                  <c:v>38094</c:v>
                </c:pt>
                <c:pt idx="229">
                  <c:v>38095</c:v>
                </c:pt>
                <c:pt idx="230">
                  <c:v>38096</c:v>
                </c:pt>
                <c:pt idx="231">
                  <c:v>38097</c:v>
                </c:pt>
                <c:pt idx="232">
                  <c:v>38098</c:v>
                </c:pt>
                <c:pt idx="233">
                  <c:v>38099</c:v>
                </c:pt>
                <c:pt idx="234">
                  <c:v>38100</c:v>
                </c:pt>
                <c:pt idx="235">
                  <c:v>38101</c:v>
                </c:pt>
                <c:pt idx="236">
                  <c:v>38102</c:v>
                </c:pt>
                <c:pt idx="237">
                  <c:v>38103</c:v>
                </c:pt>
                <c:pt idx="238">
                  <c:v>38104</c:v>
                </c:pt>
                <c:pt idx="239">
                  <c:v>38105</c:v>
                </c:pt>
                <c:pt idx="240">
                  <c:v>38106</c:v>
                </c:pt>
                <c:pt idx="241">
                  <c:v>38107</c:v>
                </c:pt>
                <c:pt idx="242">
                  <c:v>38108</c:v>
                </c:pt>
                <c:pt idx="243">
                  <c:v>38109</c:v>
                </c:pt>
                <c:pt idx="244">
                  <c:v>38110</c:v>
                </c:pt>
                <c:pt idx="245">
                  <c:v>38111</c:v>
                </c:pt>
                <c:pt idx="246">
                  <c:v>38112</c:v>
                </c:pt>
                <c:pt idx="247">
                  <c:v>38113</c:v>
                </c:pt>
                <c:pt idx="248">
                  <c:v>38114</c:v>
                </c:pt>
                <c:pt idx="249">
                  <c:v>38115</c:v>
                </c:pt>
                <c:pt idx="250">
                  <c:v>38116</c:v>
                </c:pt>
                <c:pt idx="251">
                  <c:v>38117</c:v>
                </c:pt>
                <c:pt idx="252">
                  <c:v>38118</c:v>
                </c:pt>
                <c:pt idx="253">
                  <c:v>38119</c:v>
                </c:pt>
                <c:pt idx="254">
                  <c:v>38120</c:v>
                </c:pt>
                <c:pt idx="255">
                  <c:v>38121</c:v>
                </c:pt>
                <c:pt idx="256">
                  <c:v>38122</c:v>
                </c:pt>
                <c:pt idx="257">
                  <c:v>38123</c:v>
                </c:pt>
                <c:pt idx="258">
                  <c:v>38124</c:v>
                </c:pt>
                <c:pt idx="259">
                  <c:v>38125</c:v>
                </c:pt>
                <c:pt idx="260">
                  <c:v>38126</c:v>
                </c:pt>
                <c:pt idx="261">
                  <c:v>38127</c:v>
                </c:pt>
                <c:pt idx="262">
                  <c:v>38128</c:v>
                </c:pt>
                <c:pt idx="263">
                  <c:v>38129</c:v>
                </c:pt>
                <c:pt idx="264">
                  <c:v>38130</c:v>
                </c:pt>
                <c:pt idx="265">
                  <c:v>38131</c:v>
                </c:pt>
                <c:pt idx="266">
                  <c:v>38132</c:v>
                </c:pt>
                <c:pt idx="267">
                  <c:v>38133</c:v>
                </c:pt>
                <c:pt idx="268">
                  <c:v>38134</c:v>
                </c:pt>
                <c:pt idx="269">
                  <c:v>38135</c:v>
                </c:pt>
                <c:pt idx="270">
                  <c:v>38136</c:v>
                </c:pt>
                <c:pt idx="271">
                  <c:v>38137</c:v>
                </c:pt>
                <c:pt idx="272">
                  <c:v>38138</c:v>
                </c:pt>
                <c:pt idx="273">
                  <c:v>38139</c:v>
                </c:pt>
                <c:pt idx="274">
                  <c:v>38140</c:v>
                </c:pt>
                <c:pt idx="275">
                  <c:v>38141</c:v>
                </c:pt>
                <c:pt idx="276">
                  <c:v>38142</c:v>
                </c:pt>
                <c:pt idx="277">
                  <c:v>38143</c:v>
                </c:pt>
                <c:pt idx="278">
                  <c:v>38144</c:v>
                </c:pt>
                <c:pt idx="279">
                  <c:v>38145</c:v>
                </c:pt>
                <c:pt idx="280">
                  <c:v>38146</c:v>
                </c:pt>
                <c:pt idx="281">
                  <c:v>38147</c:v>
                </c:pt>
                <c:pt idx="282">
                  <c:v>38148</c:v>
                </c:pt>
                <c:pt idx="283">
                  <c:v>38149</c:v>
                </c:pt>
                <c:pt idx="284">
                  <c:v>38150</c:v>
                </c:pt>
                <c:pt idx="285">
                  <c:v>38151</c:v>
                </c:pt>
                <c:pt idx="286">
                  <c:v>38152</c:v>
                </c:pt>
                <c:pt idx="287">
                  <c:v>38153</c:v>
                </c:pt>
                <c:pt idx="288">
                  <c:v>38154</c:v>
                </c:pt>
                <c:pt idx="289">
                  <c:v>38155</c:v>
                </c:pt>
                <c:pt idx="290">
                  <c:v>38156</c:v>
                </c:pt>
                <c:pt idx="291">
                  <c:v>38157</c:v>
                </c:pt>
                <c:pt idx="292">
                  <c:v>38158</c:v>
                </c:pt>
                <c:pt idx="293">
                  <c:v>38159</c:v>
                </c:pt>
                <c:pt idx="294">
                  <c:v>38160</c:v>
                </c:pt>
                <c:pt idx="295">
                  <c:v>38161</c:v>
                </c:pt>
                <c:pt idx="296">
                  <c:v>38162</c:v>
                </c:pt>
                <c:pt idx="297">
                  <c:v>38163</c:v>
                </c:pt>
                <c:pt idx="298">
                  <c:v>38164</c:v>
                </c:pt>
                <c:pt idx="299">
                  <c:v>38165</c:v>
                </c:pt>
                <c:pt idx="300">
                  <c:v>38166</c:v>
                </c:pt>
                <c:pt idx="301">
                  <c:v>38167</c:v>
                </c:pt>
                <c:pt idx="302">
                  <c:v>38168</c:v>
                </c:pt>
                <c:pt idx="303">
                  <c:v>38169</c:v>
                </c:pt>
                <c:pt idx="304">
                  <c:v>38170</c:v>
                </c:pt>
                <c:pt idx="305">
                  <c:v>38171</c:v>
                </c:pt>
                <c:pt idx="306">
                  <c:v>38172</c:v>
                </c:pt>
                <c:pt idx="307">
                  <c:v>38173</c:v>
                </c:pt>
                <c:pt idx="308">
                  <c:v>38174</c:v>
                </c:pt>
                <c:pt idx="309">
                  <c:v>38175</c:v>
                </c:pt>
                <c:pt idx="310">
                  <c:v>38176</c:v>
                </c:pt>
                <c:pt idx="311">
                  <c:v>38177</c:v>
                </c:pt>
                <c:pt idx="312">
                  <c:v>38178</c:v>
                </c:pt>
                <c:pt idx="313">
                  <c:v>38179</c:v>
                </c:pt>
                <c:pt idx="314">
                  <c:v>38180</c:v>
                </c:pt>
                <c:pt idx="315">
                  <c:v>38181</c:v>
                </c:pt>
                <c:pt idx="316">
                  <c:v>38182</c:v>
                </c:pt>
                <c:pt idx="317">
                  <c:v>38183</c:v>
                </c:pt>
                <c:pt idx="318">
                  <c:v>38184</c:v>
                </c:pt>
                <c:pt idx="319">
                  <c:v>38185</c:v>
                </c:pt>
                <c:pt idx="320">
                  <c:v>38186</c:v>
                </c:pt>
                <c:pt idx="321">
                  <c:v>38188</c:v>
                </c:pt>
                <c:pt idx="322">
                  <c:v>38189</c:v>
                </c:pt>
                <c:pt idx="323">
                  <c:v>38190</c:v>
                </c:pt>
                <c:pt idx="324">
                  <c:v>38191</c:v>
                </c:pt>
                <c:pt idx="325">
                  <c:v>38192</c:v>
                </c:pt>
                <c:pt idx="326">
                  <c:v>38193</c:v>
                </c:pt>
                <c:pt idx="327">
                  <c:v>38194</c:v>
                </c:pt>
                <c:pt idx="328">
                  <c:v>38195</c:v>
                </c:pt>
                <c:pt idx="329">
                  <c:v>38196</c:v>
                </c:pt>
                <c:pt idx="330">
                  <c:v>38197</c:v>
                </c:pt>
                <c:pt idx="331">
                  <c:v>38198</c:v>
                </c:pt>
                <c:pt idx="332">
                  <c:v>38201</c:v>
                </c:pt>
                <c:pt idx="333">
                  <c:v>38202</c:v>
                </c:pt>
                <c:pt idx="334">
                  <c:v>38203</c:v>
                </c:pt>
                <c:pt idx="335">
                  <c:v>38204</c:v>
                </c:pt>
                <c:pt idx="336">
                  <c:v>38205</c:v>
                </c:pt>
                <c:pt idx="337">
                  <c:v>38206</c:v>
                </c:pt>
                <c:pt idx="338">
                  <c:v>38207</c:v>
                </c:pt>
                <c:pt idx="339">
                  <c:v>38208</c:v>
                </c:pt>
                <c:pt idx="340">
                  <c:v>38209</c:v>
                </c:pt>
                <c:pt idx="341">
                  <c:v>38210</c:v>
                </c:pt>
                <c:pt idx="342">
                  <c:v>38211</c:v>
                </c:pt>
                <c:pt idx="343">
                  <c:v>38212</c:v>
                </c:pt>
                <c:pt idx="344">
                  <c:v>38213</c:v>
                </c:pt>
                <c:pt idx="345">
                  <c:v>38214</c:v>
                </c:pt>
                <c:pt idx="346">
                  <c:v>38215</c:v>
                </c:pt>
                <c:pt idx="347">
                  <c:v>38216</c:v>
                </c:pt>
                <c:pt idx="348">
                  <c:v>38217</c:v>
                </c:pt>
                <c:pt idx="349">
                  <c:v>38218</c:v>
                </c:pt>
                <c:pt idx="350">
                  <c:v>38219</c:v>
                </c:pt>
                <c:pt idx="351">
                  <c:v>38220</c:v>
                </c:pt>
                <c:pt idx="352">
                  <c:v>38221</c:v>
                </c:pt>
                <c:pt idx="353">
                  <c:v>38222</c:v>
                </c:pt>
                <c:pt idx="354">
                  <c:v>38223</c:v>
                </c:pt>
                <c:pt idx="355">
                  <c:v>38224</c:v>
                </c:pt>
                <c:pt idx="356">
                  <c:v>38225</c:v>
                </c:pt>
                <c:pt idx="357">
                  <c:v>38226</c:v>
                </c:pt>
                <c:pt idx="358">
                  <c:v>38227</c:v>
                </c:pt>
                <c:pt idx="359">
                  <c:v>38228</c:v>
                </c:pt>
                <c:pt idx="360">
                  <c:v>38229</c:v>
                </c:pt>
                <c:pt idx="361">
                  <c:v>38230</c:v>
                </c:pt>
                <c:pt idx="362">
                  <c:v>38231</c:v>
                </c:pt>
                <c:pt idx="363">
                  <c:v>38232</c:v>
                </c:pt>
                <c:pt idx="364">
                  <c:v>38233</c:v>
                </c:pt>
                <c:pt idx="365">
                  <c:v>38234</c:v>
                </c:pt>
                <c:pt idx="366">
                  <c:v>38235</c:v>
                </c:pt>
                <c:pt idx="367">
                  <c:v>38236</c:v>
                </c:pt>
                <c:pt idx="368">
                  <c:v>38237</c:v>
                </c:pt>
                <c:pt idx="369">
                  <c:v>38238</c:v>
                </c:pt>
                <c:pt idx="370">
                  <c:v>38239</c:v>
                </c:pt>
                <c:pt idx="371">
                  <c:v>38240</c:v>
                </c:pt>
                <c:pt idx="372">
                  <c:v>38241</c:v>
                </c:pt>
                <c:pt idx="373">
                  <c:v>38243</c:v>
                </c:pt>
                <c:pt idx="374">
                  <c:v>38244</c:v>
                </c:pt>
                <c:pt idx="375">
                  <c:v>38245</c:v>
                </c:pt>
                <c:pt idx="376">
                  <c:v>38246</c:v>
                </c:pt>
                <c:pt idx="377">
                  <c:v>38247</c:v>
                </c:pt>
                <c:pt idx="378">
                  <c:v>38248</c:v>
                </c:pt>
                <c:pt idx="379">
                  <c:v>38249</c:v>
                </c:pt>
                <c:pt idx="380">
                  <c:v>38254</c:v>
                </c:pt>
                <c:pt idx="381">
                  <c:v>38264</c:v>
                </c:pt>
                <c:pt idx="382">
                  <c:v>38286</c:v>
                </c:pt>
                <c:pt idx="383">
                  <c:v>38287</c:v>
                </c:pt>
                <c:pt idx="384">
                  <c:v>38328</c:v>
                </c:pt>
                <c:pt idx="385">
                  <c:v>38329</c:v>
                </c:pt>
                <c:pt idx="386">
                  <c:v>38330</c:v>
                </c:pt>
                <c:pt idx="387">
                  <c:v>38331</c:v>
                </c:pt>
                <c:pt idx="388">
                  <c:v>38332</c:v>
                </c:pt>
                <c:pt idx="389">
                  <c:v>38333</c:v>
                </c:pt>
                <c:pt idx="390">
                  <c:v>38334</c:v>
                </c:pt>
                <c:pt idx="391">
                  <c:v>38335</c:v>
                </c:pt>
                <c:pt idx="392">
                  <c:v>38336</c:v>
                </c:pt>
                <c:pt idx="393">
                  <c:v>38337</c:v>
                </c:pt>
                <c:pt idx="394">
                  <c:v>38338</c:v>
                </c:pt>
                <c:pt idx="395">
                  <c:v>38339</c:v>
                </c:pt>
                <c:pt idx="396">
                  <c:v>38340</c:v>
                </c:pt>
                <c:pt idx="397">
                  <c:v>38341</c:v>
                </c:pt>
                <c:pt idx="398">
                  <c:v>38342</c:v>
                </c:pt>
                <c:pt idx="399">
                  <c:v>38343</c:v>
                </c:pt>
                <c:pt idx="400">
                  <c:v>38344</c:v>
                </c:pt>
                <c:pt idx="401">
                  <c:v>38345</c:v>
                </c:pt>
                <c:pt idx="402">
                  <c:v>38346</c:v>
                </c:pt>
                <c:pt idx="403">
                  <c:v>38347</c:v>
                </c:pt>
                <c:pt idx="404">
                  <c:v>38348</c:v>
                </c:pt>
                <c:pt idx="405">
                  <c:v>38349</c:v>
                </c:pt>
                <c:pt idx="406">
                  <c:v>38350</c:v>
                </c:pt>
                <c:pt idx="407">
                  <c:v>38351</c:v>
                </c:pt>
                <c:pt idx="408">
                  <c:v>38352</c:v>
                </c:pt>
                <c:pt idx="409">
                  <c:v>38353</c:v>
                </c:pt>
                <c:pt idx="410">
                  <c:v>38354</c:v>
                </c:pt>
                <c:pt idx="411">
                  <c:v>38355</c:v>
                </c:pt>
                <c:pt idx="412">
                  <c:v>38356</c:v>
                </c:pt>
                <c:pt idx="413">
                  <c:v>38357</c:v>
                </c:pt>
                <c:pt idx="414">
                  <c:v>38358</c:v>
                </c:pt>
                <c:pt idx="415">
                  <c:v>38359</c:v>
                </c:pt>
                <c:pt idx="416">
                  <c:v>38360</c:v>
                </c:pt>
                <c:pt idx="417">
                  <c:v>38361</c:v>
                </c:pt>
                <c:pt idx="418">
                  <c:v>38362</c:v>
                </c:pt>
                <c:pt idx="419">
                  <c:v>38363</c:v>
                </c:pt>
                <c:pt idx="420">
                  <c:v>38364</c:v>
                </c:pt>
                <c:pt idx="421">
                  <c:v>38365</c:v>
                </c:pt>
                <c:pt idx="422">
                  <c:v>38373</c:v>
                </c:pt>
                <c:pt idx="423">
                  <c:v>38374</c:v>
                </c:pt>
                <c:pt idx="424">
                  <c:v>38375</c:v>
                </c:pt>
                <c:pt idx="425">
                  <c:v>38376</c:v>
                </c:pt>
                <c:pt idx="426">
                  <c:v>38377</c:v>
                </c:pt>
                <c:pt idx="427">
                  <c:v>38378</c:v>
                </c:pt>
                <c:pt idx="428">
                  <c:v>38384</c:v>
                </c:pt>
                <c:pt idx="429">
                  <c:v>38385</c:v>
                </c:pt>
                <c:pt idx="430">
                  <c:v>38386</c:v>
                </c:pt>
                <c:pt idx="431">
                  <c:v>38387</c:v>
                </c:pt>
                <c:pt idx="432">
                  <c:v>38388</c:v>
                </c:pt>
                <c:pt idx="433">
                  <c:v>38389</c:v>
                </c:pt>
                <c:pt idx="434">
                  <c:v>38390</c:v>
                </c:pt>
                <c:pt idx="435">
                  <c:v>38391</c:v>
                </c:pt>
                <c:pt idx="436">
                  <c:v>38392</c:v>
                </c:pt>
                <c:pt idx="437">
                  <c:v>38393</c:v>
                </c:pt>
                <c:pt idx="438">
                  <c:v>38394</c:v>
                </c:pt>
                <c:pt idx="439">
                  <c:v>38395</c:v>
                </c:pt>
                <c:pt idx="440">
                  <c:v>38396</c:v>
                </c:pt>
                <c:pt idx="441">
                  <c:v>38397</c:v>
                </c:pt>
                <c:pt idx="442">
                  <c:v>38398</c:v>
                </c:pt>
                <c:pt idx="443">
                  <c:v>38399</c:v>
                </c:pt>
                <c:pt idx="444">
                  <c:v>38400</c:v>
                </c:pt>
                <c:pt idx="445">
                  <c:v>38401</c:v>
                </c:pt>
                <c:pt idx="446">
                  <c:v>38402</c:v>
                </c:pt>
                <c:pt idx="447">
                  <c:v>38403</c:v>
                </c:pt>
                <c:pt idx="448">
                  <c:v>38404</c:v>
                </c:pt>
                <c:pt idx="449">
                  <c:v>38405</c:v>
                </c:pt>
                <c:pt idx="450">
                  <c:v>38406</c:v>
                </c:pt>
                <c:pt idx="451">
                  <c:v>38407</c:v>
                </c:pt>
                <c:pt idx="452">
                  <c:v>38408</c:v>
                </c:pt>
                <c:pt idx="453">
                  <c:v>38409</c:v>
                </c:pt>
                <c:pt idx="454">
                  <c:v>38410</c:v>
                </c:pt>
                <c:pt idx="455">
                  <c:v>38411</c:v>
                </c:pt>
                <c:pt idx="456">
                  <c:v>38412</c:v>
                </c:pt>
                <c:pt idx="457">
                  <c:v>38413</c:v>
                </c:pt>
                <c:pt idx="458">
                  <c:v>38414</c:v>
                </c:pt>
                <c:pt idx="459">
                  <c:v>38415</c:v>
                </c:pt>
                <c:pt idx="460">
                  <c:v>38416</c:v>
                </c:pt>
                <c:pt idx="461">
                  <c:v>38417</c:v>
                </c:pt>
                <c:pt idx="462">
                  <c:v>38418</c:v>
                </c:pt>
                <c:pt idx="463">
                  <c:v>38419</c:v>
                </c:pt>
                <c:pt idx="464">
                  <c:v>38420</c:v>
                </c:pt>
                <c:pt idx="465">
                  <c:v>38421</c:v>
                </c:pt>
                <c:pt idx="466">
                  <c:v>38422</c:v>
                </c:pt>
                <c:pt idx="467">
                  <c:v>38423</c:v>
                </c:pt>
                <c:pt idx="468">
                  <c:v>38424</c:v>
                </c:pt>
                <c:pt idx="469">
                  <c:v>38425</c:v>
                </c:pt>
                <c:pt idx="470">
                  <c:v>38426</c:v>
                </c:pt>
                <c:pt idx="471">
                  <c:v>38427</c:v>
                </c:pt>
                <c:pt idx="472">
                  <c:v>38428</c:v>
                </c:pt>
                <c:pt idx="473">
                  <c:v>38429</c:v>
                </c:pt>
                <c:pt idx="474">
                  <c:v>38430</c:v>
                </c:pt>
                <c:pt idx="475">
                  <c:v>38431</c:v>
                </c:pt>
                <c:pt idx="476">
                  <c:v>38432</c:v>
                </c:pt>
                <c:pt idx="477">
                  <c:v>38433</c:v>
                </c:pt>
                <c:pt idx="478">
                  <c:v>38434</c:v>
                </c:pt>
                <c:pt idx="479">
                  <c:v>38436</c:v>
                </c:pt>
                <c:pt idx="480">
                  <c:v>38437</c:v>
                </c:pt>
                <c:pt idx="481">
                  <c:v>38438</c:v>
                </c:pt>
                <c:pt idx="482">
                  <c:v>38439</c:v>
                </c:pt>
                <c:pt idx="483">
                  <c:v>38440</c:v>
                </c:pt>
                <c:pt idx="484">
                  <c:v>38441</c:v>
                </c:pt>
                <c:pt idx="485">
                  <c:v>38442</c:v>
                </c:pt>
                <c:pt idx="486">
                  <c:v>38443</c:v>
                </c:pt>
                <c:pt idx="487">
                  <c:v>38444</c:v>
                </c:pt>
                <c:pt idx="488">
                  <c:v>38445</c:v>
                </c:pt>
                <c:pt idx="489">
                  <c:v>38446</c:v>
                </c:pt>
                <c:pt idx="490">
                  <c:v>38447</c:v>
                </c:pt>
                <c:pt idx="491">
                  <c:v>38448</c:v>
                </c:pt>
                <c:pt idx="492">
                  <c:v>38449</c:v>
                </c:pt>
                <c:pt idx="493">
                  <c:v>38450</c:v>
                </c:pt>
                <c:pt idx="494">
                  <c:v>38451</c:v>
                </c:pt>
                <c:pt idx="495">
                  <c:v>38452</c:v>
                </c:pt>
                <c:pt idx="496">
                  <c:v>38453</c:v>
                </c:pt>
                <c:pt idx="497">
                  <c:v>38454</c:v>
                </c:pt>
                <c:pt idx="498">
                  <c:v>38455</c:v>
                </c:pt>
                <c:pt idx="499">
                  <c:v>38456</c:v>
                </c:pt>
                <c:pt idx="500">
                  <c:v>38457</c:v>
                </c:pt>
                <c:pt idx="501">
                  <c:v>38458</c:v>
                </c:pt>
                <c:pt idx="502">
                  <c:v>38459</c:v>
                </c:pt>
                <c:pt idx="503">
                  <c:v>38460</c:v>
                </c:pt>
                <c:pt idx="504">
                  <c:v>38461</c:v>
                </c:pt>
                <c:pt idx="505">
                  <c:v>38462</c:v>
                </c:pt>
                <c:pt idx="506">
                  <c:v>38463</c:v>
                </c:pt>
                <c:pt idx="507">
                  <c:v>38464</c:v>
                </c:pt>
                <c:pt idx="508">
                  <c:v>38465</c:v>
                </c:pt>
                <c:pt idx="509">
                  <c:v>38466</c:v>
                </c:pt>
                <c:pt idx="510">
                  <c:v>38467</c:v>
                </c:pt>
                <c:pt idx="511">
                  <c:v>38468</c:v>
                </c:pt>
                <c:pt idx="512">
                  <c:v>38469</c:v>
                </c:pt>
                <c:pt idx="513">
                  <c:v>38470</c:v>
                </c:pt>
                <c:pt idx="514">
                  <c:v>38471</c:v>
                </c:pt>
                <c:pt idx="515">
                  <c:v>38472</c:v>
                </c:pt>
                <c:pt idx="516">
                  <c:v>38473</c:v>
                </c:pt>
                <c:pt idx="517">
                  <c:v>38474</c:v>
                </c:pt>
                <c:pt idx="518">
                  <c:v>38475</c:v>
                </c:pt>
                <c:pt idx="519">
                  <c:v>38476</c:v>
                </c:pt>
                <c:pt idx="520">
                  <c:v>38477</c:v>
                </c:pt>
                <c:pt idx="521">
                  <c:v>38478</c:v>
                </c:pt>
                <c:pt idx="522">
                  <c:v>38479</c:v>
                </c:pt>
                <c:pt idx="523">
                  <c:v>38480</c:v>
                </c:pt>
                <c:pt idx="524">
                  <c:v>38481</c:v>
                </c:pt>
                <c:pt idx="525">
                  <c:v>38483</c:v>
                </c:pt>
                <c:pt idx="526">
                  <c:v>38484</c:v>
                </c:pt>
                <c:pt idx="527">
                  <c:v>38485</c:v>
                </c:pt>
                <c:pt idx="528">
                  <c:v>38486</c:v>
                </c:pt>
                <c:pt idx="529">
                  <c:v>38487</c:v>
                </c:pt>
                <c:pt idx="530">
                  <c:v>38488</c:v>
                </c:pt>
                <c:pt idx="531">
                  <c:v>38489</c:v>
                </c:pt>
                <c:pt idx="532">
                  <c:v>38490</c:v>
                </c:pt>
                <c:pt idx="533">
                  <c:v>38491</c:v>
                </c:pt>
                <c:pt idx="534">
                  <c:v>38492</c:v>
                </c:pt>
                <c:pt idx="535">
                  <c:v>38493</c:v>
                </c:pt>
                <c:pt idx="536">
                  <c:v>38494</c:v>
                </c:pt>
                <c:pt idx="537">
                  <c:v>38495</c:v>
                </c:pt>
                <c:pt idx="538">
                  <c:v>38496</c:v>
                </c:pt>
                <c:pt idx="539">
                  <c:v>38497</c:v>
                </c:pt>
                <c:pt idx="540">
                  <c:v>38498</c:v>
                </c:pt>
                <c:pt idx="541">
                  <c:v>38499</c:v>
                </c:pt>
                <c:pt idx="542">
                  <c:v>38500</c:v>
                </c:pt>
                <c:pt idx="543">
                  <c:v>38501</c:v>
                </c:pt>
                <c:pt idx="544">
                  <c:v>38502</c:v>
                </c:pt>
                <c:pt idx="545">
                  <c:v>38503</c:v>
                </c:pt>
                <c:pt idx="546">
                  <c:v>38504</c:v>
                </c:pt>
                <c:pt idx="547">
                  <c:v>38505</c:v>
                </c:pt>
                <c:pt idx="548">
                  <c:v>38506</c:v>
                </c:pt>
                <c:pt idx="549">
                  <c:v>38507</c:v>
                </c:pt>
                <c:pt idx="550">
                  <c:v>38508</c:v>
                </c:pt>
                <c:pt idx="551">
                  <c:v>38509</c:v>
                </c:pt>
                <c:pt idx="552">
                  <c:v>38510</c:v>
                </c:pt>
                <c:pt idx="553">
                  <c:v>38511</c:v>
                </c:pt>
                <c:pt idx="554">
                  <c:v>38512</c:v>
                </c:pt>
                <c:pt idx="555">
                  <c:v>38513</c:v>
                </c:pt>
                <c:pt idx="556">
                  <c:v>38514</c:v>
                </c:pt>
                <c:pt idx="557">
                  <c:v>38515</c:v>
                </c:pt>
                <c:pt idx="558">
                  <c:v>38516</c:v>
                </c:pt>
                <c:pt idx="559">
                  <c:v>38517</c:v>
                </c:pt>
                <c:pt idx="560">
                  <c:v>38518</c:v>
                </c:pt>
                <c:pt idx="561">
                  <c:v>38519</c:v>
                </c:pt>
                <c:pt idx="562">
                  <c:v>38520</c:v>
                </c:pt>
                <c:pt idx="563">
                  <c:v>38521</c:v>
                </c:pt>
                <c:pt idx="564">
                  <c:v>38522</c:v>
                </c:pt>
                <c:pt idx="565">
                  <c:v>38523</c:v>
                </c:pt>
                <c:pt idx="566">
                  <c:v>38524</c:v>
                </c:pt>
                <c:pt idx="567">
                  <c:v>38525</c:v>
                </c:pt>
                <c:pt idx="568">
                  <c:v>38526</c:v>
                </c:pt>
                <c:pt idx="569">
                  <c:v>38527</c:v>
                </c:pt>
                <c:pt idx="570">
                  <c:v>38528</c:v>
                </c:pt>
                <c:pt idx="571">
                  <c:v>38529</c:v>
                </c:pt>
                <c:pt idx="572">
                  <c:v>38530</c:v>
                </c:pt>
                <c:pt idx="573">
                  <c:v>38531</c:v>
                </c:pt>
                <c:pt idx="574">
                  <c:v>38532</c:v>
                </c:pt>
                <c:pt idx="575">
                  <c:v>38533</c:v>
                </c:pt>
                <c:pt idx="576">
                  <c:v>38534</c:v>
                </c:pt>
                <c:pt idx="577">
                  <c:v>38535</c:v>
                </c:pt>
                <c:pt idx="578">
                  <c:v>38536</c:v>
                </c:pt>
                <c:pt idx="579">
                  <c:v>38537</c:v>
                </c:pt>
                <c:pt idx="580">
                  <c:v>38538</c:v>
                </c:pt>
                <c:pt idx="581">
                  <c:v>38539</c:v>
                </c:pt>
                <c:pt idx="582">
                  <c:v>38540</c:v>
                </c:pt>
                <c:pt idx="583">
                  <c:v>38541</c:v>
                </c:pt>
                <c:pt idx="584">
                  <c:v>38542</c:v>
                </c:pt>
                <c:pt idx="585">
                  <c:v>38543</c:v>
                </c:pt>
                <c:pt idx="586">
                  <c:v>38544</c:v>
                </c:pt>
                <c:pt idx="587">
                  <c:v>38545</c:v>
                </c:pt>
                <c:pt idx="588">
                  <c:v>38546</c:v>
                </c:pt>
                <c:pt idx="589">
                  <c:v>38547</c:v>
                </c:pt>
                <c:pt idx="590">
                  <c:v>38548</c:v>
                </c:pt>
                <c:pt idx="591">
                  <c:v>38549</c:v>
                </c:pt>
                <c:pt idx="592">
                  <c:v>38550</c:v>
                </c:pt>
                <c:pt idx="593">
                  <c:v>38551</c:v>
                </c:pt>
                <c:pt idx="594">
                  <c:v>38552</c:v>
                </c:pt>
                <c:pt idx="595">
                  <c:v>38553</c:v>
                </c:pt>
                <c:pt idx="596">
                  <c:v>38554</c:v>
                </c:pt>
                <c:pt idx="597">
                  <c:v>38555</c:v>
                </c:pt>
                <c:pt idx="598">
                  <c:v>38556</c:v>
                </c:pt>
                <c:pt idx="599">
                  <c:v>38557</c:v>
                </c:pt>
                <c:pt idx="600">
                  <c:v>38558</c:v>
                </c:pt>
                <c:pt idx="601">
                  <c:v>38559</c:v>
                </c:pt>
                <c:pt idx="602">
                  <c:v>38560</c:v>
                </c:pt>
                <c:pt idx="603">
                  <c:v>38561</c:v>
                </c:pt>
                <c:pt idx="604">
                  <c:v>38562</c:v>
                </c:pt>
                <c:pt idx="605">
                  <c:v>38563</c:v>
                </c:pt>
                <c:pt idx="606">
                  <c:v>38564</c:v>
                </c:pt>
                <c:pt idx="607">
                  <c:v>38565</c:v>
                </c:pt>
                <c:pt idx="608">
                  <c:v>38566</c:v>
                </c:pt>
                <c:pt idx="609">
                  <c:v>38567</c:v>
                </c:pt>
                <c:pt idx="610">
                  <c:v>38568</c:v>
                </c:pt>
                <c:pt idx="611">
                  <c:v>38569</c:v>
                </c:pt>
                <c:pt idx="612">
                  <c:v>38570</c:v>
                </c:pt>
                <c:pt idx="613">
                  <c:v>38571</c:v>
                </c:pt>
                <c:pt idx="614">
                  <c:v>38572</c:v>
                </c:pt>
                <c:pt idx="615">
                  <c:v>38573</c:v>
                </c:pt>
                <c:pt idx="616">
                  <c:v>38574</c:v>
                </c:pt>
                <c:pt idx="617">
                  <c:v>38575</c:v>
                </c:pt>
                <c:pt idx="618">
                  <c:v>38576</c:v>
                </c:pt>
                <c:pt idx="619">
                  <c:v>38577</c:v>
                </c:pt>
                <c:pt idx="620">
                  <c:v>38578</c:v>
                </c:pt>
                <c:pt idx="621">
                  <c:v>38579</c:v>
                </c:pt>
                <c:pt idx="622">
                  <c:v>38580</c:v>
                </c:pt>
                <c:pt idx="623">
                  <c:v>38581</c:v>
                </c:pt>
                <c:pt idx="624">
                  <c:v>38582</c:v>
                </c:pt>
                <c:pt idx="625">
                  <c:v>38583</c:v>
                </c:pt>
                <c:pt idx="626">
                  <c:v>38584</c:v>
                </c:pt>
                <c:pt idx="627">
                  <c:v>38585</c:v>
                </c:pt>
                <c:pt idx="628">
                  <c:v>38586</c:v>
                </c:pt>
                <c:pt idx="629">
                  <c:v>38587</c:v>
                </c:pt>
                <c:pt idx="630">
                  <c:v>38588</c:v>
                </c:pt>
                <c:pt idx="631">
                  <c:v>38589</c:v>
                </c:pt>
                <c:pt idx="632">
                  <c:v>38590</c:v>
                </c:pt>
                <c:pt idx="633">
                  <c:v>38591</c:v>
                </c:pt>
                <c:pt idx="634">
                  <c:v>38592</c:v>
                </c:pt>
                <c:pt idx="635">
                  <c:v>38593</c:v>
                </c:pt>
                <c:pt idx="636">
                  <c:v>38594</c:v>
                </c:pt>
                <c:pt idx="637">
                  <c:v>38595</c:v>
                </c:pt>
                <c:pt idx="638">
                  <c:v>38596</c:v>
                </c:pt>
                <c:pt idx="639">
                  <c:v>38597</c:v>
                </c:pt>
                <c:pt idx="640">
                  <c:v>38598</c:v>
                </c:pt>
                <c:pt idx="641">
                  <c:v>38599</c:v>
                </c:pt>
                <c:pt idx="642">
                  <c:v>38600</c:v>
                </c:pt>
                <c:pt idx="643">
                  <c:v>38601</c:v>
                </c:pt>
                <c:pt idx="644">
                  <c:v>38602</c:v>
                </c:pt>
                <c:pt idx="645">
                  <c:v>38603</c:v>
                </c:pt>
                <c:pt idx="646">
                  <c:v>38604</c:v>
                </c:pt>
                <c:pt idx="647">
                  <c:v>38605</c:v>
                </c:pt>
                <c:pt idx="648">
                  <c:v>38606</c:v>
                </c:pt>
                <c:pt idx="649">
                  <c:v>38607</c:v>
                </c:pt>
                <c:pt idx="650">
                  <c:v>38608</c:v>
                </c:pt>
                <c:pt idx="651">
                  <c:v>38609</c:v>
                </c:pt>
                <c:pt idx="652">
                  <c:v>38610</c:v>
                </c:pt>
                <c:pt idx="653">
                  <c:v>38611</c:v>
                </c:pt>
                <c:pt idx="654">
                  <c:v>38612</c:v>
                </c:pt>
                <c:pt idx="655">
                  <c:v>38613</c:v>
                </c:pt>
                <c:pt idx="656">
                  <c:v>38614</c:v>
                </c:pt>
                <c:pt idx="657">
                  <c:v>38615</c:v>
                </c:pt>
                <c:pt idx="658">
                  <c:v>38616</c:v>
                </c:pt>
                <c:pt idx="659">
                  <c:v>38617</c:v>
                </c:pt>
                <c:pt idx="660">
                  <c:v>38618</c:v>
                </c:pt>
                <c:pt idx="661">
                  <c:v>38619</c:v>
                </c:pt>
                <c:pt idx="662">
                  <c:v>38620</c:v>
                </c:pt>
                <c:pt idx="663">
                  <c:v>38621</c:v>
                </c:pt>
                <c:pt idx="664">
                  <c:v>38622</c:v>
                </c:pt>
                <c:pt idx="665">
                  <c:v>38623</c:v>
                </c:pt>
                <c:pt idx="666">
                  <c:v>38624</c:v>
                </c:pt>
                <c:pt idx="667">
                  <c:v>38625</c:v>
                </c:pt>
                <c:pt idx="668">
                  <c:v>38626</c:v>
                </c:pt>
                <c:pt idx="669">
                  <c:v>38627</c:v>
                </c:pt>
                <c:pt idx="670">
                  <c:v>38628</c:v>
                </c:pt>
                <c:pt idx="671">
                  <c:v>38629</c:v>
                </c:pt>
                <c:pt idx="672">
                  <c:v>38630</c:v>
                </c:pt>
                <c:pt idx="673">
                  <c:v>38631</c:v>
                </c:pt>
                <c:pt idx="674">
                  <c:v>38632</c:v>
                </c:pt>
                <c:pt idx="675">
                  <c:v>38633</c:v>
                </c:pt>
                <c:pt idx="676">
                  <c:v>38634</c:v>
                </c:pt>
                <c:pt idx="677">
                  <c:v>38635</c:v>
                </c:pt>
                <c:pt idx="678">
                  <c:v>38636</c:v>
                </c:pt>
                <c:pt idx="679">
                  <c:v>38637</c:v>
                </c:pt>
                <c:pt idx="680">
                  <c:v>38638</c:v>
                </c:pt>
                <c:pt idx="681">
                  <c:v>38639</c:v>
                </c:pt>
                <c:pt idx="682">
                  <c:v>38640</c:v>
                </c:pt>
                <c:pt idx="683">
                  <c:v>38641</c:v>
                </c:pt>
                <c:pt idx="684">
                  <c:v>38642</c:v>
                </c:pt>
                <c:pt idx="685">
                  <c:v>38643</c:v>
                </c:pt>
                <c:pt idx="686">
                  <c:v>38644</c:v>
                </c:pt>
                <c:pt idx="687">
                  <c:v>38645</c:v>
                </c:pt>
                <c:pt idx="688">
                  <c:v>38646</c:v>
                </c:pt>
                <c:pt idx="689">
                  <c:v>38647</c:v>
                </c:pt>
                <c:pt idx="690">
                  <c:v>38648</c:v>
                </c:pt>
                <c:pt idx="691">
                  <c:v>38649</c:v>
                </c:pt>
                <c:pt idx="692">
                  <c:v>38650</c:v>
                </c:pt>
                <c:pt idx="693">
                  <c:v>38651</c:v>
                </c:pt>
                <c:pt idx="694">
                  <c:v>38652</c:v>
                </c:pt>
                <c:pt idx="695">
                  <c:v>38653</c:v>
                </c:pt>
                <c:pt idx="696">
                  <c:v>38654</c:v>
                </c:pt>
                <c:pt idx="697">
                  <c:v>38655</c:v>
                </c:pt>
                <c:pt idx="698">
                  <c:v>38656</c:v>
                </c:pt>
                <c:pt idx="699">
                  <c:v>38657</c:v>
                </c:pt>
                <c:pt idx="700">
                  <c:v>38658</c:v>
                </c:pt>
                <c:pt idx="701">
                  <c:v>38659</c:v>
                </c:pt>
                <c:pt idx="702">
                  <c:v>38660</c:v>
                </c:pt>
                <c:pt idx="703">
                  <c:v>38661</c:v>
                </c:pt>
                <c:pt idx="704">
                  <c:v>38662</c:v>
                </c:pt>
                <c:pt idx="705">
                  <c:v>38663</c:v>
                </c:pt>
                <c:pt idx="706">
                  <c:v>38664</c:v>
                </c:pt>
                <c:pt idx="707">
                  <c:v>38665</c:v>
                </c:pt>
                <c:pt idx="708">
                  <c:v>38666</c:v>
                </c:pt>
                <c:pt idx="709">
                  <c:v>38667</c:v>
                </c:pt>
                <c:pt idx="710">
                  <c:v>38668</c:v>
                </c:pt>
                <c:pt idx="711">
                  <c:v>38669</c:v>
                </c:pt>
                <c:pt idx="712">
                  <c:v>38670</c:v>
                </c:pt>
                <c:pt idx="713">
                  <c:v>38671</c:v>
                </c:pt>
                <c:pt idx="714">
                  <c:v>38672</c:v>
                </c:pt>
                <c:pt idx="715">
                  <c:v>38673</c:v>
                </c:pt>
                <c:pt idx="716">
                  <c:v>38674</c:v>
                </c:pt>
                <c:pt idx="717">
                  <c:v>38675</c:v>
                </c:pt>
                <c:pt idx="718">
                  <c:v>38676</c:v>
                </c:pt>
                <c:pt idx="719">
                  <c:v>38677</c:v>
                </c:pt>
                <c:pt idx="720">
                  <c:v>38678</c:v>
                </c:pt>
                <c:pt idx="721">
                  <c:v>38679</c:v>
                </c:pt>
                <c:pt idx="722">
                  <c:v>38680</c:v>
                </c:pt>
                <c:pt idx="723">
                  <c:v>38681</c:v>
                </c:pt>
                <c:pt idx="724">
                  <c:v>38682</c:v>
                </c:pt>
                <c:pt idx="725">
                  <c:v>38683</c:v>
                </c:pt>
                <c:pt idx="726">
                  <c:v>38684</c:v>
                </c:pt>
                <c:pt idx="727">
                  <c:v>38685</c:v>
                </c:pt>
                <c:pt idx="728">
                  <c:v>38686</c:v>
                </c:pt>
                <c:pt idx="729">
                  <c:v>38687</c:v>
                </c:pt>
                <c:pt idx="730">
                  <c:v>38688</c:v>
                </c:pt>
                <c:pt idx="731">
                  <c:v>38689</c:v>
                </c:pt>
                <c:pt idx="732">
                  <c:v>38690</c:v>
                </c:pt>
                <c:pt idx="733">
                  <c:v>38691</c:v>
                </c:pt>
                <c:pt idx="734">
                  <c:v>38692</c:v>
                </c:pt>
                <c:pt idx="735">
                  <c:v>38693</c:v>
                </c:pt>
                <c:pt idx="736">
                  <c:v>38694</c:v>
                </c:pt>
                <c:pt idx="737">
                  <c:v>38695</c:v>
                </c:pt>
                <c:pt idx="738">
                  <c:v>38696</c:v>
                </c:pt>
                <c:pt idx="739">
                  <c:v>38697</c:v>
                </c:pt>
                <c:pt idx="740">
                  <c:v>38698</c:v>
                </c:pt>
                <c:pt idx="741">
                  <c:v>38699</c:v>
                </c:pt>
                <c:pt idx="742">
                  <c:v>38700</c:v>
                </c:pt>
                <c:pt idx="743">
                  <c:v>38701</c:v>
                </c:pt>
                <c:pt idx="744">
                  <c:v>38702</c:v>
                </c:pt>
                <c:pt idx="745">
                  <c:v>38703</c:v>
                </c:pt>
                <c:pt idx="746">
                  <c:v>38704</c:v>
                </c:pt>
                <c:pt idx="747">
                  <c:v>38705</c:v>
                </c:pt>
                <c:pt idx="748">
                  <c:v>38706</c:v>
                </c:pt>
                <c:pt idx="749">
                  <c:v>38707</c:v>
                </c:pt>
                <c:pt idx="750">
                  <c:v>38708</c:v>
                </c:pt>
                <c:pt idx="751">
                  <c:v>38709</c:v>
                </c:pt>
                <c:pt idx="752">
                  <c:v>38710</c:v>
                </c:pt>
                <c:pt idx="753">
                  <c:v>38711</c:v>
                </c:pt>
                <c:pt idx="754">
                  <c:v>38712</c:v>
                </c:pt>
                <c:pt idx="755">
                  <c:v>38713</c:v>
                </c:pt>
                <c:pt idx="756">
                  <c:v>38714</c:v>
                </c:pt>
                <c:pt idx="757">
                  <c:v>38715</c:v>
                </c:pt>
                <c:pt idx="758">
                  <c:v>38716</c:v>
                </c:pt>
                <c:pt idx="759">
                  <c:v>38717</c:v>
                </c:pt>
                <c:pt idx="760">
                  <c:v>38718</c:v>
                </c:pt>
                <c:pt idx="761">
                  <c:v>38719</c:v>
                </c:pt>
                <c:pt idx="762">
                  <c:v>38720</c:v>
                </c:pt>
                <c:pt idx="763">
                  <c:v>38721</c:v>
                </c:pt>
                <c:pt idx="764">
                  <c:v>38722</c:v>
                </c:pt>
                <c:pt idx="765">
                  <c:v>38723</c:v>
                </c:pt>
                <c:pt idx="766">
                  <c:v>38724</c:v>
                </c:pt>
                <c:pt idx="767">
                  <c:v>38725</c:v>
                </c:pt>
                <c:pt idx="768">
                  <c:v>38726</c:v>
                </c:pt>
                <c:pt idx="769">
                  <c:v>38727</c:v>
                </c:pt>
                <c:pt idx="770">
                  <c:v>38728</c:v>
                </c:pt>
                <c:pt idx="771">
                  <c:v>38729</c:v>
                </c:pt>
                <c:pt idx="772">
                  <c:v>38730</c:v>
                </c:pt>
                <c:pt idx="773">
                  <c:v>38733</c:v>
                </c:pt>
                <c:pt idx="774">
                  <c:v>38734</c:v>
                </c:pt>
                <c:pt idx="775">
                  <c:v>38735</c:v>
                </c:pt>
                <c:pt idx="776">
                  <c:v>38736</c:v>
                </c:pt>
                <c:pt idx="777">
                  <c:v>38737</c:v>
                </c:pt>
                <c:pt idx="778">
                  <c:v>38738</c:v>
                </c:pt>
                <c:pt idx="779">
                  <c:v>38739</c:v>
                </c:pt>
                <c:pt idx="780">
                  <c:v>38740</c:v>
                </c:pt>
                <c:pt idx="781">
                  <c:v>38741</c:v>
                </c:pt>
                <c:pt idx="782">
                  <c:v>38742</c:v>
                </c:pt>
                <c:pt idx="783">
                  <c:v>38743</c:v>
                </c:pt>
                <c:pt idx="784">
                  <c:v>38744</c:v>
                </c:pt>
                <c:pt idx="785">
                  <c:v>38745</c:v>
                </c:pt>
                <c:pt idx="786">
                  <c:v>38746</c:v>
                </c:pt>
                <c:pt idx="787">
                  <c:v>38747</c:v>
                </c:pt>
                <c:pt idx="788">
                  <c:v>38748</c:v>
                </c:pt>
                <c:pt idx="789">
                  <c:v>38749</c:v>
                </c:pt>
                <c:pt idx="790">
                  <c:v>38750</c:v>
                </c:pt>
                <c:pt idx="791">
                  <c:v>38751</c:v>
                </c:pt>
                <c:pt idx="792">
                  <c:v>38752</c:v>
                </c:pt>
                <c:pt idx="793">
                  <c:v>38753</c:v>
                </c:pt>
                <c:pt idx="794">
                  <c:v>38755</c:v>
                </c:pt>
                <c:pt idx="795">
                  <c:v>38756</c:v>
                </c:pt>
                <c:pt idx="796">
                  <c:v>38757</c:v>
                </c:pt>
                <c:pt idx="797">
                  <c:v>38758</c:v>
                </c:pt>
                <c:pt idx="798">
                  <c:v>38759</c:v>
                </c:pt>
                <c:pt idx="799">
                  <c:v>38760</c:v>
                </c:pt>
                <c:pt idx="800">
                  <c:v>38761</c:v>
                </c:pt>
                <c:pt idx="801">
                  <c:v>38762</c:v>
                </c:pt>
                <c:pt idx="802">
                  <c:v>38763</c:v>
                </c:pt>
                <c:pt idx="803">
                  <c:v>38764</c:v>
                </c:pt>
                <c:pt idx="804">
                  <c:v>38765</c:v>
                </c:pt>
                <c:pt idx="805">
                  <c:v>38766</c:v>
                </c:pt>
                <c:pt idx="806">
                  <c:v>38767</c:v>
                </c:pt>
                <c:pt idx="807">
                  <c:v>38768</c:v>
                </c:pt>
                <c:pt idx="808">
                  <c:v>38769</c:v>
                </c:pt>
                <c:pt idx="809">
                  <c:v>38770</c:v>
                </c:pt>
                <c:pt idx="810">
                  <c:v>38771</c:v>
                </c:pt>
                <c:pt idx="811">
                  <c:v>38772</c:v>
                </c:pt>
                <c:pt idx="812">
                  <c:v>38773</c:v>
                </c:pt>
                <c:pt idx="813">
                  <c:v>38774</c:v>
                </c:pt>
                <c:pt idx="814">
                  <c:v>38775</c:v>
                </c:pt>
                <c:pt idx="815">
                  <c:v>38776</c:v>
                </c:pt>
                <c:pt idx="816">
                  <c:v>38777</c:v>
                </c:pt>
                <c:pt idx="817">
                  <c:v>38778</c:v>
                </c:pt>
                <c:pt idx="818">
                  <c:v>38779</c:v>
                </c:pt>
                <c:pt idx="819">
                  <c:v>38780</c:v>
                </c:pt>
                <c:pt idx="820">
                  <c:v>38781</c:v>
                </c:pt>
                <c:pt idx="821">
                  <c:v>38782</c:v>
                </c:pt>
                <c:pt idx="822">
                  <c:v>38783</c:v>
                </c:pt>
                <c:pt idx="823">
                  <c:v>38784</c:v>
                </c:pt>
                <c:pt idx="824">
                  <c:v>38785</c:v>
                </c:pt>
                <c:pt idx="825">
                  <c:v>38786</c:v>
                </c:pt>
                <c:pt idx="826">
                  <c:v>38787</c:v>
                </c:pt>
                <c:pt idx="827">
                  <c:v>38788</c:v>
                </c:pt>
                <c:pt idx="828">
                  <c:v>38789</c:v>
                </c:pt>
                <c:pt idx="829">
                  <c:v>38790</c:v>
                </c:pt>
                <c:pt idx="830">
                  <c:v>38791</c:v>
                </c:pt>
                <c:pt idx="831">
                  <c:v>38792</c:v>
                </c:pt>
                <c:pt idx="832">
                  <c:v>38793</c:v>
                </c:pt>
                <c:pt idx="833">
                  <c:v>38794</c:v>
                </c:pt>
                <c:pt idx="834">
                  <c:v>38795</c:v>
                </c:pt>
                <c:pt idx="835">
                  <c:v>38796</c:v>
                </c:pt>
                <c:pt idx="836">
                  <c:v>38797</c:v>
                </c:pt>
                <c:pt idx="837">
                  <c:v>38798</c:v>
                </c:pt>
                <c:pt idx="838">
                  <c:v>38799</c:v>
                </c:pt>
                <c:pt idx="839">
                  <c:v>38800</c:v>
                </c:pt>
                <c:pt idx="840">
                  <c:v>38801</c:v>
                </c:pt>
                <c:pt idx="841">
                  <c:v>38802</c:v>
                </c:pt>
                <c:pt idx="842">
                  <c:v>38803</c:v>
                </c:pt>
                <c:pt idx="843">
                  <c:v>38804</c:v>
                </c:pt>
                <c:pt idx="844">
                  <c:v>38805</c:v>
                </c:pt>
                <c:pt idx="845">
                  <c:v>38806</c:v>
                </c:pt>
                <c:pt idx="846">
                  <c:v>38807</c:v>
                </c:pt>
                <c:pt idx="847">
                  <c:v>38808</c:v>
                </c:pt>
                <c:pt idx="848">
                  <c:v>38809</c:v>
                </c:pt>
                <c:pt idx="849">
                  <c:v>38810</c:v>
                </c:pt>
                <c:pt idx="850">
                  <c:v>38811</c:v>
                </c:pt>
                <c:pt idx="851">
                  <c:v>38812</c:v>
                </c:pt>
                <c:pt idx="852">
                  <c:v>38813</c:v>
                </c:pt>
                <c:pt idx="853">
                  <c:v>38814</c:v>
                </c:pt>
                <c:pt idx="854">
                  <c:v>38815</c:v>
                </c:pt>
                <c:pt idx="855">
                  <c:v>38816</c:v>
                </c:pt>
                <c:pt idx="856">
                  <c:v>38817</c:v>
                </c:pt>
                <c:pt idx="857">
                  <c:v>38818</c:v>
                </c:pt>
                <c:pt idx="858">
                  <c:v>38819</c:v>
                </c:pt>
                <c:pt idx="859">
                  <c:v>38820</c:v>
                </c:pt>
                <c:pt idx="860">
                  <c:v>38821</c:v>
                </c:pt>
                <c:pt idx="861">
                  <c:v>38822</c:v>
                </c:pt>
                <c:pt idx="862">
                  <c:v>38823</c:v>
                </c:pt>
                <c:pt idx="863">
                  <c:v>38824</c:v>
                </c:pt>
                <c:pt idx="864">
                  <c:v>38825</c:v>
                </c:pt>
                <c:pt idx="865">
                  <c:v>38826</c:v>
                </c:pt>
                <c:pt idx="866">
                  <c:v>38827</c:v>
                </c:pt>
                <c:pt idx="867">
                  <c:v>38828</c:v>
                </c:pt>
                <c:pt idx="868">
                  <c:v>38829</c:v>
                </c:pt>
                <c:pt idx="869">
                  <c:v>38830</c:v>
                </c:pt>
                <c:pt idx="870">
                  <c:v>38831</c:v>
                </c:pt>
                <c:pt idx="871">
                  <c:v>38832</c:v>
                </c:pt>
                <c:pt idx="872">
                  <c:v>38833</c:v>
                </c:pt>
                <c:pt idx="873">
                  <c:v>38834</c:v>
                </c:pt>
                <c:pt idx="874">
                  <c:v>38835</c:v>
                </c:pt>
                <c:pt idx="875">
                  <c:v>38836</c:v>
                </c:pt>
                <c:pt idx="876">
                  <c:v>38837</c:v>
                </c:pt>
                <c:pt idx="877">
                  <c:v>38838</c:v>
                </c:pt>
                <c:pt idx="878">
                  <c:v>38839</c:v>
                </c:pt>
                <c:pt idx="879">
                  <c:v>38840</c:v>
                </c:pt>
                <c:pt idx="880">
                  <c:v>38841</c:v>
                </c:pt>
                <c:pt idx="881">
                  <c:v>38842</c:v>
                </c:pt>
                <c:pt idx="882">
                  <c:v>38843</c:v>
                </c:pt>
                <c:pt idx="883">
                  <c:v>38844</c:v>
                </c:pt>
                <c:pt idx="884">
                  <c:v>38845</c:v>
                </c:pt>
                <c:pt idx="885">
                  <c:v>38846</c:v>
                </c:pt>
                <c:pt idx="886">
                  <c:v>38847</c:v>
                </c:pt>
                <c:pt idx="887">
                  <c:v>38848</c:v>
                </c:pt>
                <c:pt idx="888">
                  <c:v>38849</c:v>
                </c:pt>
                <c:pt idx="889">
                  <c:v>38850</c:v>
                </c:pt>
                <c:pt idx="890">
                  <c:v>38851</c:v>
                </c:pt>
                <c:pt idx="891">
                  <c:v>38852</c:v>
                </c:pt>
                <c:pt idx="892">
                  <c:v>38853</c:v>
                </c:pt>
                <c:pt idx="893">
                  <c:v>38854</c:v>
                </c:pt>
                <c:pt idx="894">
                  <c:v>38855</c:v>
                </c:pt>
                <c:pt idx="895">
                  <c:v>38856</c:v>
                </c:pt>
                <c:pt idx="896">
                  <c:v>38857</c:v>
                </c:pt>
                <c:pt idx="897">
                  <c:v>38858</c:v>
                </c:pt>
                <c:pt idx="898">
                  <c:v>38859</c:v>
                </c:pt>
                <c:pt idx="899">
                  <c:v>38860</c:v>
                </c:pt>
                <c:pt idx="900">
                  <c:v>38861</c:v>
                </c:pt>
                <c:pt idx="901">
                  <c:v>38862</c:v>
                </c:pt>
                <c:pt idx="902">
                  <c:v>38863</c:v>
                </c:pt>
                <c:pt idx="903">
                  <c:v>38864</c:v>
                </c:pt>
                <c:pt idx="904">
                  <c:v>38865</c:v>
                </c:pt>
                <c:pt idx="905">
                  <c:v>38866</c:v>
                </c:pt>
                <c:pt idx="906">
                  <c:v>38867</c:v>
                </c:pt>
                <c:pt idx="907">
                  <c:v>38868</c:v>
                </c:pt>
                <c:pt idx="908">
                  <c:v>38869</c:v>
                </c:pt>
                <c:pt idx="909">
                  <c:v>38870</c:v>
                </c:pt>
                <c:pt idx="910">
                  <c:v>38871</c:v>
                </c:pt>
                <c:pt idx="911">
                  <c:v>38872</c:v>
                </c:pt>
                <c:pt idx="912">
                  <c:v>38873</c:v>
                </c:pt>
                <c:pt idx="913">
                  <c:v>38874</c:v>
                </c:pt>
                <c:pt idx="914">
                  <c:v>38875</c:v>
                </c:pt>
                <c:pt idx="915">
                  <c:v>38876</c:v>
                </c:pt>
                <c:pt idx="916">
                  <c:v>38877</c:v>
                </c:pt>
                <c:pt idx="917">
                  <c:v>38878</c:v>
                </c:pt>
                <c:pt idx="918">
                  <c:v>38879</c:v>
                </c:pt>
                <c:pt idx="919">
                  <c:v>38880</c:v>
                </c:pt>
                <c:pt idx="920">
                  <c:v>38881</c:v>
                </c:pt>
                <c:pt idx="921">
                  <c:v>38882</c:v>
                </c:pt>
                <c:pt idx="922">
                  <c:v>38883</c:v>
                </c:pt>
                <c:pt idx="923">
                  <c:v>38884</c:v>
                </c:pt>
                <c:pt idx="924">
                  <c:v>38885</c:v>
                </c:pt>
                <c:pt idx="925">
                  <c:v>38886</c:v>
                </c:pt>
                <c:pt idx="926">
                  <c:v>38887</c:v>
                </c:pt>
                <c:pt idx="927">
                  <c:v>38888</c:v>
                </c:pt>
                <c:pt idx="928">
                  <c:v>38889</c:v>
                </c:pt>
                <c:pt idx="929">
                  <c:v>38890</c:v>
                </c:pt>
                <c:pt idx="930">
                  <c:v>38891</c:v>
                </c:pt>
                <c:pt idx="931">
                  <c:v>38892</c:v>
                </c:pt>
                <c:pt idx="932">
                  <c:v>38893</c:v>
                </c:pt>
                <c:pt idx="933">
                  <c:v>38894</c:v>
                </c:pt>
                <c:pt idx="934">
                  <c:v>38895</c:v>
                </c:pt>
                <c:pt idx="935">
                  <c:v>38896</c:v>
                </c:pt>
                <c:pt idx="936">
                  <c:v>38897</c:v>
                </c:pt>
                <c:pt idx="937">
                  <c:v>38898</c:v>
                </c:pt>
                <c:pt idx="938">
                  <c:v>38899</c:v>
                </c:pt>
                <c:pt idx="939">
                  <c:v>38900</c:v>
                </c:pt>
                <c:pt idx="940">
                  <c:v>38901</c:v>
                </c:pt>
                <c:pt idx="941">
                  <c:v>38902</c:v>
                </c:pt>
                <c:pt idx="942">
                  <c:v>38903</c:v>
                </c:pt>
                <c:pt idx="943">
                  <c:v>38904</c:v>
                </c:pt>
                <c:pt idx="944">
                  <c:v>38905</c:v>
                </c:pt>
                <c:pt idx="945">
                  <c:v>38906</c:v>
                </c:pt>
                <c:pt idx="946">
                  <c:v>38907</c:v>
                </c:pt>
                <c:pt idx="947">
                  <c:v>38908</c:v>
                </c:pt>
                <c:pt idx="948">
                  <c:v>38909</c:v>
                </c:pt>
                <c:pt idx="949">
                  <c:v>38910</c:v>
                </c:pt>
                <c:pt idx="950">
                  <c:v>38911</c:v>
                </c:pt>
                <c:pt idx="951">
                  <c:v>38912</c:v>
                </c:pt>
                <c:pt idx="952">
                  <c:v>38913</c:v>
                </c:pt>
                <c:pt idx="953">
                  <c:v>38914</c:v>
                </c:pt>
                <c:pt idx="954">
                  <c:v>38915</c:v>
                </c:pt>
                <c:pt idx="955">
                  <c:v>38916</c:v>
                </c:pt>
                <c:pt idx="956">
                  <c:v>38917</c:v>
                </c:pt>
                <c:pt idx="957">
                  <c:v>38918</c:v>
                </c:pt>
                <c:pt idx="958">
                  <c:v>38919</c:v>
                </c:pt>
                <c:pt idx="959">
                  <c:v>38920</c:v>
                </c:pt>
                <c:pt idx="960">
                  <c:v>38921</c:v>
                </c:pt>
                <c:pt idx="961">
                  <c:v>38922</c:v>
                </c:pt>
                <c:pt idx="962">
                  <c:v>38923</c:v>
                </c:pt>
                <c:pt idx="963">
                  <c:v>38924</c:v>
                </c:pt>
                <c:pt idx="964">
                  <c:v>38925</c:v>
                </c:pt>
                <c:pt idx="965">
                  <c:v>38926</c:v>
                </c:pt>
                <c:pt idx="966">
                  <c:v>38927</c:v>
                </c:pt>
                <c:pt idx="967">
                  <c:v>38928</c:v>
                </c:pt>
                <c:pt idx="968">
                  <c:v>38929</c:v>
                </c:pt>
                <c:pt idx="969">
                  <c:v>38930</c:v>
                </c:pt>
                <c:pt idx="970">
                  <c:v>38931</c:v>
                </c:pt>
                <c:pt idx="971">
                  <c:v>38932</c:v>
                </c:pt>
                <c:pt idx="972">
                  <c:v>38933</c:v>
                </c:pt>
                <c:pt idx="973">
                  <c:v>38934</c:v>
                </c:pt>
                <c:pt idx="974">
                  <c:v>38935</c:v>
                </c:pt>
                <c:pt idx="975">
                  <c:v>38936</c:v>
                </c:pt>
                <c:pt idx="976">
                  <c:v>38937</c:v>
                </c:pt>
                <c:pt idx="977">
                  <c:v>38938</c:v>
                </c:pt>
                <c:pt idx="978">
                  <c:v>38939</c:v>
                </c:pt>
                <c:pt idx="979">
                  <c:v>38940</c:v>
                </c:pt>
                <c:pt idx="980">
                  <c:v>38941</c:v>
                </c:pt>
                <c:pt idx="981">
                  <c:v>38942</c:v>
                </c:pt>
                <c:pt idx="982">
                  <c:v>38943</c:v>
                </c:pt>
                <c:pt idx="983">
                  <c:v>38944</c:v>
                </c:pt>
                <c:pt idx="984">
                  <c:v>38945</c:v>
                </c:pt>
                <c:pt idx="985">
                  <c:v>38946</c:v>
                </c:pt>
                <c:pt idx="986">
                  <c:v>38947</c:v>
                </c:pt>
                <c:pt idx="987">
                  <c:v>38948</c:v>
                </c:pt>
                <c:pt idx="988">
                  <c:v>38949</c:v>
                </c:pt>
                <c:pt idx="989">
                  <c:v>38950</c:v>
                </c:pt>
                <c:pt idx="990">
                  <c:v>38951</c:v>
                </c:pt>
                <c:pt idx="991">
                  <c:v>38952</c:v>
                </c:pt>
                <c:pt idx="992">
                  <c:v>38953</c:v>
                </c:pt>
                <c:pt idx="993">
                  <c:v>38954</c:v>
                </c:pt>
                <c:pt idx="994">
                  <c:v>38955</c:v>
                </c:pt>
                <c:pt idx="995">
                  <c:v>38956</c:v>
                </c:pt>
                <c:pt idx="996">
                  <c:v>38957</c:v>
                </c:pt>
                <c:pt idx="997">
                  <c:v>38958</c:v>
                </c:pt>
                <c:pt idx="998">
                  <c:v>38959</c:v>
                </c:pt>
                <c:pt idx="999">
                  <c:v>38960</c:v>
                </c:pt>
                <c:pt idx="1000">
                  <c:v>38961</c:v>
                </c:pt>
                <c:pt idx="1001">
                  <c:v>38962</c:v>
                </c:pt>
                <c:pt idx="1002">
                  <c:v>38963</c:v>
                </c:pt>
                <c:pt idx="1003">
                  <c:v>38964</c:v>
                </c:pt>
                <c:pt idx="1004">
                  <c:v>38965</c:v>
                </c:pt>
                <c:pt idx="1005">
                  <c:v>38966</c:v>
                </c:pt>
                <c:pt idx="1006">
                  <c:v>38967</c:v>
                </c:pt>
                <c:pt idx="1007">
                  <c:v>38968</c:v>
                </c:pt>
                <c:pt idx="1008">
                  <c:v>38969</c:v>
                </c:pt>
                <c:pt idx="1009">
                  <c:v>38970</c:v>
                </c:pt>
                <c:pt idx="1010">
                  <c:v>38971</c:v>
                </c:pt>
                <c:pt idx="1011">
                  <c:v>38972</c:v>
                </c:pt>
                <c:pt idx="1012">
                  <c:v>38973</c:v>
                </c:pt>
                <c:pt idx="1013">
                  <c:v>38974</c:v>
                </c:pt>
                <c:pt idx="1014">
                  <c:v>38975</c:v>
                </c:pt>
                <c:pt idx="1015">
                  <c:v>38976</c:v>
                </c:pt>
                <c:pt idx="1016">
                  <c:v>38977</c:v>
                </c:pt>
                <c:pt idx="1017">
                  <c:v>38978</c:v>
                </c:pt>
                <c:pt idx="1018">
                  <c:v>38979</c:v>
                </c:pt>
                <c:pt idx="1019">
                  <c:v>38980</c:v>
                </c:pt>
                <c:pt idx="1020">
                  <c:v>38981</c:v>
                </c:pt>
                <c:pt idx="1021">
                  <c:v>38982</c:v>
                </c:pt>
                <c:pt idx="1022">
                  <c:v>38983</c:v>
                </c:pt>
                <c:pt idx="1023">
                  <c:v>38984</c:v>
                </c:pt>
                <c:pt idx="1024">
                  <c:v>38985</c:v>
                </c:pt>
                <c:pt idx="1025">
                  <c:v>38986</c:v>
                </c:pt>
                <c:pt idx="1026">
                  <c:v>38987</c:v>
                </c:pt>
                <c:pt idx="1027">
                  <c:v>38988</c:v>
                </c:pt>
                <c:pt idx="1028">
                  <c:v>38989</c:v>
                </c:pt>
                <c:pt idx="1029">
                  <c:v>38990</c:v>
                </c:pt>
                <c:pt idx="1030">
                  <c:v>38991</c:v>
                </c:pt>
                <c:pt idx="1031">
                  <c:v>38992</c:v>
                </c:pt>
                <c:pt idx="1032">
                  <c:v>38993</c:v>
                </c:pt>
                <c:pt idx="1033">
                  <c:v>38994</c:v>
                </c:pt>
                <c:pt idx="1034">
                  <c:v>38995</c:v>
                </c:pt>
                <c:pt idx="1035">
                  <c:v>38996</c:v>
                </c:pt>
                <c:pt idx="1036">
                  <c:v>38997</c:v>
                </c:pt>
                <c:pt idx="1037">
                  <c:v>38999</c:v>
                </c:pt>
                <c:pt idx="1038">
                  <c:v>39000</c:v>
                </c:pt>
                <c:pt idx="1039">
                  <c:v>39002</c:v>
                </c:pt>
                <c:pt idx="1040">
                  <c:v>39003</c:v>
                </c:pt>
                <c:pt idx="1041">
                  <c:v>39004</c:v>
                </c:pt>
                <c:pt idx="1042">
                  <c:v>39005</c:v>
                </c:pt>
                <c:pt idx="1043">
                  <c:v>39072</c:v>
                </c:pt>
                <c:pt idx="1044">
                  <c:v>39073</c:v>
                </c:pt>
                <c:pt idx="1045">
                  <c:v>39074</c:v>
                </c:pt>
                <c:pt idx="1046">
                  <c:v>39075</c:v>
                </c:pt>
                <c:pt idx="1047">
                  <c:v>39076</c:v>
                </c:pt>
                <c:pt idx="1048">
                  <c:v>39077</c:v>
                </c:pt>
                <c:pt idx="1049">
                  <c:v>39078</c:v>
                </c:pt>
                <c:pt idx="1050">
                  <c:v>39079</c:v>
                </c:pt>
                <c:pt idx="1051">
                  <c:v>39080</c:v>
                </c:pt>
                <c:pt idx="1052">
                  <c:v>39081</c:v>
                </c:pt>
                <c:pt idx="1053">
                  <c:v>39082</c:v>
                </c:pt>
                <c:pt idx="1054">
                  <c:v>39083</c:v>
                </c:pt>
                <c:pt idx="1055">
                  <c:v>39084</c:v>
                </c:pt>
                <c:pt idx="1056">
                  <c:v>39085</c:v>
                </c:pt>
                <c:pt idx="1057">
                  <c:v>39086</c:v>
                </c:pt>
                <c:pt idx="1058">
                  <c:v>39087</c:v>
                </c:pt>
                <c:pt idx="1059">
                  <c:v>39088</c:v>
                </c:pt>
                <c:pt idx="1060">
                  <c:v>39089</c:v>
                </c:pt>
                <c:pt idx="1061">
                  <c:v>39090</c:v>
                </c:pt>
                <c:pt idx="1062">
                  <c:v>39091</c:v>
                </c:pt>
                <c:pt idx="1063">
                  <c:v>39093</c:v>
                </c:pt>
                <c:pt idx="1064">
                  <c:v>39094</c:v>
                </c:pt>
                <c:pt idx="1065">
                  <c:v>39095</c:v>
                </c:pt>
                <c:pt idx="1066">
                  <c:v>39096</c:v>
                </c:pt>
                <c:pt idx="1067">
                  <c:v>39097</c:v>
                </c:pt>
                <c:pt idx="1068">
                  <c:v>39098</c:v>
                </c:pt>
                <c:pt idx="1069">
                  <c:v>39099</c:v>
                </c:pt>
                <c:pt idx="1070">
                  <c:v>39100</c:v>
                </c:pt>
                <c:pt idx="1071">
                  <c:v>39101</c:v>
                </c:pt>
                <c:pt idx="1072">
                  <c:v>39102</c:v>
                </c:pt>
                <c:pt idx="1073">
                  <c:v>39103</c:v>
                </c:pt>
                <c:pt idx="1074">
                  <c:v>39104</c:v>
                </c:pt>
                <c:pt idx="1075">
                  <c:v>39105</c:v>
                </c:pt>
                <c:pt idx="1076">
                  <c:v>39106</c:v>
                </c:pt>
                <c:pt idx="1077">
                  <c:v>39107</c:v>
                </c:pt>
                <c:pt idx="1078">
                  <c:v>39108</c:v>
                </c:pt>
                <c:pt idx="1079">
                  <c:v>39109</c:v>
                </c:pt>
                <c:pt idx="1080">
                  <c:v>39110</c:v>
                </c:pt>
                <c:pt idx="1081">
                  <c:v>39111</c:v>
                </c:pt>
                <c:pt idx="1082">
                  <c:v>39112</c:v>
                </c:pt>
                <c:pt idx="1083">
                  <c:v>39113</c:v>
                </c:pt>
                <c:pt idx="1084">
                  <c:v>39114</c:v>
                </c:pt>
                <c:pt idx="1085">
                  <c:v>39115</c:v>
                </c:pt>
                <c:pt idx="1086">
                  <c:v>39116</c:v>
                </c:pt>
                <c:pt idx="1087">
                  <c:v>39117</c:v>
                </c:pt>
                <c:pt idx="1088">
                  <c:v>39118</c:v>
                </c:pt>
                <c:pt idx="1089">
                  <c:v>39119</c:v>
                </c:pt>
                <c:pt idx="1090">
                  <c:v>39120</c:v>
                </c:pt>
                <c:pt idx="1091">
                  <c:v>39121</c:v>
                </c:pt>
                <c:pt idx="1092">
                  <c:v>39122</c:v>
                </c:pt>
                <c:pt idx="1093">
                  <c:v>39123</c:v>
                </c:pt>
                <c:pt idx="1094">
                  <c:v>39124</c:v>
                </c:pt>
                <c:pt idx="1095">
                  <c:v>39125</c:v>
                </c:pt>
                <c:pt idx="1096">
                  <c:v>39126</c:v>
                </c:pt>
                <c:pt idx="1097">
                  <c:v>39127</c:v>
                </c:pt>
                <c:pt idx="1098">
                  <c:v>39128</c:v>
                </c:pt>
                <c:pt idx="1099">
                  <c:v>39129</c:v>
                </c:pt>
                <c:pt idx="1100">
                  <c:v>39130</c:v>
                </c:pt>
                <c:pt idx="1101">
                  <c:v>39131</c:v>
                </c:pt>
                <c:pt idx="1102">
                  <c:v>39132</c:v>
                </c:pt>
                <c:pt idx="1103">
                  <c:v>39133</c:v>
                </c:pt>
                <c:pt idx="1104">
                  <c:v>39134</c:v>
                </c:pt>
                <c:pt idx="1105">
                  <c:v>39135</c:v>
                </c:pt>
                <c:pt idx="1106">
                  <c:v>39136</c:v>
                </c:pt>
                <c:pt idx="1107">
                  <c:v>39137</c:v>
                </c:pt>
                <c:pt idx="1108">
                  <c:v>39138</c:v>
                </c:pt>
                <c:pt idx="1109">
                  <c:v>39139</c:v>
                </c:pt>
                <c:pt idx="1110">
                  <c:v>39140</c:v>
                </c:pt>
                <c:pt idx="1111">
                  <c:v>39141</c:v>
                </c:pt>
                <c:pt idx="1112">
                  <c:v>39142</c:v>
                </c:pt>
                <c:pt idx="1113">
                  <c:v>39143</c:v>
                </c:pt>
                <c:pt idx="1114">
                  <c:v>39144</c:v>
                </c:pt>
                <c:pt idx="1115">
                  <c:v>39145</c:v>
                </c:pt>
                <c:pt idx="1116">
                  <c:v>39146</c:v>
                </c:pt>
                <c:pt idx="1117">
                  <c:v>39147</c:v>
                </c:pt>
                <c:pt idx="1118">
                  <c:v>39148</c:v>
                </c:pt>
                <c:pt idx="1119">
                  <c:v>39149</c:v>
                </c:pt>
                <c:pt idx="1120">
                  <c:v>39150</c:v>
                </c:pt>
                <c:pt idx="1121">
                  <c:v>39151</c:v>
                </c:pt>
                <c:pt idx="1122">
                  <c:v>39152</c:v>
                </c:pt>
                <c:pt idx="1123">
                  <c:v>39153</c:v>
                </c:pt>
                <c:pt idx="1124">
                  <c:v>39154</c:v>
                </c:pt>
                <c:pt idx="1125">
                  <c:v>39155</c:v>
                </c:pt>
                <c:pt idx="1126">
                  <c:v>39156</c:v>
                </c:pt>
                <c:pt idx="1127">
                  <c:v>39157</c:v>
                </c:pt>
                <c:pt idx="1128">
                  <c:v>39158</c:v>
                </c:pt>
                <c:pt idx="1129">
                  <c:v>39159</c:v>
                </c:pt>
                <c:pt idx="1130">
                  <c:v>39160</c:v>
                </c:pt>
                <c:pt idx="1131">
                  <c:v>39161</c:v>
                </c:pt>
                <c:pt idx="1132">
                  <c:v>39162</c:v>
                </c:pt>
                <c:pt idx="1133">
                  <c:v>39163</c:v>
                </c:pt>
                <c:pt idx="1134">
                  <c:v>39164</c:v>
                </c:pt>
                <c:pt idx="1135">
                  <c:v>39165</c:v>
                </c:pt>
                <c:pt idx="1136">
                  <c:v>39166</c:v>
                </c:pt>
                <c:pt idx="1137">
                  <c:v>39167</c:v>
                </c:pt>
                <c:pt idx="1138">
                  <c:v>39168</c:v>
                </c:pt>
                <c:pt idx="1139">
                  <c:v>39169</c:v>
                </c:pt>
                <c:pt idx="1140">
                  <c:v>39170</c:v>
                </c:pt>
                <c:pt idx="1141">
                  <c:v>39171</c:v>
                </c:pt>
                <c:pt idx="1142">
                  <c:v>39172</c:v>
                </c:pt>
                <c:pt idx="1143">
                  <c:v>39173</c:v>
                </c:pt>
                <c:pt idx="1144">
                  <c:v>39174</c:v>
                </c:pt>
                <c:pt idx="1145">
                  <c:v>39175</c:v>
                </c:pt>
                <c:pt idx="1146">
                  <c:v>39176</c:v>
                </c:pt>
                <c:pt idx="1147">
                  <c:v>39177</c:v>
                </c:pt>
                <c:pt idx="1148">
                  <c:v>39178</c:v>
                </c:pt>
                <c:pt idx="1149">
                  <c:v>39179</c:v>
                </c:pt>
                <c:pt idx="1150">
                  <c:v>39180</c:v>
                </c:pt>
                <c:pt idx="1151">
                  <c:v>39181</c:v>
                </c:pt>
                <c:pt idx="1152">
                  <c:v>39182</c:v>
                </c:pt>
                <c:pt idx="1153">
                  <c:v>39183</c:v>
                </c:pt>
                <c:pt idx="1154">
                  <c:v>39184</c:v>
                </c:pt>
                <c:pt idx="1155">
                  <c:v>39185</c:v>
                </c:pt>
                <c:pt idx="1156">
                  <c:v>39186</c:v>
                </c:pt>
                <c:pt idx="1157">
                  <c:v>39187</c:v>
                </c:pt>
                <c:pt idx="1158">
                  <c:v>39188</c:v>
                </c:pt>
                <c:pt idx="1159">
                  <c:v>39189</c:v>
                </c:pt>
                <c:pt idx="1160">
                  <c:v>39190</c:v>
                </c:pt>
                <c:pt idx="1161">
                  <c:v>39191</c:v>
                </c:pt>
                <c:pt idx="1162">
                  <c:v>39192</c:v>
                </c:pt>
                <c:pt idx="1163">
                  <c:v>39193</c:v>
                </c:pt>
                <c:pt idx="1164">
                  <c:v>39194</c:v>
                </c:pt>
                <c:pt idx="1165">
                  <c:v>39195</c:v>
                </c:pt>
                <c:pt idx="1166">
                  <c:v>39196</c:v>
                </c:pt>
                <c:pt idx="1167">
                  <c:v>39197</c:v>
                </c:pt>
                <c:pt idx="1168">
                  <c:v>39198</c:v>
                </c:pt>
                <c:pt idx="1169">
                  <c:v>39199</c:v>
                </c:pt>
                <c:pt idx="1170">
                  <c:v>39200</c:v>
                </c:pt>
                <c:pt idx="1171">
                  <c:v>39201</c:v>
                </c:pt>
                <c:pt idx="1172">
                  <c:v>39202</c:v>
                </c:pt>
                <c:pt idx="1173">
                  <c:v>39203</c:v>
                </c:pt>
                <c:pt idx="1174">
                  <c:v>39204</c:v>
                </c:pt>
                <c:pt idx="1175">
                  <c:v>39205</c:v>
                </c:pt>
                <c:pt idx="1176">
                  <c:v>39206</c:v>
                </c:pt>
                <c:pt idx="1177">
                  <c:v>39207</c:v>
                </c:pt>
                <c:pt idx="1178">
                  <c:v>39208</c:v>
                </c:pt>
                <c:pt idx="1179">
                  <c:v>39209</c:v>
                </c:pt>
                <c:pt idx="1180">
                  <c:v>39210</c:v>
                </c:pt>
                <c:pt idx="1181">
                  <c:v>39211</c:v>
                </c:pt>
                <c:pt idx="1182">
                  <c:v>39212</c:v>
                </c:pt>
                <c:pt idx="1183">
                  <c:v>39213</c:v>
                </c:pt>
                <c:pt idx="1184">
                  <c:v>39214</c:v>
                </c:pt>
                <c:pt idx="1185">
                  <c:v>39215</c:v>
                </c:pt>
                <c:pt idx="1186">
                  <c:v>39216</c:v>
                </c:pt>
                <c:pt idx="1187">
                  <c:v>39217</c:v>
                </c:pt>
                <c:pt idx="1188">
                  <c:v>39218</c:v>
                </c:pt>
                <c:pt idx="1189">
                  <c:v>39219</c:v>
                </c:pt>
                <c:pt idx="1190">
                  <c:v>39220</c:v>
                </c:pt>
                <c:pt idx="1191">
                  <c:v>39221</c:v>
                </c:pt>
                <c:pt idx="1192">
                  <c:v>39222</c:v>
                </c:pt>
                <c:pt idx="1193">
                  <c:v>39223</c:v>
                </c:pt>
                <c:pt idx="1194">
                  <c:v>39224</c:v>
                </c:pt>
                <c:pt idx="1195">
                  <c:v>39225</c:v>
                </c:pt>
                <c:pt idx="1196">
                  <c:v>39226</c:v>
                </c:pt>
                <c:pt idx="1197">
                  <c:v>39356</c:v>
                </c:pt>
                <c:pt idx="1198">
                  <c:v>39360</c:v>
                </c:pt>
                <c:pt idx="1199">
                  <c:v>39363</c:v>
                </c:pt>
                <c:pt idx="1200">
                  <c:v>39364</c:v>
                </c:pt>
                <c:pt idx="1201">
                  <c:v>39365</c:v>
                </c:pt>
                <c:pt idx="1202">
                  <c:v>39366</c:v>
                </c:pt>
                <c:pt idx="1203">
                  <c:v>39367</c:v>
                </c:pt>
                <c:pt idx="1204">
                  <c:v>39368</c:v>
                </c:pt>
                <c:pt idx="1205">
                  <c:v>39369</c:v>
                </c:pt>
                <c:pt idx="1206">
                  <c:v>39370</c:v>
                </c:pt>
                <c:pt idx="1207">
                  <c:v>39371</c:v>
                </c:pt>
                <c:pt idx="1208">
                  <c:v>39372</c:v>
                </c:pt>
                <c:pt idx="1209">
                  <c:v>39373</c:v>
                </c:pt>
                <c:pt idx="1210">
                  <c:v>39374</c:v>
                </c:pt>
                <c:pt idx="1211">
                  <c:v>39375</c:v>
                </c:pt>
                <c:pt idx="1212">
                  <c:v>39376</c:v>
                </c:pt>
                <c:pt idx="1213">
                  <c:v>39377</c:v>
                </c:pt>
                <c:pt idx="1214">
                  <c:v>39378</c:v>
                </c:pt>
                <c:pt idx="1215">
                  <c:v>39379</c:v>
                </c:pt>
                <c:pt idx="1216">
                  <c:v>39380</c:v>
                </c:pt>
                <c:pt idx="1217">
                  <c:v>39381</c:v>
                </c:pt>
                <c:pt idx="1218">
                  <c:v>39382</c:v>
                </c:pt>
                <c:pt idx="1219">
                  <c:v>39383</c:v>
                </c:pt>
                <c:pt idx="1220">
                  <c:v>39384</c:v>
                </c:pt>
                <c:pt idx="1221">
                  <c:v>39385</c:v>
                </c:pt>
                <c:pt idx="1222">
                  <c:v>39386</c:v>
                </c:pt>
                <c:pt idx="1223">
                  <c:v>39387</c:v>
                </c:pt>
                <c:pt idx="1224">
                  <c:v>39388</c:v>
                </c:pt>
                <c:pt idx="1225">
                  <c:v>39389</c:v>
                </c:pt>
                <c:pt idx="1226">
                  <c:v>39390</c:v>
                </c:pt>
                <c:pt idx="1227">
                  <c:v>39391</c:v>
                </c:pt>
                <c:pt idx="1228">
                  <c:v>39392</c:v>
                </c:pt>
                <c:pt idx="1229">
                  <c:v>39393</c:v>
                </c:pt>
                <c:pt idx="1230">
                  <c:v>39394</c:v>
                </c:pt>
                <c:pt idx="1231">
                  <c:v>39395</c:v>
                </c:pt>
                <c:pt idx="1232">
                  <c:v>39396</c:v>
                </c:pt>
                <c:pt idx="1233">
                  <c:v>39397</c:v>
                </c:pt>
                <c:pt idx="1234">
                  <c:v>39398</c:v>
                </c:pt>
                <c:pt idx="1235">
                  <c:v>39399</c:v>
                </c:pt>
                <c:pt idx="1236">
                  <c:v>39400</c:v>
                </c:pt>
                <c:pt idx="1237">
                  <c:v>39401</c:v>
                </c:pt>
                <c:pt idx="1238">
                  <c:v>39402</c:v>
                </c:pt>
                <c:pt idx="1239">
                  <c:v>39403</c:v>
                </c:pt>
                <c:pt idx="1240">
                  <c:v>39404</c:v>
                </c:pt>
                <c:pt idx="1241">
                  <c:v>39405</c:v>
                </c:pt>
                <c:pt idx="1242">
                  <c:v>39406</c:v>
                </c:pt>
                <c:pt idx="1243">
                  <c:v>39407</c:v>
                </c:pt>
                <c:pt idx="1244">
                  <c:v>39408</c:v>
                </c:pt>
                <c:pt idx="1245">
                  <c:v>39409</c:v>
                </c:pt>
                <c:pt idx="1246">
                  <c:v>39410</c:v>
                </c:pt>
                <c:pt idx="1247">
                  <c:v>39411</c:v>
                </c:pt>
                <c:pt idx="1248">
                  <c:v>39412</c:v>
                </c:pt>
                <c:pt idx="1249">
                  <c:v>39413</c:v>
                </c:pt>
                <c:pt idx="1250">
                  <c:v>39414</c:v>
                </c:pt>
                <c:pt idx="1251">
                  <c:v>39415</c:v>
                </c:pt>
                <c:pt idx="1252">
                  <c:v>39416</c:v>
                </c:pt>
                <c:pt idx="1253">
                  <c:v>39417</c:v>
                </c:pt>
                <c:pt idx="1254">
                  <c:v>39418</c:v>
                </c:pt>
                <c:pt idx="1255">
                  <c:v>39419</c:v>
                </c:pt>
                <c:pt idx="1256">
                  <c:v>39420</c:v>
                </c:pt>
                <c:pt idx="1257">
                  <c:v>39421</c:v>
                </c:pt>
                <c:pt idx="1258">
                  <c:v>39422</c:v>
                </c:pt>
                <c:pt idx="1259">
                  <c:v>39423</c:v>
                </c:pt>
                <c:pt idx="1260">
                  <c:v>39424</c:v>
                </c:pt>
                <c:pt idx="1261">
                  <c:v>39425</c:v>
                </c:pt>
                <c:pt idx="1262">
                  <c:v>39426</c:v>
                </c:pt>
                <c:pt idx="1263">
                  <c:v>39427</c:v>
                </c:pt>
                <c:pt idx="1264">
                  <c:v>39428</c:v>
                </c:pt>
                <c:pt idx="1265">
                  <c:v>39429</c:v>
                </c:pt>
                <c:pt idx="1266">
                  <c:v>39430</c:v>
                </c:pt>
                <c:pt idx="1267">
                  <c:v>39431</c:v>
                </c:pt>
                <c:pt idx="1268">
                  <c:v>39432</c:v>
                </c:pt>
                <c:pt idx="1269">
                  <c:v>39433</c:v>
                </c:pt>
                <c:pt idx="1270">
                  <c:v>39434</c:v>
                </c:pt>
                <c:pt idx="1271">
                  <c:v>39435</c:v>
                </c:pt>
                <c:pt idx="1272">
                  <c:v>39436</c:v>
                </c:pt>
                <c:pt idx="1273">
                  <c:v>39437</c:v>
                </c:pt>
                <c:pt idx="1274">
                  <c:v>39438</c:v>
                </c:pt>
                <c:pt idx="1275">
                  <c:v>39439</c:v>
                </c:pt>
                <c:pt idx="1276">
                  <c:v>39440</c:v>
                </c:pt>
                <c:pt idx="1277">
                  <c:v>39441</c:v>
                </c:pt>
                <c:pt idx="1278">
                  <c:v>39442</c:v>
                </c:pt>
                <c:pt idx="1279">
                  <c:v>39443</c:v>
                </c:pt>
                <c:pt idx="1280">
                  <c:v>39444</c:v>
                </c:pt>
                <c:pt idx="1281">
                  <c:v>39445</c:v>
                </c:pt>
                <c:pt idx="1282">
                  <c:v>39446</c:v>
                </c:pt>
                <c:pt idx="1283">
                  <c:v>39447</c:v>
                </c:pt>
                <c:pt idx="1284">
                  <c:v>39448</c:v>
                </c:pt>
                <c:pt idx="1285">
                  <c:v>39449</c:v>
                </c:pt>
                <c:pt idx="1286">
                  <c:v>39450</c:v>
                </c:pt>
                <c:pt idx="1287">
                  <c:v>39451</c:v>
                </c:pt>
                <c:pt idx="1288">
                  <c:v>39452</c:v>
                </c:pt>
                <c:pt idx="1289">
                  <c:v>39453</c:v>
                </c:pt>
                <c:pt idx="1290">
                  <c:v>39454</c:v>
                </c:pt>
                <c:pt idx="1291">
                  <c:v>39455</c:v>
                </c:pt>
                <c:pt idx="1292">
                  <c:v>39456</c:v>
                </c:pt>
                <c:pt idx="1293">
                  <c:v>39457</c:v>
                </c:pt>
                <c:pt idx="1294">
                  <c:v>39458</c:v>
                </c:pt>
                <c:pt idx="1295">
                  <c:v>39459</c:v>
                </c:pt>
                <c:pt idx="1296">
                  <c:v>39460</c:v>
                </c:pt>
                <c:pt idx="1297">
                  <c:v>39461</c:v>
                </c:pt>
                <c:pt idx="1298">
                  <c:v>39462</c:v>
                </c:pt>
                <c:pt idx="1299">
                  <c:v>39463</c:v>
                </c:pt>
                <c:pt idx="1300">
                  <c:v>39464</c:v>
                </c:pt>
                <c:pt idx="1301">
                  <c:v>39465</c:v>
                </c:pt>
                <c:pt idx="1302">
                  <c:v>39466</c:v>
                </c:pt>
                <c:pt idx="1303">
                  <c:v>39467</c:v>
                </c:pt>
                <c:pt idx="1304">
                  <c:v>39468</c:v>
                </c:pt>
                <c:pt idx="1305">
                  <c:v>39469</c:v>
                </c:pt>
                <c:pt idx="1306">
                  <c:v>39470</c:v>
                </c:pt>
                <c:pt idx="1307">
                  <c:v>39471</c:v>
                </c:pt>
                <c:pt idx="1308">
                  <c:v>39472</c:v>
                </c:pt>
                <c:pt idx="1309">
                  <c:v>39473</c:v>
                </c:pt>
                <c:pt idx="1310">
                  <c:v>39474</c:v>
                </c:pt>
                <c:pt idx="1311">
                  <c:v>39475</c:v>
                </c:pt>
                <c:pt idx="1312">
                  <c:v>39476</c:v>
                </c:pt>
                <c:pt idx="1313">
                  <c:v>39477</c:v>
                </c:pt>
                <c:pt idx="1314">
                  <c:v>39478</c:v>
                </c:pt>
                <c:pt idx="1315">
                  <c:v>39479</c:v>
                </c:pt>
                <c:pt idx="1316">
                  <c:v>39480</c:v>
                </c:pt>
                <c:pt idx="1317">
                  <c:v>39481</c:v>
                </c:pt>
                <c:pt idx="1318">
                  <c:v>39482</c:v>
                </c:pt>
                <c:pt idx="1319">
                  <c:v>39483</c:v>
                </c:pt>
                <c:pt idx="1320">
                  <c:v>39484</c:v>
                </c:pt>
                <c:pt idx="1321">
                  <c:v>39485</c:v>
                </c:pt>
                <c:pt idx="1322">
                  <c:v>39486</c:v>
                </c:pt>
                <c:pt idx="1323">
                  <c:v>39487</c:v>
                </c:pt>
                <c:pt idx="1324">
                  <c:v>39488</c:v>
                </c:pt>
                <c:pt idx="1325">
                  <c:v>39489</c:v>
                </c:pt>
                <c:pt idx="1326">
                  <c:v>39490</c:v>
                </c:pt>
                <c:pt idx="1327">
                  <c:v>39491</c:v>
                </c:pt>
                <c:pt idx="1328">
                  <c:v>39492</c:v>
                </c:pt>
                <c:pt idx="1329">
                  <c:v>39493</c:v>
                </c:pt>
                <c:pt idx="1330">
                  <c:v>39494</c:v>
                </c:pt>
                <c:pt idx="1331">
                  <c:v>39495</c:v>
                </c:pt>
                <c:pt idx="1332">
                  <c:v>39496</c:v>
                </c:pt>
                <c:pt idx="1333">
                  <c:v>39497</c:v>
                </c:pt>
                <c:pt idx="1334">
                  <c:v>39498</c:v>
                </c:pt>
                <c:pt idx="1335">
                  <c:v>39499</c:v>
                </c:pt>
                <c:pt idx="1336">
                  <c:v>39500</c:v>
                </c:pt>
                <c:pt idx="1337">
                  <c:v>39501</c:v>
                </c:pt>
                <c:pt idx="1338">
                  <c:v>39502</c:v>
                </c:pt>
                <c:pt idx="1339">
                  <c:v>39503</c:v>
                </c:pt>
                <c:pt idx="1340">
                  <c:v>39504</c:v>
                </c:pt>
                <c:pt idx="1341">
                  <c:v>39505</c:v>
                </c:pt>
                <c:pt idx="1342">
                  <c:v>39506</c:v>
                </c:pt>
                <c:pt idx="1343">
                  <c:v>39507</c:v>
                </c:pt>
                <c:pt idx="1344">
                  <c:v>39508</c:v>
                </c:pt>
                <c:pt idx="1345">
                  <c:v>39509</c:v>
                </c:pt>
                <c:pt idx="1346">
                  <c:v>39510</c:v>
                </c:pt>
                <c:pt idx="1347">
                  <c:v>39511</c:v>
                </c:pt>
                <c:pt idx="1348">
                  <c:v>39512</c:v>
                </c:pt>
                <c:pt idx="1349">
                  <c:v>39513</c:v>
                </c:pt>
                <c:pt idx="1350">
                  <c:v>39514</c:v>
                </c:pt>
                <c:pt idx="1351">
                  <c:v>39515</c:v>
                </c:pt>
                <c:pt idx="1352">
                  <c:v>39516</c:v>
                </c:pt>
                <c:pt idx="1353">
                  <c:v>39517</c:v>
                </c:pt>
                <c:pt idx="1354">
                  <c:v>39518</c:v>
                </c:pt>
                <c:pt idx="1355">
                  <c:v>39519</c:v>
                </c:pt>
                <c:pt idx="1356">
                  <c:v>39520</c:v>
                </c:pt>
                <c:pt idx="1357">
                  <c:v>39521</c:v>
                </c:pt>
                <c:pt idx="1358">
                  <c:v>39522</c:v>
                </c:pt>
                <c:pt idx="1359">
                  <c:v>39523</c:v>
                </c:pt>
                <c:pt idx="1360">
                  <c:v>39524</c:v>
                </c:pt>
                <c:pt idx="1361">
                  <c:v>39525</c:v>
                </c:pt>
                <c:pt idx="1362">
                  <c:v>39526</c:v>
                </c:pt>
                <c:pt idx="1363">
                  <c:v>39527</c:v>
                </c:pt>
                <c:pt idx="1364">
                  <c:v>39528</c:v>
                </c:pt>
                <c:pt idx="1365">
                  <c:v>39529</c:v>
                </c:pt>
                <c:pt idx="1366">
                  <c:v>39530</c:v>
                </c:pt>
                <c:pt idx="1367">
                  <c:v>39531</c:v>
                </c:pt>
                <c:pt idx="1368">
                  <c:v>39532</c:v>
                </c:pt>
                <c:pt idx="1369">
                  <c:v>39533</c:v>
                </c:pt>
                <c:pt idx="1370">
                  <c:v>39534</c:v>
                </c:pt>
                <c:pt idx="1371">
                  <c:v>39535</c:v>
                </c:pt>
                <c:pt idx="1372">
                  <c:v>39536</c:v>
                </c:pt>
                <c:pt idx="1373">
                  <c:v>39537</c:v>
                </c:pt>
                <c:pt idx="1374">
                  <c:v>39538</c:v>
                </c:pt>
                <c:pt idx="1375">
                  <c:v>39539</c:v>
                </c:pt>
                <c:pt idx="1376">
                  <c:v>39540</c:v>
                </c:pt>
                <c:pt idx="1377">
                  <c:v>39541</c:v>
                </c:pt>
                <c:pt idx="1378">
                  <c:v>39542</c:v>
                </c:pt>
                <c:pt idx="1379">
                  <c:v>39543</c:v>
                </c:pt>
                <c:pt idx="1380">
                  <c:v>39544</c:v>
                </c:pt>
                <c:pt idx="1381">
                  <c:v>39545</c:v>
                </c:pt>
                <c:pt idx="1382">
                  <c:v>39546</c:v>
                </c:pt>
                <c:pt idx="1383">
                  <c:v>39547</c:v>
                </c:pt>
                <c:pt idx="1384">
                  <c:v>39548</c:v>
                </c:pt>
                <c:pt idx="1385">
                  <c:v>39549</c:v>
                </c:pt>
                <c:pt idx="1386">
                  <c:v>39550</c:v>
                </c:pt>
                <c:pt idx="1387">
                  <c:v>39551</c:v>
                </c:pt>
                <c:pt idx="1388">
                  <c:v>39552</c:v>
                </c:pt>
                <c:pt idx="1389">
                  <c:v>39553</c:v>
                </c:pt>
                <c:pt idx="1390">
                  <c:v>39554</c:v>
                </c:pt>
                <c:pt idx="1391">
                  <c:v>39555</c:v>
                </c:pt>
                <c:pt idx="1392">
                  <c:v>39556</c:v>
                </c:pt>
                <c:pt idx="1393">
                  <c:v>39557</c:v>
                </c:pt>
                <c:pt idx="1394">
                  <c:v>39558</c:v>
                </c:pt>
                <c:pt idx="1395">
                  <c:v>39559</c:v>
                </c:pt>
                <c:pt idx="1396">
                  <c:v>39561</c:v>
                </c:pt>
                <c:pt idx="1397">
                  <c:v>39562</c:v>
                </c:pt>
                <c:pt idx="1398">
                  <c:v>39563</c:v>
                </c:pt>
                <c:pt idx="1399">
                  <c:v>39564</c:v>
                </c:pt>
                <c:pt idx="1400">
                  <c:v>39565</c:v>
                </c:pt>
                <c:pt idx="1401">
                  <c:v>39566</c:v>
                </c:pt>
                <c:pt idx="1402">
                  <c:v>39567</c:v>
                </c:pt>
                <c:pt idx="1403">
                  <c:v>39568</c:v>
                </c:pt>
                <c:pt idx="1404">
                  <c:v>39569</c:v>
                </c:pt>
                <c:pt idx="1405">
                  <c:v>39570</c:v>
                </c:pt>
                <c:pt idx="1406">
                  <c:v>39571</c:v>
                </c:pt>
                <c:pt idx="1407">
                  <c:v>39572</c:v>
                </c:pt>
                <c:pt idx="1408">
                  <c:v>39573</c:v>
                </c:pt>
                <c:pt idx="1409">
                  <c:v>39574</c:v>
                </c:pt>
                <c:pt idx="1410">
                  <c:v>39575</c:v>
                </c:pt>
                <c:pt idx="1411">
                  <c:v>39576</c:v>
                </c:pt>
                <c:pt idx="1412">
                  <c:v>39577</c:v>
                </c:pt>
                <c:pt idx="1413">
                  <c:v>39578</c:v>
                </c:pt>
                <c:pt idx="1414">
                  <c:v>39579</c:v>
                </c:pt>
                <c:pt idx="1415">
                  <c:v>39580</c:v>
                </c:pt>
                <c:pt idx="1416">
                  <c:v>39581</c:v>
                </c:pt>
                <c:pt idx="1417">
                  <c:v>39582</c:v>
                </c:pt>
                <c:pt idx="1418">
                  <c:v>39583</c:v>
                </c:pt>
                <c:pt idx="1419">
                  <c:v>39584</c:v>
                </c:pt>
                <c:pt idx="1420">
                  <c:v>39585</c:v>
                </c:pt>
                <c:pt idx="1421">
                  <c:v>39586</c:v>
                </c:pt>
                <c:pt idx="1422">
                  <c:v>39587</c:v>
                </c:pt>
                <c:pt idx="1423">
                  <c:v>39588</c:v>
                </c:pt>
                <c:pt idx="1424">
                  <c:v>39589</c:v>
                </c:pt>
                <c:pt idx="1425">
                  <c:v>39590</c:v>
                </c:pt>
                <c:pt idx="1426">
                  <c:v>39591</c:v>
                </c:pt>
                <c:pt idx="1427">
                  <c:v>39592</c:v>
                </c:pt>
                <c:pt idx="1428">
                  <c:v>39593</c:v>
                </c:pt>
                <c:pt idx="1429">
                  <c:v>39594</c:v>
                </c:pt>
                <c:pt idx="1430">
                  <c:v>39595</c:v>
                </c:pt>
                <c:pt idx="1431">
                  <c:v>39596</c:v>
                </c:pt>
                <c:pt idx="1432">
                  <c:v>39597</c:v>
                </c:pt>
                <c:pt idx="1433">
                  <c:v>39598</c:v>
                </c:pt>
                <c:pt idx="1434">
                  <c:v>39599</c:v>
                </c:pt>
                <c:pt idx="1435">
                  <c:v>39600</c:v>
                </c:pt>
                <c:pt idx="1436">
                  <c:v>39601</c:v>
                </c:pt>
                <c:pt idx="1437">
                  <c:v>39602</c:v>
                </c:pt>
                <c:pt idx="1438">
                  <c:v>39603</c:v>
                </c:pt>
                <c:pt idx="1439">
                  <c:v>39604</c:v>
                </c:pt>
                <c:pt idx="1440">
                  <c:v>39605</c:v>
                </c:pt>
                <c:pt idx="1441">
                  <c:v>39606</c:v>
                </c:pt>
                <c:pt idx="1442">
                  <c:v>39607</c:v>
                </c:pt>
                <c:pt idx="1443">
                  <c:v>39608</c:v>
                </c:pt>
                <c:pt idx="1444">
                  <c:v>39609</c:v>
                </c:pt>
                <c:pt idx="1445">
                  <c:v>39610</c:v>
                </c:pt>
                <c:pt idx="1446">
                  <c:v>39611</c:v>
                </c:pt>
                <c:pt idx="1447">
                  <c:v>39612</c:v>
                </c:pt>
                <c:pt idx="1448">
                  <c:v>39613</c:v>
                </c:pt>
                <c:pt idx="1449">
                  <c:v>39614</c:v>
                </c:pt>
                <c:pt idx="1450">
                  <c:v>39615</c:v>
                </c:pt>
                <c:pt idx="1451">
                  <c:v>39616</c:v>
                </c:pt>
                <c:pt idx="1452">
                  <c:v>39617</c:v>
                </c:pt>
                <c:pt idx="1453">
                  <c:v>39618</c:v>
                </c:pt>
                <c:pt idx="1454">
                  <c:v>39619</c:v>
                </c:pt>
                <c:pt idx="1455">
                  <c:v>39620</c:v>
                </c:pt>
                <c:pt idx="1456">
                  <c:v>39621</c:v>
                </c:pt>
                <c:pt idx="1457">
                  <c:v>39622</c:v>
                </c:pt>
                <c:pt idx="1458">
                  <c:v>39623</c:v>
                </c:pt>
                <c:pt idx="1459">
                  <c:v>39624</c:v>
                </c:pt>
                <c:pt idx="1460">
                  <c:v>39625</c:v>
                </c:pt>
                <c:pt idx="1461">
                  <c:v>39626</c:v>
                </c:pt>
                <c:pt idx="1462">
                  <c:v>39627</c:v>
                </c:pt>
                <c:pt idx="1463">
                  <c:v>39628</c:v>
                </c:pt>
                <c:pt idx="1464">
                  <c:v>39629</c:v>
                </c:pt>
                <c:pt idx="1465">
                  <c:v>39630</c:v>
                </c:pt>
                <c:pt idx="1466">
                  <c:v>39631</c:v>
                </c:pt>
                <c:pt idx="1467">
                  <c:v>39632</c:v>
                </c:pt>
                <c:pt idx="1468">
                  <c:v>39633</c:v>
                </c:pt>
                <c:pt idx="1469">
                  <c:v>39634</c:v>
                </c:pt>
                <c:pt idx="1470">
                  <c:v>39635</c:v>
                </c:pt>
                <c:pt idx="1471">
                  <c:v>39636</c:v>
                </c:pt>
                <c:pt idx="1472">
                  <c:v>39637</c:v>
                </c:pt>
                <c:pt idx="1473">
                  <c:v>39638</c:v>
                </c:pt>
                <c:pt idx="1474">
                  <c:v>39639</c:v>
                </c:pt>
                <c:pt idx="1475">
                  <c:v>39640</c:v>
                </c:pt>
                <c:pt idx="1476">
                  <c:v>39641</c:v>
                </c:pt>
                <c:pt idx="1477">
                  <c:v>39642</c:v>
                </c:pt>
                <c:pt idx="1478">
                  <c:v>39643</c:v>
                </c:pt>
                <c:pt idx="1479">
                  <c:v>39644</c:v>
                </c:pt>
                <c:pt idx="1480">
                  <c:v>39645</c:v>
                </c:pt>
                <c:pt idx="1481">
                  <c:v>39646</c:v>
                </c:pt>
                <c:pt idx="1482">
                  <c:v>39647</c:v>
                </c:pt>
                <c:pt idx="1483">
                  <c:v>39648</c:v>
                </c:pt>
                <c:pt idx="1484">
                  <c:v>39649</c:v>
                </c:pt>
                <c:pt idx="1485">
                  <c:v>39650</c:v>
                </c:pt>
                <c:pt idx="1486">
                  <c:v>39651</c:v>
                </c:pt>
                <c:pt idx="1487">
                  <c:v>39652</c:v>
                </c:pt>
                <c:pt idx="1488">
                  <c:v>39653</c:v>
                </c:pt>
                <c:pt idx="1489">
                  <c:v>39654</c:v>
                </c:pt>
                <c:pt idx="1490">
                  <c:v>39655</c:v>
                </c:pt>
                <c:pt idx="1491">
                  <c:v>39656</c:v>
                </c:pt>
                <c:pt idx="1492">
                  <c:v>39657</c:v>
                </c:pt>
                <c:pt idx="1493">
                  <c:v>39658</c:v>
                </c:pt>
                <c:pt idx="1494">
                  <c:v>39659</c:v>
                </c:pt>
                <c:pt idx="1495">
                  <c:v>39660</c:v>
                </c:pt>
                <c:pt idx="1496">
                  <c:v>39661</c:v>
                </c:pt>
                <c:pt idx="1497">
                  <c:v>39662</c:v>
                </c:pt>
                <c:pt idx="1498">
                  <c:v>39663</c:v>
                </c:pt>
                <c:pt idx="1499">
                  <c:v>39664</c:v>
                </c:pt>
                <c:pt idx="1500">
                  <c:v>39665</c:v>
                </c:pt>
                <c:pt idx="1501">
                  <c:v>39666</c:v>
                </c:pt>
                <c:pt idx="1502">
                  <c:v>39667</c:v>
                </c:pt>
                <c:pt idx="1503">
                  <c:v>39668</c:v>
                </c:pt>
                <c:pt idx="1504">
                  <c:v>39669</c:v>
                </c:pt>
                <c:pt idx="1505">
                  <c:v>39670</c:v>
                </c:pt>
                <c:pt idx="1506">
                  <c:v>39671</c:v>
                </c:pt>
                <c:pt idx="1507">
                  <c:v>39672</c:v>
                </c:pt>
                <c:pt idx="1508">
                  <c:v>39673</c:v>
                </c:pt>
                <c:pt idx="1509">
                  <c:v>39674</c:v>
                </c:pt>
                <c:pt idx="1510">
                  <c:v>39675</c:v>
                </c:pt>
                <c:pt idx="1511">
                  <c:v>39676</c:v>
                </c:pt>
                <c:pt idx="1512">
                  <c:v>39677</c:v>
                </c:pt>
                <c:pt idx="1513">
                  <c:v>39678</c:v>
                </c:pt>
                <c:pt idx="1514">
                  <c:v>39679</c:v>
                </c:pt>
                <c:pt idx="1515">
                  <c:v>39680</c:v>
                </c:pt>
                <c:pt idx="1516">
                  <c:v>39681</c:v>
                </c:pt>
                <c:pt idx="1517">
                  <c:v>39682</c:v>
                </c:pt>
                <c:pt idx="1518">
                  <c:v>39683</c:v>
                </c:pt>
                <c:pt idx="1519">
                  <c:v>39684</c:v>
                </c:pt>
                <c:pt idx="1520">
                  <c:v>39685</c:v>
                </c:pt>
                <c:pt idx="1521">
                  <c:v>39686</c:v>
                </c:pt>
                <c:pt idx="1522">
                  <c:v>39687</c:v>
                </c:pt>
                <c:pt idx="1523">
                  <c:v>39688</c:v>
                </c:pt>
                <c:pt idx="1524">
                  <c:v>39689</c:v>
                </c:pt>
                <c:pt idx="1525">
                  <c:v>39690</c:v>
                </c:pt>
                <c:pt idx="1526">
                  <c:v>39691</c:v>
                </c:pt>
                <c:pt idx="1527">
                  <c:v>39692</c:v>
                </c:pt>
                <c:pt idx="1528">
                  <c:v>39693</c:v>
                </c:pt>
                <c:pt idx="1529">
                  <c:v>39694</c:v>
                </c:pt>
                <c:pt idx="1530">
                  <c:v>39695</c:v>
                </c:pt>
                <c:pt idx="1531">
                  <c:v>39696</c:v>
                </c:pt>
                <c:pt idx="1532">
                  <c:v>39697</c:v>
                </c:pt>
                <c:pt idx="1533">
                  <c:v>39698</c:v>
                </c:pt>
                <c:pt idx="1534">
                  <c:v>39699</c:v>
                </c:pt>
                <c:pt idx="1535">
                  <c:v>39700</c:v>
                </c:pt>
                <c:pt idx="1536">
                  <c:v>39701</c:v>
                </c:pt>
                <c:pt idx="1537">
                  <c:v>39702</c:v>
                </c:pt>
                <c:pt idx="1538">
                  <c:v>39703</c:v>
                </c:pt>
                <c:pt idx="1539">
                  <c:v>39704</c:v>
                </c:pt>
                <c:pt idx="1540">
                  <c:v>39705</c:v>
                </c:pt>
                <c:pt idx="1541">
                  <c:v>39706</c:v>
                </c:pt>
                <c:pt idx="1542">
                  <c:v>39707</c:v>
                </c:pt>
                <c:pt idx="1543">
                  <c:v>39708</c:v>
                </c:pt>
                <c:pt idx="1544">
                  <c:v>39709</c:v>
                </c:pt>
                <c:pt idx="1545">
                  <c:v>39710</c:v>
                </c:pt>
                <c:pt idx="1546">
                  <c:v>39711</c:v>
                </c:pt>
                <c:pt idx="1547">
                  <c:v>39712</c:v>
                </c:pt>
                <c:pt idx="1548">
                  <c:v>39713</c:v>
                </c:pt>
                <c:pt idx="1549">
                  <c:v>39714</c:v>
                </c:pt>
                <c:pt idx="1550">
                  <c:v>39715</c:v>
                </c:pt>
                <c:pt idx="1551">
                  <c:v>39716</c:v>
                </c:pt>
                <c:pt idx="1552">
                  <c:v>39717</c:v>
                </c:pt>
                <c:pt idx="1553">
                  <c:v>39718</c:v>
                </c:pt>
                <c:pt idx="1554">
                  <c:v>39719</c:v>
                </c:pt>
                <c:pt idx="1555">
                  <c:v>39720</c:v>
                </c:pt>
                <c:pt idx="1556">
                  <c:v>39721</c:v>
                </c:pt>
                <c:pt idx="1557">
                  <c:v>39722</c:v>
                </c:pt>
                <c:pt idx="1558">
                  <c:v>39723</c:v>
                </c:pt>
                <c:pt idx="1559">
                  <c:v>39724</c:v>
                </c:pt>
                <c:pt idx="1560">
                  <c:v>39725</c:v>
                </c:pt>
                <c:pt idx="1561">
                  <c:v>39726</c:v>
                </c:pt>
                <c:pt idx="1562">
                  <c:v>39727</c:v>
                </c:pt>
                <c:pt idx="1563">
                  <c:v>39728</c:v>
                </c:pt>
                <c:pt idx="1564">
                  <c:v>39729</c:v>
                </c:pt>
                <c:pt idx="1565">
                  <c:v>39730</c:v>
                </c:pt>
                <c:pt idx="1566">
                  <c:v>39731</c:v>
                </c:pt>
                <c:pt idx="1567">
                  <c:v>39732</c:v>
                </c:pt>
                <c:pt idx="1568">
                  <c:v>39733</c:v>
                </c:pt>
                <c:pt idx="1569">
                  <c:v>39734</c:v>
                </c:pt>
                <c:pt idx="1570">
                  <c:v>39735</c:v>
                </c:pt>
                <c:pt idx="1571">
                  <c:v>39736</c:v>
                </c:pt>
                <c:pt idx="1572">
                  <c:v>39737</c:v>
                </c:pt>
                <c:pt idx="1573">
                  <c:v>39738</c:v>
                </c:pt>
                <c:pt idx="1574">
                  <c:v>39739</c:v>
                </c:pt>
                <c:pt idx="1575">
                  <c:v>39740</c:v>
                </c:pt>
                <c:pt idx="1576">
                  <c:v>39741</c:v>
                </c:pt>
                <c:pt idx="1577">
                  <c:v>39742</c:v>
                </c:pt>
                <c:pt idx="1578">
                  <c:v>39743</c:v>
                </c:pt>
                <c:pt idx="1579">
                  <c:v>39744</c:v>
                </c:pt>
                <c:pt idx="1580">
                  <c:v>39745</c:v>
                </c:pt>
                <c:pt idx="1581">
                  <c:v>39746</c:v>
                </c:pt>
                <c:pt idx="1582">
                  <c:v>39747</c:v>
                </c:pt>
                <c:pt idx="1583">
                  <c:v>39748</c:v>
                </c:pt>
                <c:pt idx="1584">
                  <c:v>39749</c:v>
                </c:pt>
                <c:pt idx="1585">
                  <c:v>39750</c:v>
                </c:pt>
                <c:pt idx="1586">
                  <c:v>39751</c:v>
                </c:pt>
                <c:pt idx="1587">
                  <c:v>39752</c:v>
                </c:pt>
                <c:pt idx="1588">
                  <c:v>39753</c:v>
                </c:pt>
                <c:pt idx="1589">
                  <c:v>39754</c:v>
                </c:pt>
                <c:pt idx="1590">
                  <c:v>39755</c:v>
                </c:pt>
                <c:pt idx="1591">
                  <c:v>39756</c:v>
                </c:pt>
                <c:pt idx="1592">
                  <c:v>39757</c:v>
                </c:pt>
                <c:pt idx="1593">
                  <c:v>39758</c:v>
                </c:pt>
                <c:pt idx="1594">
                  <c:v>39759</c:v>
                </c:pt>
                <c:pt idx="1595">
                  <c:v>39760</c:v>
                </c:pt>
                <c:pt idx="1596">
                  <c:v>39761</c:v>
                </c:pt>
                <c:pt idx="1597">
                  <c:v>39762</c:v>
                </c:pt>
                <c:pt idx="1598">
                  <c:v>39763</c:v>
                </c:pt>
                <c:pt idx="1599">
                  <c:v>39764</c:v>
                </c:pt>
                <c:pt idx="1600">
                  <c:v>39765</c:v>
                </c:pt>
                <c:pt idx="1601">
                  <c:v>39766</c:v>
                </c:pt>
                <c:pt idx="1602">
                  <c:v>39767</c:v>
                </c:pt>
                <c:pt idx="1603">
                  <c:v>39768</c:v>
                </c:pt>
                <c:pt idx="1604">
                  <c:v>39769</c:v>
                </c:pt>
                <c:pt idx="1605">
                  <c:v>39770</c:v>
                </c:pt>
                <c:pt idx="1606">
                  <c:v>39771</c:v>
                </c:pt>
                <c:pt idx="1607">
                  <c:v>39772</c:v>
                </c:pt>
                <c:pt idx="1608">
                  <c:v>39773</c:v>
                </c:pt>
                <c:pt idx="1609">
                  <c:v>39774</c:v>
                </c:pt>
                <c:pt idx="1610">
                  <c:v>39775</c:v>
                </c:pt>
                <c:pt idx="1611">
                  <c:v>39776</c:v>
                </c:pt>
                <c:pt idx="1612">
                  <c:v>39777</c:v>
                </c:pt>
                <c:pt idx="1613">
                  <c:v>39778</c:v>
                </c:pt>
                <c:pt idx="1614">
                  <c:v>39779</c:v>
                </c:pt>
                <c:pt idx="1615">
                  <c:v>39780</c:v>
                </c:pt>
                <c:pt idx="1616">
                  <c:v>39781</c:v>
                </c:pt>
                <c:pt idx="1617">
                  <c:v>39782</c:v>
                </c:pt>
                <c:pt idx="1618">
                  <c:v>39783</c:v>
                </c:pt>
                <c:pt idx="1619">
                  <c:v>39784</c:v>
                </c:pt>
                <c:pt idx="1620">
                  <c:v>39785</c:v>
                </c:pt>
                <c:pt idx="1621">
                  <c:v>39786</c:v>
                </c:pt>
                <c:pt idx="1622">
                  <c:v>39787</c:v>
                </c:pt>
                <c:pt idx="1623">
                  <c:v>39788</c:v>
                </c:pt>
                <c:pt idx="1624">
                  <c:v>39789</c:v>
                </c:pt>
                <c:pt idx="1625">
                  <c:v>39790</c:v>
                </c:pt>
                <c:pt idx="1626">
                  <c:v>39791</c:v>
                </c:pt>
                <c:pt idx="1627">
                  <c:v>39792</c:v>
                </c:pt>
                <c:pt idx="1628">
                  <c:v>39793</c:v>
                </c:pt>
                <c:pt idx="1629">
                  <c:v>39794</c:v>
                </c:pt>
                <c:pt idx="1630">
                  <c:v>39795</c:v>
                </c:pt>
                <c:pt idx="1631">
                  <c:v>39796</c:v>
                </c:pt>
                <c:pt idx="1632">
                  <c:v>39797</c:v>
                </c:pt>
                <c:pt idx="1633">
                  <c:v>39798</c:v>
                </c:pt>
                <c:pt idx="1634">
                  <c:v>39799</c:v>
                </c:pt>
                <c:pt idx="1635">
                  <c:v>39800</c:v>
                </c:pt>
                <c:pt idx="1636">
                  <c:v>39801</c:v>
                </c:pt>
                <c:pt idx="1637">
                  <c:v>39802</c:v>
                </c:pt>
                <c:pt idx="1638">
                  <c:v>39803</c:v>
                </c:pt>
                <c:pt idx="1639">
                  <c:v>39804</c:v>
                </c:pt>
                <c:pt idx="1640">
                  <c:v>39805</c:v>
                </c:pt>
                <c:pt idx="1641">
                  <c:v>39806</c:v>
                </c:pt>
                <c:pt idx="1642">
                  <c:v>39807</c:v>
                </c:pt>
                <c:pt idx="1643">
                  <c:v>39808</c:v>
                </c:pt>
                <c:pt idx="1644">
                  <c:v>39809</c:v>
                </c:pt>
                <c:pt idx="1645">
                  <c:v>39810</c:v>
                </c:pt>
                <c:pt idx="1646">
                  <c:v>39811</c:v>
                </c:pt>
                <c:pt idx="1647">
                  <c:v>39812</c:v>
                </c:pt>
                <c:pt idx="1648">
                  <c:v>39813</c:v>
                </c:pt>
                <c:pt idx="1649">
                  <c:v>39814</c:v>
                </c:pt>
                <c:pt idx="1650">
                  <c:v>39815</c:v>
                </c:pt>
                <c:pt idx="1651">
                  <c:v>39816</c:v>
                </c:pt>
                <c:pt idx="1652">
                  <c:v>39817</c:v>
                </c:pt>
                <c:pt idx="1653">
                  <c:v>39818</c:v>
                </c:pt>
                <c:pt idx="1654">
                  <c:v>39819</c:v>
                </c:pt>
                <c:pt idx="1655">
                  <c:v>39820</c:v>
                </c:pt>
                <c:pt idx="1656">
                  <c:v>39821</c:v>
                </c:pt>
                <c:pt idx="1657">
                  <c:v>39822</c:v>
                </c:pt>
                <c:pt idx="1658">
                  <c:v>39823</c:v>
                </c:pt>
                <c:pt idx="1659">
                  <c:v>39824</c:v>
                </c:pt>
                <c:pt idx="1660">
                  <c:v>39825</c:v>
                </c:pt>
                <c:pt idx="1661">
                  <c:v>39826</c:v>
                </c:pt>
                <c:pt idx="1662">
                  <c:v>39827</c:v>
                </c:pt>
                <c:pt idx="1663">
                  <c:v>39828</c:v>
                </c:pt>
                <c:pt idx="1664">
                  <c:v>39829</c:v>
                </c:pt>
                <c:pt idx="1665">
                  <c:v>39830</c:v>
                </c:pt>
                <c:pt idx="1666">
                  <c:v>39831</c:v>
                </c:pt>
                <c:pt idx="1667">
                  <c:v>39832</c:v>
                </c:pt>
                <c:pt idx="1668">
                  <c:v>39833</c:v>
                </c:pt>
                <c:pt idx="1669">
                  <c:v>39834</c:v>
                </c:pt>
                <c:pt idx="1670">
                  <c:v>39835</c:v>
                </c:pt>
                <c:pt idx="1671">
                  <c:v>39836</c:v>
                </c:pt>
                <c:pt idx="1672">
                  <c:v>39837</c:v>
                </c:pt>
                <c:pt idx="1673">
                  <c:v>39838</c:v>
                </c:pt>
                <c:pt idx="1674">
                  <c:v>39839</c:v>
                </c:pt>
                <c:pt idx="1675">
                  <c:v>39840</c:v>
                </c:pt>
                <c:pt idx="1676">
                  <c:v>39841</c:v>
                </c:pt>
                <c:pt idx="1677">
                  <c:v>39842</c:v>
                </c:pt>
                <c:pt idx="1678">
                  <c:v>39843</c:v>
                </c:pt>
                <c:pt idx="1679">
                  <c:v>39844</c:v>
                </c:pt>
                <c:pt idx="1680">
                  <c:v>39845</c:v>
                </c:pt>
                <c:pt idx="1681">
                  <c:v>39846</c:v>
                </c:pt>
                <c:pt idx="1682">
                  <c:v>39847</c:v>
                </c:pt>
                <c:pt idx="1683">
                  <c:v>39848</c:v>
                </c:pt>
                <c:pt idx="1684">
                  <c:v>39849</c:v>
                </c:pt>
                <c:pt idx="1685">
                  <c:v>39850</c:v>
                </c:pt>
                <c:pt idx="1686">
                  <c:v>39851</c:v>
                </c:pt>
                <c:pt idx="1687">
                  <c:v>39852</c:v>
                </c:pt>
                <c:pt idx="1688">
                  <c:v>39853</c:v>
                </c:pt>
                <c:pt idx="1689">
                  <c:v>39854</c:v>
                </c:pt>
                <c:pt idx="1690">
                  <c:v>39855</c:v>
                </c:pt>
                <c:pt idx="1691">
                  <c:v>39856</c:v>
                </c:pt>
                <c:pt idx="1692">
                  <c:v>39857</c:v>
                </c:pt>
                <c:pt idx="1693">
                  <c:v>39858</c:v>
                </c:pt>
                <c:pt idx="1694">
                  <c:v>39859</c:v>
                </c:pt>
                <c:pt idx="1695">
                  <c:v>39860</c:v>
                </c:pt>
                <c:pt idx="1696">
                  <c:v>39861</c:v>
                </c:pt>
                <c:pt idx="1697">
                  <c:v>39862</c:v>
                </c:pt>
                <c:pt idx="1698">
                  <c:v>39863</c:v>
                </c:pt>
                <c:pt idx="1699">
                  <c:v>39864</c:v>
                </c:pt>
                <c:pt idx="1700">
                  <c:v>39865</c:v>
                </c:pt>
                <c:pt idx="1701">
                  <c:v>39866</c:v>
                </c:pt>
                <c:pt idx="1702">
                  <c:v>39867</c:v>
                </c:pt>
                <c:pt idx="1703">
                  <c:v>39868</c:v>
                </c:pt>
                <c:pt idx="1704">
                  <c:v>39869</c:v>
                </c:pt>
                <c:pt idx="1705">
                  <c:v>39870</c:v>
                </c:pt>
                <c:pt idx="1706">
                  <c:v>39871</c:v>
                </c:pt>
                <c:pt idx="1707">
                  <c:v>39872</c:v>
                </c:pt>
                <c:pt idx="1708">
                  <c:v>39873</c:v>
                </c:pt>
                <c:pt idx="1709">
                  <c:v>39874</c:v>
                </c:pt>
                <c:pt idx="1710">
                  <c:v>39875</c:v>
                </c:pt>
                <c:pt idx="1711">
                  <c:v>39876</c:v>
                </c:pt>
                <c:pt idx="1712">
                  <c:v>39877</c:v>
                </c:pt>
                <c:pt idx="1713">
                  <c:v>39878</c:v>
                </c:pt>
                <c:pt idx="1714">
                  <c:v>39879</c:v>
                </c:pt>
                <c:pt idx="1715">
                  <c:v>39880</c:v>
                </c:pt>
                <c:pt idx="1716">
                  <c:v>39881</c:v>
                </c:pt>
                <c:pt idx="1717">
                  <c:v>39882</c:v>
                </c:pt>
                <c:pt idx="1718">
                  <c:v>39883</c:v>
                </c:pt>
                <c:pt idx="1719">
                  <c:v>39884</c:v>
                </c:pt>
                <c:pt idx="1720">
                  <c:v>39885</c:v>
                </c:pt>
                <c:pt idx="1721">
                  <c:v>39886</c:v>
                </c:pt>
                <c:pt idx="1722">
                  <c:v>39887</c:v>
                </c:pt>
                <c:pt idx="1723">
                  <c:v>39888</c:v>
                </c:pt>
                <c:pt idx="1724">
                  <c:v>39889</c:v>
                </c:pt>
                <c:pt idx="1725">
                  <c:v>39890</c:v>
                </c:pt>
                <c:pt idx="1726">
                  <c:v>39891</c:v>
                </c:pt>
                <c:pt idx="1727">
                  <c:v>39892</c:v>
                </c:pt>
                <c:pt idx="1728">
                  <c:v>39893</c:v>
                </c:pt>
                <c:pt idx="1729">
                  <c:v>39894</c:v>
                </c:pt>
                <c:pt idx="1730">
                  <c:v>39895</c:v>
                </c:pt>
                <c:pt idx="1731">
                  <c:v>39896</c:v>
                </c:pt>
                <c:pt idx="1732">
                  <c:v>39897</c:v>
                </c:pt>
                <c:pt idx="1733">
                  <c:v>39898</c:v>
                </c:pt>
                <c:pt idx="1734">
                  <c:v>39899</c:v>
                </c:pt>
                <c:pt idx="1735">
                  <c:v>39900</c:v>
                </c:pt>
                <c:pt idx="1736">
                  <c:v>39901</c:v>
                </c:pt>
                <c:pt idx="1737">
                  <c:v>39902</c:v>
                </c:pt>
                <c:pt idx="1738">
                  <c:v>39903</c:v>
                </c:pt>
                <c:pt idx="1739">
                  <c:v>39904</c:v>
                </c:pt>
                <c:pt idx="1740">
                  <c:v>39905</c:v>
                </c:pt>
                <c:pt idx="1741">
                  <c:v>39906</c:v>
                </c:pt>
                <c:pt idx="1742">
                  <c:v>39907</c:v>
                </c:pt>
                <c:pt idx="1743">
                  <c:v>39908</c:v>
                </c:pt>
                <c:pt idx="1744">
                  <c:v>39909</c:v>
                </c:pt>
                <c:pt idx="1745">
                  <c:v>39910</c:v>
                </c:pt>
                <c:pt idx="1746">
                  <c:v>39911</c:v>
                </c:pt>
                <c:pt idx="1747">
                  <c:v>39912</c:v>
                </c:pt>
                <c:pt idx="1748">
                  <c:v>39913</c:v>
                </c:pt>
                <c:pt idx="1749">
                  <c:v>39914</c:v>
                </c:pt>
                <c:pt idx="1750">
                  <c:v>39915</c:v>
                </c:pt>
                <c:pt idx="1751">
                  <c:v>39916</c:v>
                </c:pt>
                <c:pt idx="1752">
                  <c:v>39917</c:v>
                </c:pt>
                <c:pt idx="1753">
                  <c:v>39918</c:v>
                </c:pt>
                <c:pt idx="1754">
                  <c:v>39919</c:v>
                </c:pt>
                <c:pt idx="1755">
                  <c:v>39920</c:v>
                </c:pt>
                <c:pt idx="1756">
                  <c:v>39921</c:v>
                </c:pt>
                <c:pt idx="1757">
                  <c:v>39922</c:v>
                </c:pt>
                <c:pt idx="1758">
                  <c:v>39923</c:v>
                </c:pt>
                <c:pt idx="1759">
                  <c:v>39924</c:v>
                </c:pt>
                <c:pt idx="1760">
                  <c:v>39925</c:v>
                </c:pt>
                <c:pt idx="1761">
                  <c:v>39926</c:v>
                </c:pt>
                <c:pt idx="1762">
                  <c:v>39927</c:v>
                </c:pt>
                <c:pt idx="1763">
                  <c:v>39928</c:v>
                </c:pt>
                <c:pt idx="1764">
                  <c:v>39929</c:v>
                </c:pt>
                <c:pt idx="1765">
                  <c:v>39930</c:v>
                </c:pt>
                <c:pt idx="1766">
                  <c:v>39931</c:v>
                </c:pt>
                <c:pt idx="1767">
                  <c:v>39932</c:v>
                </c:pt>
                <c:pt idx="1768">
                  <c:v>39933</c:v>
                </c:pt>
                <c:pt idx="1769">
                  <c:v>39934</c:v>
                </c:pt>
                <c:pt idx="1770">
                  <c:v>39935</c:v>
                </c:pt>
                <c:pt idx="1771">
                  <c:v>39936</c:v>
                </c:pt>
                <c:pt idx="1772">
                  <c:v>39937</c:v>
                </c:pt>
                <c:pt idx="1773">
                  <c:v>39938</c:v>
                </c:pt>
                <c:pt idx="1774">
                  <c:v>39939</c:v>
                </c:pt>
                <c:pt idx="1775">
                  <c:v>39940</c:v>
                </c:pt>
                <c:pt idx="1776">
                  <c:v>39941</c:v>
                </c:pt>
                <c:pt idx="1777">
                  <c:v>39942</c:v>
                </c:pt>
                <c:pt idx="1778">
                  <c:v>39943</c:v>
                </c:pt>
                <c:pt idx="1779">
                  <c:v>39944</c:v>
                </c:pt>
                <c:pt idx="1780">
                  <c:v>39945</c:v>
                </c:pt>
                <c:pt idx="1781">
                  <c:v>39946</c:v>
                </c:pt>
                <c:pt idx="1782">
                  <c:v>39947</c:v>
                </c:pt>
                <c:pt idx="1783">
                  <c:v>39948</c:v>
                </c:pt>
                <c:pt idx="1784">
                  <c:v>39949</c:v>
                </c:pt>
                <c:pt idx="1785">
                  <c:v>39950</c:v>
                </c:pt>
                <c:pt idx="1786">
                  <c:v>39951</c:v>
                </c:pt>
                <c:pt idx="1787">
                  <c:v>39952</c:v>
                </c:pt>
                <c:pt idx="1788">
                  <c:v>39953</c:v>
                </c:pt>
                <c:pt idx="1789">
                  <c:v>39954</c:v>
                </c:pt>
                <c:pt idx="1790">
                  <c:v>39955</c:v>
                </c:pt>
                <c:pt idx="1791">
                  <c:v>39956</c:v>
                </c:pt>
                <c:pt idx="1792">
                  <c:v>39957</c:v>
                </c:pt>
                <c:pt idx="1793">
                  <c:v>39958</c:v>
                </c:pt>
                <c:pt idx="1794">
                  <c:v>39959</c:v>
                </c:pt>
                <c:pt idx="1795">
                  <c:v>39960</c:v>
                </c:pt>
                <c:pt idx="1796">
                  <c:v>39961</c:v>
                </c:pt>
                <c:pt idx="1797">
                  <c:v>39962</c:v>
                </c:pt>
                <c:pt idx="1798">
                  <c:v>39963</c:v>
                </c:pt>
                <c:pt idx="1799">
                  <c:v>39964</c:v>
                </c:pt>
                <c:pt idx="1800">
                  <c:v>39965</c:v>
                </c:pt>
                <c:pt idx="1801">
                  <c:v>39966</c:v>
                </c:pt>
                <c:pt idx="1802">
                  <c:v>39967</c:v>
                </c:pt>
                <c:pt idx="1803">
                  <c:v>39968</c:v>
                </c:pt>
                <c:pt idx="1804">
                  <c:v>39969</c:v>
                </c:pt>
                <c:pt idx="1805">
                  <c:v>39970</c:v>
                </c:pt>
                <c:pt idx="1806">
                  <c:v>39971</c:v>
                </c:pt>
                <c:pt idx="1807">
                  <c:v>39972</c:v>
                </c:pt>
                <c:pt idx="1808">
                  <c:v>39973</c:v>
                </c:pt>
                <c:pt idx="1809">
                  <c:v>39974</c:v>
                </c:pt>
                <c:pt idx="1810">
                  <c:v>39975</c:v>
                </c:pt>
                <c:pt idx="1811">
                  <c:v>39976</c:v>
                </c:pt>
                <c:pt idx="1812">
                  <c:v>39977</c:v>
                </c:pt>
                <c:pt idx="1813">
                  <c:v>39978</c:v>
                </c:pt>
                <c:pt idx="1814">
                  <c:v>39979</c:v>
                </c:pt>
                <c:pt idx="1815">
                  <c:v>39980</c:v>
                </c:pt>
                <c:pt idx="1816">
                  <c:v>39981</c:v>
                </c:pt>
                <c:pt idx="1817">
                  <c:v>39982</c:v>
                </c:pt>
                <c:pt idx="1818">
                  <c:v>39983</c:v>
                </c:pt>
                <c:pt idx="1819">
                  <c:v>39984</c:v>
                </c:pt>
                <c:pt idx="1820">
                  <c:v>39985</c:v>
                </c:pt>
                <c:pt idx="1821">
                  <c:v>39986</c:v>
                </c:pt>
                <c:pt idx="1822">
                  <c:v>39987</c:v>
                </c:pt>
                <c:pt idx="1823">
                  <c:v>39988</c:v>
                </c:pt>
                <c:pt idx="1824">
                  <c:v>39989</c:v>
                </c:pt>
                <c:pt idx="1825">
                  <c:v>39990</c:v>
                </c:pt>
                <c:pt idx="1826">
                  <c:v>39991</c:v>
                </c:pt>
                <c:pt idx="1827">
                  <c:v>39992</c:v>
                </c:pt>
                <c:pt idx="1828">
                  <c:v>39993</c:v>
                </c:pt>
                <c:pt idx="1829">
                  <c:v>39994</c:v>
                </c:pt>
                <c:pt idx="1830">
                  <c:v>39995</c:v>
                </c:pt>
                <c:pt idx="1831">
                  <c:v>39996</c:v>
                </c:pt>
                <c:pt idx="1832">
                  <c:v>39997</c:v>
                </c:pt>
                <c:pt idx="1833">
                  <c:v>39998</c:v>
                </c:pt>
                <c:pt idx="1834">
                  <c:v>39999</c:v>
                </c:pt>
                <c:pt idx="1835">
                  <c:v>40000</c:v>
                </c:pt>
                <c:pt idx="1836">
                  <c:v>40001</c:v>
                </c:pt>
                <c:pt idx="1837">
                  <c:v>40002</c:v>
                </c:pt>
                <c:pt idx="1838">
                  <c:v>40003</c:v>
                </c:pt>
                <c:pt idx="1839">
                  <c:v>40004</c:v>
                </c:pt>
                <c:pt idx="1840">
                  <c:v>40005</c:v>
                </c:pt>
                <c:pt idx="1841">
                  <c:v>40006</c:v>
                </c:pt>
                <c:pt idx="1842">
                  <c:v>40007</c:v>
                </c:pt>
                <c:pt idx="1843">
                  <c:v>40008</c:v>
                </c:pt>
                <c:pt idx="1844">
                  <c:v>40009</c:v>
                </c:pt>
                <c:pt idx="1845">
                  <c:v>40010</c:v>
                </c:pt>
                <c:pt idx="1846">
                  <c:v>40011</c:v>
                </c:pt>
                <c:pt idx="1847">
                  <c:v>40012</c:v>
                </c:pt>
                <c:pt idx="1848">
                  <c:v>40013</c:v>
                </c:pt>
                <c:pt idx="1849">
                  <c:v>40014</c:v>
                </c:pt>
                <c:pt idx="1850">
                  <c:v>40015</c:v>
                </c:pt>
                <c:pt idx="1851">
                  <c:v>40016</c:v>
                </c:pt>
                <c:pt idx="1852">
                  <c:v>40017</c:v>
                </c:pt>
                <c:pt idx="1853">
                  <c:v>40018</c:v>
                </c:pt>
                <c:pt idx="1854">
                  <c:v>40019</c:v>
                </c:pt>
                <c:pt idx="1855">
                  <c:v>40020</c:v>
                </c:pt>
                <c:pt idx="1856">
                  <c:v>40021</c:v>
                </c:pt>
                <c:pt idx="1857">
                  <c:v>40022</c:v>
                </c:pt>
                <c:pt idx="1858">
                  <c:v>40023</c:v>
                </c:pt>
                <c:pt idx="1859">
                  <c:v>40024</c:v>
                </c:pt>
                <c:pt idx="1860">
                  <c:v>40025</c:v>
                </c:pt>
                <c:pt idx="1861">
                  <c:v>40026</c:v>
                </c:pt>
                <c:pt idx="1862">
                  <c:v>40027</c:v>
                </c:pt>
                <c:pt idx="1863">
                  <c:v>40028</c:v>
                </c:pt>
                <c:pt idx="1864">
                  <c:v>40029</c:v>
                </c:pt>
                <c:pt idx="1865">
                  <c:v>40030</c:v>
                </c:pt>
                <c:pt idx="1866">
                  <c:v>40031</c:v>
                </c:pt>
                <c:pt idx="1867">
                  <c:v>40032</c:v>
                </c:pt>
                <c:pt idx="1868">
                  <c:v>40033</c:v>
                </c:pt>
                <c:pt idx="1869">
                  <c:v>40034</c:v>
                </c:pt>
                <c:pt idx="1870">
                  <c:v>40035</c:v>
                </c:pt>
                <c:pt idx="1871">
                  <c:v>40036</c:v>
                </c:pt>
                <c:pt idx="1872">
                  <c:v>40037</c:v>
                </c:pt>
                <c:pt idx="1873">
                  <c:v>40038</c:v>
                </c:pt>
                <c:pt idx="1874">
                  <c:v>40039</c:v>
                </c:pt>
                <c:pt idx="1875">
                  <c:v>40040</c:v>
                </c:pt>
                <c:pt idx="1876">
                  <c:v>40041</c:v>
                </c:pt>
                <c:pt idx="1877">
                  <c:v>40042</c:v>
                </c:pt>
                <c:pt idx="1878">
                  <c:v>40043</c:v>
                </c:pt>
                <c:pt idx="1879">
                  <c:v>40044</c:v>
                </c:pt>
                <c:pt idx="1880">
                  <c:v>40045</c:v>
                </c:pt>
                <c:pt idx="1881">
                  <c:v>40046</c:v>
                </c:pt>
                <c:pt idx="1882">
                  <c:v>40047</c:v>
                </c:pt>
                <c:pt idx="1883">
                  <c:v>40048</c:v>
                </c:pt>
                <c:pt idx="1884">
                  <c:v>40049</c:v>
                </c:pt>
                <c:pt idx="1885">
                  <c:v>40050</c:v>
                </c:pt>
                <c:pt idx="1886">
                  <c:v>40051</c:v>
                </c:pt>
                <c:pt idx="1887">
                  <c:v>40052</c:v>
                </c:pt>
                <c:pt idx="1888">
                  <c:v>40053</c:v>
                </c:pt>
                <c:pt idx="1889">
                  <c:v>40054</c:v>
                </c:pt>
                <c:pt idx="1890">
                  <c:v>40055</c:v>
                </c:pt>
                <c:pt idx="1891">
                  <c:v>40056</c:v>
                </c:pt>
                <c:pt idx="1892">
                  <c:v>40057</c:v>
                </c:pt>
                <c:pt idx="1893">
                  <c:v>40058</c:v>
                </c:pt>
                <c:pt idx="1894">
                  <c:v>40059</c:v>
                </c:pt>
                <c:pt idx="1895">
                  <c:v>40060</c:v>
                </c:pt>
                <c:pt idx="1896">
                  <c:v>40061</c:v>
                </c:pt>
                <c:pt idx="1897">
                  <c:v>40062</c:v>
                </c:pt>
                <c:pt idx="1898">
                  <c:v>40063</c:v>
                </c:pt>
                <c:pt idx="1899">
                  <c:v>40064</c:v>
                </c:pt>
                <c:pt idx="1900">
                  <c:v>40065</c:v>
                </c:pt>
                <c:pt idx="1901">
                  <c:v>40066</c:v>
                </c:pt>
                <c:pt idx="1902">
                  <c:v>40067</c:v>
                </c:pt>
                <c:pt idx="1903">
                  <c:v>40068</c:v>
                </c:pt>
                <c:pt idx="1904">
                  <c:v>40069</c:v>
                </c:pt>
                <c:pt idx="1905">
                  <c:v>40070</c:v>
                </c:pt>
                <c:pt idx="1906">
                  <c:v>40071</c:v>
                </c:pt>
                <c:pt idx="1907">
                  <c:v>40072</c:v>
                </c:pt>
                <c:pt idx="1908">
                  <c:v>40073</c:v>
                </c:pt>
                <c:pt idx="1909">
                  <c:v>40074</c:v>
                </c:pt>
                <c:pt idx="1910">
                  <c:v>40075</c:v>
                </c:pt>
                <c:pt idx="1911">
                  <c:v>40076</c:v>
                </c:pt>
                <c:pt idx="1912">
                  <c:v>40077</c:v>
                </c:pt>
                <c:pt idx="1913">
                  <c:v>40078</c:v>
                </c:pt>
                <c:pt idx="1914">
                  <c:v>40079</c:v>
                </c:pt>
                <c:pt idx="1915">
                  <c:v>40080</c:v>
                </c:pt>
                <c:pt idx="1916">
                  <c:v>40081</c:v>
                </c:pt>
                <c:pt idx="1917">
                  <c:v>40082</c:v>
                </c:pt>
                <c:pt idx="1918">
                  <c:v>40083</c:v>
                </c:pt>
                <c:pt idx="1919">
                  <c:v>40084</c:v>
                </c:pt>
                <c:pt idx="1920">
                  <c:v>40085</c:v>
                </c:pt>
                <c:pt idx="1921">
                  <c:v>40086</c:v>
                </c:pt>
                <c:pt idx="1922">
                  <c:v>40087</c:v>
                </c:pt>
                <c:pt idx="1923">
                  <c:v>40088</c:v>
                </c:pt>
                <c:pt idx="1924">
                  <c:v>40089</c:v>
                </c:pt>
                <c:pt idx="1925">
                  <c:v>40090</c:v>
                </c:pt>
                <c:pt idx="1926">
                  <c:v>40091</c:v>
                </c:pt>
                <c:pt idx="1927">
                  <c:v>40092</c:v>
                </c:pt>
                <c:pt idx="1928">
                  <c:v>40093</c:v>
                </c:pt>
                <c:pt idx="1929">
                  <c:v>40094</c:v>
                </c:pt>
                <c:pt idx="1930">
                  <c:v>40095</c:v>
                </c:pt>
                <c:pt idx="1931">
                  <c:v>40096</c:v>
                </c:pt>
                <c:pt idx="1932">
                  <c:v>40097</c:v>
                </c:pt>
                <c:pt idx="1933">
                  <c:v>40098</c:v>
                </c:pt>
                <c:pt idx="1934">
                  <c:v>40099</c:v>
                </c:pt>
                <c:pt idx="1935">
                  <c:v>40100</c:v>
                </c:pt>
                <c:pt idx="1936">
                  <c:v>40101</c:v>
                </c:pt>
                <c:pt idx="1937">
                  <c:v>40102</c:v>
                </c:pt>
                <c:pt idx="1938">
                  <c:v>40103</c:v>
                </c:pt>
                <c:pt idx="1939">
                  <c:v>40104</c:v>
                </c:pt>
                <c:pt idx="1940">
                  <c:v>40105</c:v>
                </c:pt>
                <c:pt idx="1941">
                  <c:v>40106</c:v>
                </c:pt>
                <c:pt idx="1942">
                  <c:v>40107</c:v>
                </c:pt>
                <c:pt idx="1943">
                  <c:v>40108</c:v>
                </c:pt>
                <c:pt idx="1944">
                  <c:v>40109</c:v>
                </c:pt>
                <c:pt idx="1945">
                  <c:v>40110</c:v>
                </c:pt>
                <c:pt idx="1946">
                  <c:v>40111</c:v>
                </c:pt>
                <c:pt idx="1947">
                  <c:v>40112</c:v>
                </c:pt>
                <c:pt idx="1948">
                  <c:v>40113</c:v>
                </c:pt>
                <c:pt idx="1949">
                  <c:v>40114</c:v>
                </c:pt>
                <c:pt idx="1950">
                  <c:v>40115</c:v>
                </c:pt>
                <c:pt idx="1951">
                  <c:v>40116</c:v>
                </c:pt>
                <c:pt idx="1952">
                  <c:v>40117</c:v>
                </c:pt>
                <c:pt idx="1953">
                  <c:v>40118</c:v>
                </c:pt>
                <c:pt idx="1954">
                  <c:v>40119</c:v>
                </c:pt>
                <c:pt idx="1955">
                  <c:v>40120</c:v>
                </c:pt>
                <c:pt idx="1956">
                  <c:v>40121</c:v>
                </c:pt>
                <c:pt idx="1957">
                  <c:v>40122</c:v>
                </c:pt>
                <c:pt idx="1958">
                  <c:v>40123</c:v>
                </c:pt>
                <c:pt idx="1959">
                  <c:v>40124</c:v>
                </c:pt>
                <c:pt idx="1960">
                  <c:v>40125</c:v>
                </c:pt>
                <c:pt idx="1961">
                  <c:v>40126</c:v>
                </c:pt>
                <c:pt idx="1962">
                  <c:v>40127</c:v>
                </c:pt>
                <c:pt idx="1963">
                  <c:v>40128</c:v>
                </c:pt>
                <c:pt idx="1964">
                  <c:v>40129</c:v>
                </c:pt>
                <c:pt idx="1965">
                  <c:v>40130</c:v>
                </c:pt>
                <c:pt idx="1966">
                  <c:v>40131</c:v>
                </c:pt>
                <c:pt idx="1967">
                  <c:v>40132</c:v>
                </c:pt>
                <c:pt idx="1968">
                  <c:v>40133</c:v>
                </c:pt>
                <c:pt idx="1969">
                  <c:v>40134</c:v>
                </c:pt>
                <c:pt idx="1970">
                  <c:v>40135</c:v>
                </c:pt>
                <c:pt idx="1971">
                  <c:v>40136</c:v>
                </c:pt>
                <c:pt idx="1972">
                  <c:v>40137</c:v>
                </c:pt>
                <c:pt idx="1973">
                  <c:v>40138</c:v>
                </c:pt>
                <c:pt idx="1974">
                  <c:v>40139</c:v>
                </c:pt>
                <c:pt idx="1975">
                  <c:v>40140</c:v>
                </c:pt>
                <c:pt idx="1976">
                  <c:v>40141</c:v>
                </c:pt>
                <c:pt idx="1977">
                  <c:v>40142</c:v>
                </c:pt>
                <c:pt idx="1978">
                  <c:v>40143</c:v>
                </c:pt>
                <c:pt idx="1979">
                  <c:v>40144</c:v>
                </c:pt>
                <c:pt idx="1980">
                  <c:v>40145</c:v>
                </c:pt>
                <c:pt idx="1981">
                  <c:v>40146</c:v>
                </c:pt>
                <c:pt idx="1982">
                  <c:v>40147</c:v>
                </c:pt>
                <c:pt idx="1983">
                  <c:v>40148</c:v>
                </c:pt>
                <c:pt idx="1984">
                  <c:v>40149</c:v>
                </c:pt>
                <c:pt idx="1985">
                  <c:v>40150</c:v>
                </c:pt>
                <c:pt idx="1986">
                  <c:v>40151</c:v>
                </c:pt>
                <c:pt idx="1987">
                  <c:v>40152</c:v>
                </c:pt>
                <c:pt idx="1988">
                  <c:v>40153</c:v>
                </c:pt>
                <c:pt idx="1989">
                  <c:v>40154</c:v>
                </c:pt>
                <c:pt idx="1990">
                  <c:v>40155</c:v>
                </c:pt>
                <c:pt idx="1991">
                  <c:v>40156</c:v>
                </c:pt>
                <c:pt idx="1992">
                  <c:v>40157</c:v>
                </c:pt>
                <c:pt idx="1993">
                  <c:v>40158</c:v>
                </c:pt>
                <c:pt idx="1994">
                  <c:v>40159</c:v>
                </c:pt>
                <c:pt idx="1995">
                  <c:v>40160</c:v>
                </c:pt>
                <c:pt idx="1996">
                  <c:v>40161</c:v>
                </c:pt>
                <c:pt idx="1997">
                  <c:v>40162</c:v>
                </c:pt>
                <c:pt idx="1998">
                  <c:v>40163</c:v>
                </c:pt>
                <c:pt idx="1999">
                  <c:v>40164</c:v>
                </c:pt>
                <c:pt idx="2000">
                  <c:v>40165</c:v>
                </c:pt>
                <c:pt idx="2001">
                  <c:v>40166</c:v>
                </c:pt>
                <c:pt idx="2002">
                  <c:v>40167</c:v>
                </c:pt>
                <c:pt idx="2003">
                  <c:v>40168</c:v>
                </c:pt>
                <c:pt idx="2004">
                  <c:v>40169</c:v>
                </c:pt>
                <c:pt idx="2005">
                  <c:v>40170</c:v>
                </c:pt>
                <c:pt idx="2006">
                  <c:v>40171</c:v>
                </c:pt>
                <c:pt idx="2007">
                  <c:v>40172</c:v>
                </c:pt>
                <c:pt idx="2008">
                  <c:v>40173</c:v>
                </c:pt>
                <c:pt idx="2009">
                  <c:v>40174</c:v>
                </c:pt>
                <c:pt idx="2010">
                  <c:v>40175</c:v>
                </c:pt>
                <c:pt idx="2011">
                  <c:v>40176</c:v>
                </c:pt>
                <c:pt idx="2012">
                  <c:v>40177</c:v>
                </c:pt>
                <c:pt idx="2013">
                  <c:v>40178</c:v>
                </c:pt>
                <c:pt idx="2014">
                  <c:v>40179</c:v>
                </c:pt>
                <c:pt idx="2015">
                  <c:v>40180</c:v>
                </c:pt>
                <c:pt idx="2016">
                  <c:v>40181</c:v>
                </c:pt>
                <c:pt idx="2017">
                  <c:v>40182</c:v>
                </c:pt>
                <c:pt idx="2018">
                  <c:v>40183</c:v>
                </c:pt>
                <c:pt idx="2019">
                  <c:v>40184</c:v>
                </c:pt>
                <c:pt idx="2020">
                  <c:v>40185</c:v>
                </c:pt>
                <c:pt idx="2021">
                  <c:v>40186</c:v>
                </c:pt>
                <c:pt idx="2022">
                  <c:v>40187</c:v>
                </c:pt>
                <c:pt idx="2023">
                  <c:v>40188</c:v>
                </c:pt>
                <c:pt idx="2024">
                  <c:v>40189</c:v>
                </c:pt>
                <c:pt idx="2025">
                  <c:v>40190</c:v>
                </c:pt>
                <c:pt idx="2026">
                  <c:v>40191</c:v>
                </c:pt>
                <c:pt idx="2027">
                  <c:v>40192</c:v>
                </c:pt>
                <c:pt idx="2028">
                  <c:v>40193</c:v>
                </c:pt>
                <c:pt idx="2029">
                  <c:v>40194</c:v>
                </c:pt>
                <c:pt idx="2030">
                  <c:v>40195</c:v>
                </c:pt>
                <c:pt idx="2031">
                  <c:v>40196</c:v>
                </c:pt>
                <c:pt idx="2032">
                  <c:v>40197</c:v>
                </c:pt>
                <c:pt idx="2033">
                  <c:v>40198</c:v>
                </c:pt>
                <c:pt idx="2034">
                  <c:v>40199</c:v>
                </c:pt>
                <c:pt idx="2035">
                  <c:v>40200</c:v>
                </c:pt>
                <c:pt idx="2036">
                  <c:v>40201</c:v>
                </c:pt>
                <c:pt idx="2037">
                  <c:v>40202</c:v>
                </c:pt>
                <c:pt idx="2038">
                  <c:v>40203</c:v>
                </c:pt>
                <c:pt idx="2039">
                  <c:v>40204</c:v>
                </c:pt>
                <c:pt idx="2040">
                  <c:v>40205</c:v>
                </c:pt>
                <c:pt idx="2041">
                  <c:v>40206</c:v>
                </c:pt>
                <c:pt idx="2042">
                  <c:v>40207</c:v>
                </c:pt>
                <c:pt idx="2043">
                  <c:v>40208</c:v>
                </c:pt>
                <c:pt idx="2044">
                  <c:v>40209</c:v>
                </c:pt>
                <c:pt idx="2045">
                  <c:v>40210</c:v>
                </c:pt>
                <c:pt idx="2046">
                  <c:v>40211</c:v>
                </c:pt>
                <c:pt idx="2047">
                  <c:v>40212</c:v>
                </c:pt>
                <c:pt idx="2048">
                  <c:v>40213</c:v>
                </c:pt>
                <c:pt idx="2049">
                  <c:v>40214</c:v>
                </c:pt>
                <c:pt idx="2050">
                  <c:v>40215</c:v>
                </c:pt>
                <c:pt idx="2051">
                  <c:v>40216</c:v>
                </c:pt>
                <c:pt idx="2052">
                  <c:v>40217</c:v>
                </c:pt>
                <c:pt idx="2053">
                  <c:v>40218</c:v>
                </c:pt>
                <c:pt idx="2054">
                  <c:v>40219</c:v>
                </c:pt>
                <c:pt idx="2055">
                  <c:v>40220</c:v>
                </c:pt>
                <c:pt idx="2056">
                  <c:v>40221</c:v>
                </c:pt>
                <c:pt idx="2057">
                  <c:v>40222</c:v>
                </c:pt>
                <c:pt idx="2058">
                  <c:v>40223</c:v>
                </c:pt>
                <c:pt idx="2059">
                  <c:v>40224</c:v>
                </c:pt>
                <c:pt idx="2060">
                  <c:v>40225</c:v>
                </c:pt>
                <c:pt idx="2061">
                  <c:v>40226</c:v>
                </c:pt>
                <c:pt idx="2062">
                  <c:v>40227</c:v>
                </c:pt>
                <c:pt idx="2063">
                  <c:v>40228</c:v>
                </c:pt>
                <c:pt idx="2064">
                  <c:v>40229</c:v>
                </c:pt>
                <c:pt idx="2065">
                  <c:v>40230</c:v>
                </c:pt>
                <c:pt idx="2066">
                  <c:v>40231</c:v>
                </c:pt>
                <c:pt idx="2067">
                  <c:v>40232</c:v>
                </c:pt>
                <c:pt idx="2068">
                  <c:v>40233</c:v>
                </c:pt>
                <c:pt idx="2069">
                  <c:v>40234</c:v>
                </c:pt>
                <c:pt idx="2070">
                  <c:v>40235</c:v>
                </c:pt>
                <c:pt idx="2071">
                  <c:v>40236</c:v>
                </c:pt>
                <c:pt idx="2072">
                  <c:v>40237</c:v>
                </c:pt>
                <c:pt idx="2073">
                  <c:v>40238</c:v>
                </c:pt>
                <c:pt idx="2074">
                  <c:v>40239</c:v>
                </c:pt>
                <c:pt idx="2075">
                  <c:v>40240</c:v>
                </c:pt>
                <c:pt idx="2076">
                  <c:v>40241</c:v>
                </c:pt>
                <c:pt idx="2077">
                  <c:v>40242</c:v>
                </c:pt>
                <c:pt idx="2078">
                  <c:v>40243</c:v>
                </c:pt>
                <c:pt idx="2079">
                  <c:v>40244</c:v>
                </c:pt>
                <c:pt idx="2080">
                  <c:v>40245</c:v>
                </c:pt>
                <c:pt idx="2081">
                  <c:v>40246</c:v>
                </c:pt>
                <c:pt idx="2082">
                  <c:v>40247</c:v>
                </c:pt>
                <c:pt idx="2083">
                  <c:v>40248</c:v>
                </c:pt>
                <c:pt idx="2084">
                  <c:v>40249</c:v>
                </c:pt>
                <c:pt idx="2085">
                  <c:v>40250</c:v>
                </c:pt>
                <c:pt idx="2086">
                  <c:v>40251</c:v>
                </c:pt>
                <c:pt idx="2087">
                  <c:v>40252</c:v>
                </c:pt>
                <c:pt idx="2088">
                  <c:v>40253</c:v>
                </c:pt>
                <c:pt idx="2089">
                  <c:v>40254</c:v>
                </c:pt>
                <c:pt idx="2090">
                  <c:v>40255</c:v>
                </c:pt>
                <c:pt idx="2091">
                  <c:v>40256</c:v>
                </c:pt>
                <c:pt idx="2092">
                  <c:v>40257</c:v>
                </c:pt>
                <c:pt idx="2093">
                  <c:v>40258</c:v>
                </c:pt>
                <c:pt idx="2094">
                  <c:v>40259</c:v>
                </c:pt>
                <c:pt idx="2095">
                  <c:v>40260</c:v>
                </c:pt>
                <c:pt idx="2096">
                  <c:v>40261</c:v>
                </c:pt>
                <c:pt idx="2097">
                  <c:v>40262</c:v>
                </c:pt>
                <c:pt idx="2098">
                  <c:v>40263</c:v>
                </c:pt>
                <c:pt idx="2099">
                  <c:v>40264</c:v>
                </c:pt>
                <c:pt idx="2100">
                  <c:v>40265</c:v>
                </c:pt>
                <c:pt idx="2101">
                  <c:v>40266</c:v>
                </c:pt>
                <c:pt idx="2102">
                  <c:v>40267</c:v>
                </c:pt>
                <c:pt idx="2103">
                  <c:v>40268</c:v>
                </c:pt>
                <c:pt idx="2104">
                  <c:v>40269</c:v>
                </c:pt>
                <c:pt idx="2105">
                  <c:v>40270</c:v>
                </c:pt>
                <c:pt idx="2106">
                  <c:v>40271</c:v>
                </c:pt>
                <c:pt idx="2107">
                  <c:v>40272</c:v>
                </c:pt>
                <c:pt idx="2108">
                  <c:v>40273</c:v>
                </c:pt>
                <c:pt idx="2109">
                  <c:v>40274</c:v>
                </c:pt>
                <c:pt idx="2110">
                  <c:v>40275</c:v>
                </c:pt>
                <c:pt idx="2111">
                  <c:v>40276</c:v>
                </c:pt>
                <c:pt idx="2112">
                  <c:v>40277</c:v>
                </c:pt>
                <c:pt idx="2113">
                  <c:v>40278</c:v>
                </c:pt>
                <c:pt idx="2114">
                  <c:v>40279</c:v>
                </c:pt>
                <c:pt idx="2115">
                  <c:v>40280</c:v>
                </c:pt>
                <c:pt idx="2116">
                  <c:v>40281</c:v>
                </c:pt>
                <c:pt idx="2117">
                  <c:v>40282</c:v>
                </c:pt>
                <c:pt idx="2118">
                  <c:v>40283</c:v>
                </c:pt>
                <c:pt idx="2119">
                  <c:v>40284</c:v>
                </c:pt>
                <c:pt idx="2120">
                  <c:v>40285</c:v>
                </c:pt>
                <c:pt idx="2121">
                  <c:v>40286</c:v>
                </c:pt>
                <c:pt idx="2122">
                  <c:v>40287</c:v>
                </c:pt>
                <c:pt idx="2123">
                  <c:v>40288</c:v>
                </c:pt>
                <c:pt idx="2124">
                  <c:v>40289</c:v>
                </c:pt>
                <c:pt idx="2125">
                  <c:v>40290</c:v>
                </c:pt>
                <c:pt idx="2126">
                  <c:v>40291</c:v>
                </c:pt>
                <c:pt idx="2127">
                  <c:v>40292</c:v>
                </c:pt>
                <c:pt idx="2128">
                  <c:v>40293</c:v>
                </c:pt>
                <c:pt idx="2129">
                  <c:v>40294</c:v>
                </c:pt>
                <c:pt idx="2130">
                  <c:v>40295</c:v>
                </c:pt>
                <c:pt idx="2131">
                  <c:v>40296</c:v>
                </c:pt>
                <c:pt idx="2132">
                  <c:v>40297</c:v>
                </c:pt>
                <c:pt idx="2133">
                  <c:v>40298</c:v>
                </c:pt>
                <c:pt idx="2134">
                  <c:v>40299</c:v>
                </c:pt>
                <c:pt idx="2135">
                  <c:v>40300</c:v>
                </c:pt>
                <c:pt idx="2136">
                  <c:v>40301</c:v>
                </c:pt>
                <c:pt idx="2137">
                  <c:v>40302</c:v>
                </c:pt>
                <c:pt idx="2138">
                  <c:v>40303</c:v>
                </c:pt>
                <c:pt idx="2139">
                  <c:v>40304</c:v>
                </c:pt>
                <c:pt idx="2140">
                  <c:v>40305</c:v>
                </c:pt>
                <c:pt idx="2141">
                  <c:v>40306</c:v>
                </c:pt>
                <c:pt idx="2142">
                  <c:v>40307</c:v>
                </c:pt>
                <c:pt idx="2143">
                  <c:v>40308</c:v>
                </c:pt>
                <c:pt idx="2144">
                  <c:v>40309</c:v>
                </c:pt>
                <c:pt idx="2145">
                  <c:v>40310</c:v>
                </c:pt>
                <c:pt idx="2146">
                  <c:v>40311</c:v>
                </c:pt>
                <c:pt idx="2147">
                  <c:v>40312</c:v>
                </c:pt>
                <c:pt idx="2148">
                  <c:v>40313</c:v>
                </c:pt>
                <c:pt idx="2149">
                  <c:v>40314</c:v>
                </c:pt>
                <c:pt idx="2150">
                  <c:v>40315</c:v>
                </c:pt>
                <c:pt idx="2151">
                  <c:v>40316</c:v>
                </c:pt>
                <c:pt idx="2152">
                  <c:v>40317</c:v>
                </c:pt>
                <c:pt idx="2153">
                  <c:v>40318</c:v>
                </c:pt>
                <c:pt idx="2154">
                  <c:v>40319</c:v>
                </c:pt>
                <c:pt idx="2155">
                  <c:v>40320</c:v>
                </c:pt>
                <c:pt idx="2156">
                  <c:v>40321</c:v>
                </c:pt>
                <c:pt idx="2157">
                  <c:v>40322</c:v>
                </c:pt>
                <c:pt idx="2158">
                  <c:v>40323</c:v>
                </c:pt>
                <c:pt idx="2159">
                  <c:v>40324</c:v>
                </c:pt>
                <c:pt idx="2160">
                  <c:v>40325</c:v>
                </c:pt>
                <c:pt idx="2161">
                  <c:v>40326</c:v>
                </c:pt>
                <c:pt idx="2162">
                  <c:v>40327</c:v>
                </c:pt>
                <c:pt idx="2163">
                  <c:v>40328</c:v>
                </c:pt>
                <c:pt idx="2164">
                  <c:v>40329</c:v>
                </c:pt>
                <c:pt idx="2165">
                  <c:v>40330</c:v>
                </c:pt>
                <c:pt idx="2166">
                  <c:v>40331</c:v>
                </c:pt>
                <c:pt idx="2167">
                  <c:v>40332</c:v>
                </c:pt>
                <c:pt idx="2168">
                  <c:v>40333</c:v>
                </c:pt>
                <c:pt idx="2169">
                  <c:v>40334</c:v>
                </c:pt>
                <c:pt idx="2170">
                  <c:v>40335</c:v>
                </c:pt>
                <c:pt idx="2171">
                  <c:v>40336</c:v>
                </c:pt>
                <c:pt idx="2172">
                  <c:v>40337</c:v>
                </c:pt>
                <c:pt idx="2173">
                  <c:v>40338</c:v>
                </c:pt>
                <c:pt idx="2174">
                  <c:v>40339</c:v>
                </c:pt>
                <c:pt idx="2175">
                  <c:v>40340</c:v>
                </c:pt>
                <c:pt idx="2176">
                  <c:v>40346</c:v>
                </c:pt>
                <c:pt idx="2177">
                  <c:v>40347</c:v>
                </c:pt>
                <c:pt idx="2178">
                  <c:v>40348</c:v>
                </c:pt>
                <c:pt idx="2179">
                  <c:v>40349</c:v>
                </c:pt>
                <c:pt idx="2180">
                  <c:v>40350</c:v>
                </c:pt>
                <c:pt idx="2181">
                  <c:v>40351</c:v>
                </c:pt>
                <c:pt idx="2182">
                  <c:v>40352</c:v>
                </c:pt>
                <c:pt idx="2183">
                  <c:v>40353</c:v>
                </c:pt>
                <c:pt idx="2184">
                  <c:v>40354</c:v>
                </c:pt>
                <c:pt idx="2185">
                  <c:v>40355</c:v>
                </c:pt>
                <c:pt idx="2186">
                  <c:v>40356</c:v>
                </c:pt>
                <c:pt idx="2187">
                  <c:v>40357</c:v>
                </c:pt>
                <c:pt idx="2188">
                  <c:v>40358</c:v>
                </c:pt>
                <c:pt idx="2189">
                  <c:v>40359</c:v>
                </c:pt>
                <c:pt idx="2190">
                  <c:v>40360</c:v>
                </c:pt>
                <c:pt idx="2191">
                  <c:v>40361</c:v>
                </c:pt>
                <c:pt idx="2192">
                  <c:v>40362</c:v>
                </c:pt>
                <c:pt idx="2193">
                  <c:v>40363</c:v>
                </c:pt>
                <c:pt idx="2194">
                  <c:v>40364</c:v>
                </c:pt>
                <c:pt idx="2195">
                  <c:v>40365</c:v>
                </c:pt>
                <c:pt idx="2196">
                  <c:v>40366</c:v>
                </c:pt>
                <c:pt idx="2197">
                  <c:v>40367</c:v>
                </c:pt>
                <c:pt idx="2198">
                  <c:v>40368</c:v>
                </c:pt>
                <c:pt idx="2199">
                  <c:v>40369</c:v>
                </c:pt>
                <c:pt idx="2200">
                  <c:v>40370</c:v>
                </c:pt>
                <c:pt idx="2201">
                  <c:v>40371</c:v>
                </c:pt>
                <c:pt idx="2202">
                  <c:v>40372</c:v>
                </c:pt>
                <c:pt idx="2203">
                  <c:v>40373</c:v>
                </c:pt>
                <c:pt idx="2204">
                  <c:v>40374</c:v>
                </c:pt>
                <c:pt idx="2205">
                  <c:v>40375</c:v>
                </c:pt>
                <c:pt idx="2206">
                  <c:v>40376</c:v>
                </c:pt>
                <c:pt idx="2207">
                  <c:v>40377</c:v>
                </c:pt>
                <c:pt idx="2208">
                  <c:v>40378</c:v>
                </c:pt>
                <c:pt idx="2209">
                  <c:v>40379</c:v>
                </c:pt>
                <c:pt idx="2210">
                  <c:v>40380</c:v>
                </c:pt>
                <c:pt idx="2211">
                  <c:v>40381</c:v>
                </c:pt>
                <c:pt idx="2212">
                  <c:v>40382</c:v>
                </c:pt>
                <c:pt idx="2213">
                  <c:v>40383</c:v>
                </c:pt>
                <c:pt idx="2214">
                  <c:v>40384</c:v>
                </c:pt>
                <c:pt idx="2215">
                  <c:v>40385</c:v>
                </c:pt>
                <c:pt idx="2216">
                  <c:v>40386</c:v>
                </c:pt>
                <c:pt idx="2217">
                  <c:v>40387</c:v>
                </c:pt>
                <c:pt idx="2218">
                  <c:v>40388</c:v>
                </c:pt>
                <c:pt idx="2219">
                  <c:v>40389</c:v>
                </c:pt>
                <c:pt idx="2220">
                  <c:v>40390</c:v>
                </c:pt>
                <c:pt idx="2221">
                  <c:v>40391</c:v>
                </c:pt>
                <c:pt idx="2222">
                  <c:v>40392</c:v>
                </c:pt>
                <c:pt idx="2223">
                  <c:v>40393</c:v>
                </c:pt>
                <c:pt idx="2224">
                  <c:v>40394</c:v>
                </c:pt>
                <c:pt idx="2225">
                  <c:v>40395</c:v>
                </c:pt>
                <c:pt idx="2226">
                  <c:v>40396</c:v>
                </c:pt>
                <c:pt idx="2227">
                  <c:v>40397</c:v>
                </c:pt>
                <c:pt idx="2228">
                  <c:v>40398</c:v>
                </c:pt>
                <c:pt idx="2229">
                  <c:v>40399</c:v>
                </c:pt>
                <c:pt idx="2230">
                  <c:v>40400</c:v>
                </c:pt>
                <c:pt idx="2231">
                  <c:v>40401</c:v>
                </c:pt>
                <c:pt idx="2232">
                  <c:v>40402</c:v>
                </c:pt>
                <c:pt idx="2233">
                  <c:v>40403</c:v>
                </c:pt>
                <c:pt idx="2234">
                  <c:v>40404</c:v>
                </c:pt>
                <c:pt idx="2235">
                  <c:v>40405</c:v>
                </c:pt>
                <c:pt idx="2236">
                  <c:v>40406</c:v>
                </c:pt>
                <c:pt idx="2237">
                  <c:v>40407</c:v>
                </c:pt>
                <c:pt idx="2238">
                  <c:v>40408</c:v>
                </c:pt>
                <c:pt idx="2239">
                  <c:v>40409</c:v>
                </c:pt>
                <c:pt idx="2240">
                  <c:v>40410</c:v>
                </c:pt>
                <c:pt idx="2241">
                  <c:v>40411</c:v>
                </c:pt>
                <c:pt idx="2242">
                  <c:v>40412</c:v>
                </c:pt>
                <c:pt idx="2243">
                  <c:v>40413</c:v>
                </c:pt>
                <c:pt idx="2244">
                  <c:v>40414</c:v>
                </c:pt>
                <c:pt idx="2245">
                  <c:v>40415</c:v>
                </c:pt>
                <c:pt idx="2246">
                  <c:v>40416</c:v>
                </c:pt>
                <c:pt idx="2247">
                  <c:v>40417</c:v>
                </c:pt>
                <c:pt idx="2248">
                  <c:v>40418</c:v>
                </c:pt>
                <c:pt idx="2249">
                  <c:v>40419</c:v>
                </c:pt>
                <c:pt idx="2250">
                  <c:v>40420</c:v>
                </c:pt>
                <c:pt idx="2251">
                  <c:v>40421</c:v>
                </c:pt>
                <c:pt idx="2252">
                  <c:v>40422</c:v>
                </c:pt>
                <c:pt idx="2253">
                  <c:v>40423</c:v>
                </c:pt>
                <c:pt idx="2254">
                  <c:v>40424</c:v>
                </c:pt>
                <c:pt idx="2255">
                  <c:v>40425</c:v>
                </c:pt>
                <c:pt idx="2256">
                  <c:v>40426</c:v>
                </c:pt>
                <c:pt idx="2257">
                  <c:v>40427</c:v>
                </c:pt>
                <c:pt idx="2258">
                  <c:v>40428</c:v>
                </c:pt>
                <c:pt idx="2259">
                  <c:v>40429</c:v>
                </c:pt>
                <c:pt idx="2260">
                  <c:v>40430</c:v>
                </c:pt>
                <c:pt idx="2261">
                  <c:v>40431</c:v>
                </c:pt>
                <c:pt idx="2262">
                  <c:v>40432</c:v>
                </c:pt>
                <c:pt idx="2263">
                  <c:v>40433</c:v>
                </c:pt>
                <c:pt idx="2264">
                  <c:v>40434</c:v>
                </c:pt>
                <c:pt idx="2265">
                  <c:v>40435</c:v>
                </c:pt>
                <c:pt idx="2266">
                  <c:v>40436</c:v>
                </c:pt>
                <c:pt idx="2267">
                  <c:v>40437</c:v>
                </c:pt>
                <c:pt idx="2268">
                  <c:v>40438</c:v>
                </c:pt>
                <c:pt idx="2269">
                  <c:v>40439</c:v>
                </c:pt>
                <c:pt idx="2270">
                  <c:v>40440</c:v>
                </c:pt>
                <c:pt idx="2271">
                  <c:v>40441</c:v>
                </c:pt>
                <c:pt idx="2272">
                  <c:v>40442</c:v>
                </c:pt>
                <c:pt idx="2273">
                  <c:v>40443</c:v>
                </c:pt>
                <c:pt idx="2274">
                  <c:v>40444</c:v>
                </c:pt>
                <c:pt idx="2275">
                  <c:v>40445</c:v>
                </c:pt>
                <c:pt idx="2276">
                  <c:v>40446</c:v>
                </c:pt>
                <c:pt idx="2277">
                  <c:v>40447</c:v>
                </c:pt>
                <c:pt idx="2278">
                  <c:v>40448</c:v>
                </c:pt>
                <c:pt idx="2279">
                  <c:v>40449</c:v>
                </c:pt>
                <c:pt idx="2280">
                  <c:v>40450</c:v>
                </c:pt>
                <c:pt idx="2281">
                  <c:v>40451</c:v>
                </c:pt>
                <c:pt idx="2282">
                  <c:v>40452</c:v>
                </c:pt>
                <c:pt idx="2283">
                  <c:v>40453</c:v>
                </c:pt>
                <c:pt idx="2284">
                  <c:v>40454</c:v>
                </c:pt>
                <c:pt idx="2285">
                  <c:v>40455</c:v>
                </c:pt>
                <c:pt idx="2286">
                  <c:v>40456</c:v>
                </c:pt>
                <c:pt idx="2287">
                  <c:v>40457</c:v>
                </c:pt>
                <c:pt idx="2288">
                  <c:v>40458</c:v>
                </c:pt>
                <c:pt idx="2289">
                  <c:v>40459</c:v>
                </c:pt>
                <c:pt idx="2290">
                  <c:v>40460</c:v>
                </c:pt>
                <c:pt idx="2291">
                  <c:v>40461</c:v>
                </c:pt>
                <c:pt idx="2292">
                  <c:v>40462</c:v>
                </c:pt>
                <c:pt idx="2293">
                  <c:v>40463</c:v>
                </c:pt>
                <c:pt idx="2294">
                  <c:v>40464</c:v>
                </c:pt>
                <c:pt idx="2295">
                  <c:v>40465</c:v>
                </c:pt>
                <c:pt idx="2296">
                  <c:v>40466</c:v>
                </c:pt>
                <c:pt idx="2297">
                  <c:v>40479</c:v>
                </c:pt>
                <c:pt idx="2298">
                  <c:v>40480</c:v>
                </c:pt>
                <c:pt idx="2299">
                  <c:v>40481</c:v>
                </c:pt>
                <c:pt idx="2300">
                  <c:v>40482</c:v>
                </c:pt>
                <c:pt idx="2301">
                  <c:v>40483</c:v>
                </c:pt>
                <c:pt idx="2302">
                  <c:v>40484</c:v>
                </c:pt>
                <c:pt idx="2303">
                  <c:v>40485</c:v>
                </c:pt>
                <c:pt idx="2304">
                  <c:v>40486</c:v>
                </c:pt>
                <c:pt idx="2305">
                  <c:v>40487</c:v>
                </c:pt>
                <c:pt idx="2306">
                  <c:v>40488</c:v>
                </c:pt>
                <c:pt idx="2307">
                  <c:v>40489</c:v>
                </c:pt>
                <c:pt idx="2308">
                  <c:v>40490</c:v>
                </c:pt>
                <c:pt idx="2309">
                  <c:v>40491</c:v>
                </c:pt>
                <c:pt idx="2310">
                  <c:v>40492</c:v>
                </c:pt>
                <c:pt idx="2311">
                  <c:v>40493</c:v>
                </c:pt>
                <c:pt idx="2312">
                  <c:v>40494</c:v>
                </c:pt>
                <c:pt idx="2313">
                  <c:v>40495</c:v>
                </c:pt>
                <c:pt idx="2314">
                  <c:v>40496</c:v>
                </c:pt>
                <c:pt idx="2315">
                  <c:v>40497</c:v>
                </c:pt>
                <c:pt idx="2316">
                  <c:v>40498</c:v>
                </c:pt>
                <c:pt idx="2317">
                  <c:v>40499</c:v>
                </c:pt>
                <c:pt idx="2318">
                  <c:v>40500</c:v>
                </c:pt>
                <c:pt idx="2319">
                  <c:v>40501</c:v>
                </c:pt>
                <c:pt idx="2320">
                  <c:v>40502</c:v>
                </c:pt>
                <c:pt idx="2321">
                  <c:v>40503</c:v>
                </c:pt>
                <c:pt idx="2322">
                  <c:v>40504</c:v>
                </c:pt>
                <c:pt idx="2323">
                  <c:v>40505</c:v>
                </c:pt>
                <c:pt idx="2324">
                  <c:v>40506</c:v>
                </c:pt>
                <c:pt idx="2325">
                  <c:v>40507</c:v>
                </c:pt>
                <c:pt idx="2326">
                  <c:v>40508</c:v>
                </c:pt>
                <c:pt idx="2327">
                  <c:v>40509</c:v>
                </c:pt>
                <c:pt idx="2328">
                  <c:v>40510</c:v>
                </c:pt>
                <c:pt idx="2329">
                  <c:v>40511</c:v>
                </c:pt>
                <c:pt idx="2330">
                  <c:v>40512</c:v>
                </c:pt>
                <c:pt idx="2331">
                  <c:v>40513</c:v>
                </c:pt>
                <c:pt idx="2332">
                  <c:v>40514</c:v>
                </c:pt>
                <c:pt idx="2333">
                  <c:v>40515</c:v>
                </c:pt>
                <c:pt idx="2334">
                  <c:v>40516</c:v>
                </c:pt>
                <c:pt idx="2335">
                  <c:v>40517</c:v>
                </c:pt>
                <c:pt idx="2336">
                  <c:v>40518</c:v>
                </c:pt>
                <c:pt idx="2337">
                  <c:v>40519</c:v>
                </c:pt>
                <c:pt idx="2338">
                  <c:v>40520</c:v>
                </c:pt>
                <c:pt idx="2339">
                  <c:v>40521</c:v>
                </c:pt>
                <c:pt idx="2340">
                  <c:v>40522</c:v>
                </c:pt>
                <c:pt idx="2341">
                  <c:v>40523</c:v>
                </c:pt>
                <c:pt idx="2342">
                  <c:v>40524</c:v>
                </c:pt>
                <c:pt idx="2343">
                  <c:v>40525</c:v>
                </c:pt>
                <c:pt idx="2344">
                  <c:v>40526</c:v>
                </c:pt>
                <c:pt idx="2345">
                  <c:v>40527</c:v>
                </c:pt>
                <c:pt idx="2346">
                  <c:v>40528</c:v>
                </c:pt>
                <c:pt idx="2347">
                  <c:v>40529</c:v>
                </c:pt>
                <c:pt idx="2348">
                  <c:v>40530</c:v>
                </c:pt>
                <c:pt idx="2349">
                  <c:v>40531</c:v>
                </c:pt>
                <c:pt idx="2350">
                  <c:v>40532</c:v>
                </c:pt>
                <c:pt idx="2351">
                  <c:v>40533</c:v>
                </c:pt>
                <c:pt idx="2352">
                  <c:v>40534</c:v>
                </c:pt>
                <c:pt idx="2353">
                  <c:v>40535</c:v>
                </c:pt>
                <c:pt idx="2354">
                  <c:v>40536</c:v>
                </c:pt>
                <c:pt idx="2355">
                  <c:v>40537</c:v>
                </c:pt>
                <c:pt idx="2356">
                  <c:v>40538</c:v>
                </c:pt>
                <c:pt idx="2357">
                  <c:v>40539</c:v>
                </c:pt>
                <c:pt idx="2358">
                  <c:v>40540</c:v>
                </c:pt>
                <c:pt idx="2359">
                  <c:v>40541</c:v>
                </c:pt>
                <c:pt idx="2360">
                  <c:v>40542</c:v>
                </c:pt>
                <c:pt idx="2361">
                  <c:v>40543</c:v>
                </c:pt>
                <c:pt idx="2362">
                  <c:v>40544</c:v>
                </c:pt>
                <c:pt idx="2363">
                  <c:v>40545</c:v>
                </c:pt>
                <c:pt idx="2364">
                  <c:v>40546</c:v>
                </c:pt>
                <c:pt idx="2365">
                  <c:v>40547</c:v>
                </c:pt>
                <c:pt idx="2366">
                  <c:v>40548</c:v>
                </c:pt>
                <c:pt idx="2367">
                  <c:v>40549</c:v>
                </c:pt>
                <c:pt idx="2368">
                  <c:v>40550</c:v>
                </c:pt>
                <c:pt idx="2369">
                  <c:v>40551</c:v>
                </c:pt>
                <c:pt idx="2370">
                  <c:v>40552</c:v>
                </c:pt>
                <c:pt idx="2371">
                  <c:v>40553</c:v>
                </c:pt>
                <c:pt idx="2372">
                  <c:v>40554</c:v>
                </c:pt>
                <c:pt idx="2373">
                  <c:v>40555</c:v>
                </c:pt>
                <c:pt idx="2374">
                  <c:v>40556</c:v>
                </c:pt>
                <c:pt idx="2375">
                  <c:v>40557</c:v>
                </c:pt>
                <c:pt idx="2376">
                  <c:v>40558</c:v>
                </c:pt>
                <c:pt idx="2377">
                  <c:v>40559</c:v>
                </c:pt>
                <c:pt idx="2378">
                  <c:v>40560</c:v>
                </c:pt>
                <c:pt idx="2379">
                  <c:v>40561</c:v>
                </c:pt>
                <c:pt idx="2380">
                  <c:v>40562</c:v>
                </c:pt>
                <c:pt idx="2381">
                  <c:v>40563</c:v>
                </c:pt>
                <c:pt idx="2382">
                  <c:v>40564</c:v>
                </c:pt>
                <c:pt idx="2383">
                  <c:v>40565</c:v>
                </c:pt>
                <c:pt idx="2384">
                  <c:v>40566</c:v>
                </c:pt>
                <c:pt idx="2385">
                  <c:v>40567</c:v>
                </c:pt>
                <c:pt idx="2386">
                  <c:v>40568</c:v>
                </c:pt>
                <c:pt idx="2387">
                  <c:v>40569</c:v>
                </c:pt>
                <c:pt idx="2388">
                  <c:v>40570</c:v>
                </c:pt>
                <c:pt idx="2389">
                  <c:v>40571</c:v>
                </c:pt>
                <c:pt idx="2390">
                  <c:v>40572</c:v>
                </c:pt>
                <c:pt idx="2391">
                  <c:v>40573</c:v>
                </c:pt>
                <c:pt idx="2392">
                  <c:v>40574</c:v>
                </c:pt>
                <c:pt idx="2393">
                  <c:v>40575</c:v>
                </c:pt>
                <c:pt idx="2394">
                  <c:v>40576</c:v>
                </c:pt>
                <c:pt idx="2395">
                  <c:v>40577</c:v>
                </c:pt>
                <c:pt idx="2396">
                  <c:v>40578</c:v>
                </c:pt>
                <c:pt idx="2397">
                  <c:v>40579</c:v>
                </c:pt>
                <c:pt idx="2398">
                  <c:v>40580</c:v>
                </c:pt>
                <c:pt idx="2399">
                  <c:v>40581</c:v>
                </c:pt>
                <c:pt idx="2400">
                  <c:v>40582</c:v>
                </c:pt>
                <c:pt idx="2401">
                  <c:v>40583</c:v>
                </c:pt>
                <c:pt idx="2402">
                  <c:v>40584</c:v>
                </c:pt>
                <c:pt idx="2403">
                  <c:v>40585</c:v>
                </c:pt>
                <c:pt idx="2404">
                  <c:v>40586</c:v>
                </c:pt>
                <c:pt idx="2405">
                  <c:v>40587</c:v>
                </c:pt>
                <c:pt idx="2406">
                  <c:v>40588</c:v>
                </c:pt>
                <c:pt idx="2407">
                  <c:v>40589</c:v>
                </c:pt>
                <c:pt idx="2408">
                  <c:v>40590</c:v>
                </c:pt>
                <c:pt idx="2409">
                  <c:v>40591</c:v>
                </c:pt>
                <c:pt idx="2410">
                  <c:v>40592</c:v>
                </c:pt>
                <c:pt idx="2411">
                  <c:v>40593</c:v>
                </c:pt>
                <c:pt idx="2412">
                  <c:v>40594</c:v>
                </c:pt>
                <c:pt idx="2413">
                  <c:v>40595</c:v>
                </c:pt>
                <c:pt idx="2414">
                  <c:v>40596</c:v>
                </c:pt>
                <c:pt idx="2415">
                  <c:v>40597</c:v>
                </c:pt>
                <c:pt idx="2416">
                  <c:v>40598</c:v>
                </c:pt>
                <c:pt idx="2417">
                  <c:v>40599</c:v>
                </c:pt>
                <c:pt idx="2418">
                  <c:v>40600</c:v>
                </c:pt>
                <c:pt idx="2419">
                  <c:v>40601</c:v>
                </c:pt>
                <c:pt idx="2420">
                  <c:v>40602</c:v>
                </c:pt>
                <c:pt idx="2421">
                  <c:v>40603</c:v>
                </c:pt>
                <c:pt idx="2422">
                  <c:v>40604</c:v>
                </c:pt>
                <c:pt idx="2423">
                  <c:v>40605</c:v>
                </c:pt>
                <c:pt idx="2424">
                  <c:v>40606</c:v>
                </c:pt>
                <c:pt idx="2425">
                  <c:v>40607</c:v>
                </c:pt>
                <c:pt idx="2426">
                  <c:v>40608</c:v>
                </c:pt>
                <c:pt idx="2427">
                  <c:v>40609</c:v>
                </c:pt>
                <c:pt idx="2428">
                  <c:v>40610</c:v>
                </c:pt>
                <c:pt idx="2429">
                  <c:v>40611</c:v>
                </c:pt>
                <c:pt idx="2430">
                  <c:v>40612</c:v>
                </c:pt>
                <c:pt idx="2431">
                  <c:v>40613</c:v>
                </c:pt>
                <c:pt idx="2432">
                  <c:v>40614</c:v>
                </c:pt>
                <c:pt idx="2433">
                  <c:v>40615</c:v>
                </c:pt>
                <c:pt idx="2434">
                  <c:v>40616</c:v>
                </c:pt>
                <c:pt idx="2435">
                  <c:v>40617</c:v>
                </c:pt>
                <c:pt idx="2436">
                  <c:v>40618</c:v>
                </c:pt>
                <c:pt idx="2437">
                  <c:v>40619</c:v>
                </c:pt>
                <c:pt idx="2438">
                  <c:v>40620</c:v>
                </c:pt>
                <c:pt idx="2439">
                  <c:v>40621</c:v>
                </c:pt>
                <c:pt idx="2440">
                  <c:v>40622</c:v>
                </c:pt>
                <c:pt idx="2441">
                  <c:v>40623</c:v>
                </c:pt>
                <c:pt idx="2442">
                  <c:v>40624</c:v>
                </c:pt>
                <c:pt idx="2443">
                  <c:v>40625</c:v>
                </c:pt>
                <c:pt idx="2444">
                  <c:v>40626</c:v>
                </c:pt>
                <c:pt idx="2445">
                  <c:v>40627</c:v>
                </c:pt>
                <c:pt idx="2446">
                  <c:v>40628</c:v>
                </c:pt>
                <c:pt idx="2447">
                  <c:v>40629</c:v>
                </c:pt>
                <c:pt idx="2448">
                  <c:v>40630</c:v>
                </c:pt>
                <c:pt idx="2449">
                  <c:v>40631</c:v>
                </c:pt>
                <c:pt idx="2450">
                  <c:v>40632</c:v>
                </c:pt>
              </c:numCache>
            </c:numRef>
          </c:cat>
          <c:val>
            <c:numRef>
              <c:f>'Sheet 1'!$F$2:$F$2452</c:f>
              <c:numCache>
                <c:formatCode>General</c:formatCode>
                <c:ptCount val="2451"/>
                <c:pt idx="0">
                  <c:v>14.783388672396541</c:v>
                </c:pt>
                <c:pt idx="1">
                  <c:v>14.843388671986759</c:v>
                </c:pt>
                <c:pt idx="2">
                  <c:v>15.503310547210273</c:v>
                </c:pt>
                <c:pt idx="3">
                  <c:v>15.537734375335276</c:v>
                </c:pt>
                <c:pt idx="4">
                  <c:v>15.885019531473523</c:v>
                </c:pt>
                <c:pt idx="5">
                  <c:v>15.887822265736759</c:v>
                </c:pt>
                <c:pt idx="6">
                  <c:v>15.888828124850983</c:v>
                </c:pt>
                <c:pt idx="7">
                  <c:v>16.042978515848528</c:v>
                </c:pt>
                <c:pt idx="8">
                  <c:v>16.198867186903954</c:v>
                </c:pt>
                <c:pt idx="9">
                  <c:v>16.279414061456929</c:v>
                </c:pt>
                <c:pt idx="10">
                  <c:v>16.279296874068667</c:v>
                </c:pt>
                <c:pt idx="11">
                  <c:v>16.279355468228481</c:v>
                </c:pt>
                <c:pt idx="12">
                  <c:v>16.483017577789703</c:v>
                </c:pt>
                <c:pt idx="13">
                  <c:v>16.536630858667181</c:v>
                </c:pt>
                <c:pt idx="14">
                  <c:v>16.589140624739215</c:v>
                </c:pt>
                <c:pt idx="15">
                  <c:v>16.650527344085276</c:v>
                </c:pt>
                <c:pt idx="16">
                  <c:v>16.74535156227649</c:v>
                </c:pt>
                <c:pt idx="17">
                  <c:v>16.812968750484302</c:v>
                </c:pt>
                <c:pt idx="18">
                  <c:v>16.862226562574495</c:v>
                </c:pt>
                <c:pt idx="19">
                  <c:v>16.938007812015712</c:v>
                </c:pt>
                <c:pt idx="20">
                  <c:v>17.053457031957802</c:v>
                </c:pt>
                <c:pt idx="21">
                  <c:v>17.131982421502492</c:v>
                </c:pt>
                <c:pt idx="22">
                  <c:v>17.225302734412242</c:v>
                </c:pt>
                <c:pt idx="23">
                  <c:v>17.387050780467693</c:v>
                </c:pt>
                <c:pt idx="24">
                  <c:v>17.470078125596057</c:v>
                </c:pt>
                <c:pt idx="25">
                  <c:v>17.531445313245058</c:v>
                </c:pt>
                <c:pt idx="26">
                  <c:v>17.581005859188732</c:v>
                </c:pt>
                <c:pt idx="27">
                  <c:v>17.66070312447847</c:v>
                </c:pt>
                <c:pt idx="28">
                  <c:v>17.815673828124989</c:v>
                </c:pt>
                <c:pt idx="29">
                  <c:v>17.8949804697186</c:v>
                </c:pt>
                <c:pt idx="30">
                  <c:v>17.939111327752482</c:v>
                </c:pt>
                <c:pt idx="31">
                  <c:v>17.984316406771523</c:v>
                </c:pt>
                <c:pt idx="32">
                  <c:v>18.055244142189622</c:v>
                </c:pt>
                <c:pt idx="33">
                  <c:v>18.264716798439622</c:v>
                </c:pt>
                <c:pt idx="34">
                  <c:v>18.38138671964408</c:v>
                </c:pt>
                <c:pt idx="35">
                  <c:v>18.38138671964408</c:v>
                </c:pt>
                <c:pt idx="36">
                  <c:v>18.38138671964408</c:v>
                </c:pt>
                <c:pt idx="37">
                  <c:v>18.38138671964408</c:v>
                </c:pt>
                <c:pt idx="38">
                  <c:v>20.351210937835276</c:v>
                </c:pt>
                <c:pt idx="39">
                  <c:v>20.429824219085276</c:v>
                </c:pt>
                <c:pt idx="40">
                  <c:v>20.526406251825371</c:v>
                </c:pt>
                <c:pt idx="41">
                  <c:v>20.706152345053852</c:v>
                </c:pt>
                <c:pt idx="42">
                  <c:v>20.759404297918081</c:v>
                </c:pt>
                <c:pt idx="43">
                  <c:v>20.805126953870047</c:v>
                </c:pt>
                <c:pt idx="44">
                  <c:v>22.30930664204061</c:v>
                </c:pt>
                <c:pt idx="45">
                  <c:v>22.427451172843575</c:v>
                </c:pt>
                <c:pt idx="46">
                  <c:v>22.505136718973507</c:v>
                </c:pt>
                <c:pt idx="47">
                  <c:v>22.671552735380828</c:v>
                </c:pt>
                <c:pt idx="48">
                  <c:v>22.81979492213577</c:v>
                </c:pt>
                <c:pt idx="49">
                  <c:v>23.012451170943677</c:v>
                </c:pt>
                <c:pt idx="50">
                  <c:v>23.062294921837736</c:v>
                </c:pt>
                <c:pt idx="51">
                  <c:v>23.145410156808794</c:v>
                </c:pt>
                <c:pt idx="52">
                  <c:v>23.301630860194564</c:v>
                </c:pt>
                <c:pt idx="53">
                  <c:v>23.45895507838577</c:v>
                </c:pt>
                <c:pt idx="54">
                  <c:v>23.596005859784785</c:v>
                </c:pt>
                <c:pt idx="55">
                  <c:v>23.735136719420552</c:v>
                </c:pt>
                <c:pt idx="56">
                  <c:v>23.897431641817093</c:v>
                </c:pt>
                <c:pt idx="57">
                  <c:v>23.977099610492591</c:v>
                </c:pt>
                <c:pt idx="58">
                  <c:v>24.074697267264128</c:v>
                </c:pt>
                <c:pt idx="59">
                  <c:v>24.203662110492591</c:v>
                </c:pt>
                <c:pt idx="60">
                  <c:v>24.367880860343575</c:v>
                </c:pt>
                <c:pt idx="61">
                  <c:v>24.553144530393173</c:v>
                </c:pt>
                <c:pt idx="62">
                  <c:v>25.005341796204448</c:v>
                </c:pt>
                <c:pt idx="63">
                  <c:v>25.164677734486769</c:v>
                </c:pt>
                <c:pt idx="64">
                  <c:v>25.273935546167181</c:v>
                </c:pt>
                <c:pt idx="65">
                  <c:v>25.413427734747529</c:v>
                </c:pt>
                <c:pt idx="66">
                  <c:v>25.361669923178852</c:v>
                </c:pt>
                <c:pt idx="67">
                  <c:v>25.535957031883299</c:v>
                </c:pt>
                <c:pt idx="68">
                  <c:v>25.908662110567079</c:v>
                </c:pt>
                <c:pt idx="69">
                  <c:v>29.655039062723507</c:v>
                </c:pt>
                <c:pt idx="70">
                  <c:v>26.400390625931308</c:v>
                </c:pt>
                <c:pt idx="71">
                  <c:v>26.30636718776077</c:v>
                </c:pt>
                <c:pt idx="72">
                  <c:v>26.655498047359288</c:v>
                </c:pt>
                <c:pt idx="73">
                  <c:v>26.826123047620047</c:v>
                </c:pt>
                <c:pt idx="74">
                  <c:v>26.975175782106817</c:v>
                </c:pt>
                <c:pt idx="75">
                  <c:v>29.935009766370047</c:v>
                </c:pt>
                <c:pt idx="76">
                  <c:v>27.663876953534785</c:v>
                </c:pt>
                <c:pt idx="77">
                  <c:v>27.552050781436265</c:v>
                </c:pt>
                <c:pt idx="78">
                  <c:v>28.00736328214407</c:v>
                </c:pt>
                <c:pt idx="79">
                  <c:v>28.117626952938732</c:v>
                </c:pt>
                <c:pt idx="80">
                  <c:v>28.329394532367576</c:v>
                </c:pt>
                <c:pt idx="81">
                  <c:v>28.485126952640698</c:v>
                </c:pt>
                <c:pt idx="82">
                  <c:v>28.61644531134516</c:v>
                </c:pt>
                <c:pt idx="83">
                  <c:v>28.862753904424597</c:v>
                </c:pt>
                <c:pt idx="84">
                  <c:v>29.612138670869172</c:v>
                </c:pt>
                <c:pt idx="85">
                  <c:v>28.615273437462747</c:v>
                </c:pt>
                <c:pt idx="86">
                  <c:v>28.864726562052962</c:v>
                </c:pt>
                <c:pt idx="87">
                  <c:v>30.613359374925487</c:v>
                </c:pt>
                <c:pt idx="88">
                  <c:v>29.083164062350988</c:v>
                </c:pt>
                <c:pt idx="89">
                  <c:v>29.270283202640712</c:v>
                </c:pt>
                <c:pt idx="90">
                  <c:v>29.415507812052962</c:v>
                </c:pt>
                <c:pt idx="91">
                  <c:v>29.491308593191196</c:v>
                </c:pt>
                <c:pt idx="92">
                  <c:v>29.672675781883299</c:v>
                </c:pt>
                <c:pt idx="93">
                  <c:v>29.807626952417188</c:v>
                </c:pt>
                <c:pt idx="94">
                  <c:v>29.96537109464407</c:v>
                </c:pt>
                <c:pt idx="95">
                  <c:v>30.18133789114653</c:v>
                </c:pt>
                <c:pt idx="96">
                  <c:v>30.391162109561254</c:v>
                </c:pt>
                <c:pt idx="97">
                  <c:v>30.572519531473496</c:v>
                </c:pt>
                <c:pt idx="98">
                  <c:v>30.690166014246653</c:v>
                </c:pt>
                <c:pt idx="99">
                  <c:v>30.8219335945323</c:v>
                </c:pt>
                <c:pt idx="100">
                  <c:v>30.9493750007823</c:v>
                </c:pt>
                <c:pt idx="101">
                  <c:v>31.115546875633278</c:v>
                </c:pt>
                <c:pt idx="102">
                  <c:v>31.273154295980927</c:v>
                </c:pt>
                <c:pt idx="103">
                  <c:v>31.504404296167181</c:v>
                </c:pt>
                <c:pt idx="104">
                  <c:v>31.486767577007402</c:v>
                </c:pt>
                <c:pt idx="105">
                  <c:v>31.53636718634516</c:v>
                </c:pt>
                <c:pt idx="106">
                  <c:v>31.696787108667188</c:v>
                </c:pt>
                <c:pt idx="107">
                  <c:v>31.891298828646551</c:v>
                </c:pt>
                <c:pt idx="108">
                  <c:v>32.383583984337747</c:v>
                </c:pt>
                <c:pt idx="109">
                  <c:v>32.565224609337747</c:v>
                </c:pt>
                <c:pt idx="110">
                  <c:v>32.377431640401475</c:v>
                </c:pt>
                <c:pt idx="111">
                  <c:v>32.534374999813735</c:v>
                </c:pt>
                <c:pt idx="112">
                  <c:v>32.761367186903961</c:v>
                </c:pt>
                <c:pt idx="113">
                  <c:v>32.91731445211915</c:v>
                </c:pt>
                <c:pt idx="114">
                  <c:v>33.318710936233401</c:v>
                </c:pt>
                <c:pt idx="115">
                  <c:v>33.482138670980959</c:v>
                </c:pt>
                <c:pt idx="116">
                  <c:v>33.682265625335276</c:v>
                </c:pt>
                <c:pt idx="117">
                  <c:v>33.838359374552986</c:v>
                </c:pt>
                <c:pt idx="118">
                  <c:v>33.918964844197035</c:v>
                </c:pt>
                <c:pt idx="119">
                  <c:v>34.161689453758257</c:v>
                </c:pt>
                <c:pt idx="120">
                  <c:v>34.174306640401483</c:v>
                </c:pt>
                <c:pt idx="121">
                  <c:v>14.554492186754947</c:v>
                </c:pt>
                <c:pt idx="122">
                  <c:v>14.657636717893189</c:v>
                </c:pt>
                <c:pt idx="123">
                  <c:v>14.766376952640712</c:v>
                </c:pt>
                <c:pt idx="124">
                  <c:v>14.87742187455297</c:v>
                </c:pt>
                <c:pt idx="125">
                  <c:v>14.904667967930433</c:v>
                </c:pt>
                <c:pt idx="126">
                  <c:v>15.056259765289724</c:v>
                </c:pt>
                <c:pt idx="127">
                  <c:v>15.081406249664729</c:v>
                </c:pt>
                <c:pt idx="128">
                  <c:v>15.04610351473093</c:v>
                </c:pt>
                <c:pt idx="129">
                  <c:v>15.158437499776484</c:v>
                </c:pt>
                <c:pt idx="130">
                  <c:v>15.227216796018178</c:v>
                </c:pt>
                <c:pt idx="131">
                  <c:v>15.33190429583192</c:v>
                </c:pt>
                <c:pt idx="132">
                  <c:v>15.342734375037262</c:v>
                </c:pt>
                <c:pt idx="133">
                  <c:v>15.358632811345171</c:v>
                </c:pt>
                <c:pt idx="134">
                  <c:v>15.96309570223093</c:v>
                </c:pt>
                <c:pt idx="135">
                  <c:v>16.016249999403943</c:v>
                </c:pt>
                <c:pt idx="136">
                  <c:v>16.906533203087726</c:v>
                </c:pt>
                <c:pt idx="137">
                  <c:v>16.90674804616717</c:v>
                </c:pt>
                <c:pt idx="138">
                  <c:v>16.964248046278943</c:v>
                </c:pt>
                <c:pt idx="139">
                  <c:v>16.888496094383278</c:v>
                </c:pt>
                <c:pt idx="140">
                  <c:v>16.995468749664724</c:v>
                </c:pt>
                <c:pt idx="141">
                  <c:v>17.151562499813735</c:v>
                </c:pt>
                <c:pt idx="142">
                  <c:v>17.180742186494172</c:v>
                </c:pt>
                <c:pt idx="143">
                  <c:v>16.65740234404803</c:v>
                </c:pt>
                <c:pt idx="144">
                  <c:v>16.735830076970149</c:v>
                </c:pt>
                <c:pt idx="145">
                  <c:v>16.695185546763224</c:v>
                </c:pt>
                <c:pt idx="146">
                  <c:v>16.771562498994175</c:v>
                </c:pt>
                <c:pt idx="147">
                  <c:v>16.831279296427962</c:v>
                </c:pt>
                <c:pt idx="148">
                  <c:v>16.93316406197847</c:v>
                </c:pt>
                <c:pt idx="149">
                  <c:v>16.996367186307896</c:v>
                </c:pt>
                <c:pt idx="150">
                  <c:v>17.013320313766599</c:v>
                </c:pt>
                <c:pt idx="151">
                  <c:v>17.033378905616711</c:v>
                </c:pt>
                <c:pt idx="152">
                  <c:v>17.055615234188721</c:v>
                </c:pt>
                <c:pt idx="153">
                  <c:v>17.146992187015723</c:v>
                </c:pt>
                <c:pt idx="154">
                  <c:v>17.201630858704437</c:v>
                </c:pt>
                <c:pt idx="155">
                  <c:v>17.264707030728449</c:v>
                </c:pt>
                <c:pt idx="156">
                  <c:v>17.417480467818699</c:v>
                </c:pt>
                <c:pt idx="157">
                  <c:v>17.400410155765698</c:v>
                </c:pt>
                <c:pt idx="158">
                  <c:v>17.562373046763213</c:v>
                </c:pt>
                <c:pt idx="159">
                  <c:v>17.602910155430447</c:v>
                </c:pt>
                <c:pt idx="160">
                  <c:v>17.612841796129942</c:v>
                </c:pt>
                <c:pt idx="161">
                  <c:v>17.698994140140723</c:v>
                </c:pt>
                <c:pt idx="162">
                  <c:v>17.896044922061254</c:v>
                </c:pt>
                <c:pt idx="163">
                  <c:v>17.891015624627482</c:v>
                </c:pt>
                <c:pt idx="164">
                  <c:v>18.13866210915149</c:v>
                </c:pt>
                <c:pt idx="165">
                  <c:v>18.173984374850995</c:v>
                </c:pt>
                <c:pt idx="166">
                  <c:v>18.575068359263231</c:v>
                </c:pt>
                <c:pt idx="167">
                  <c:v>18.62621093727649</c:v>
                </c:pt>
                <c:pt idx="168">
                  <c:v>19.044179688207802</c:v>
                </c:pt>
                <c:pt idx="169">
                  <c:v>19.048388672061243</c:v>
                </c:pt>
                <c:pt idx="170">
                  <c:v>19.39273437578229</c:v>
                </c:pt>
                <c:pt idx="171">
                  <c:v>19.480068360455327</c:v>
                </c:pt>
                <c:pt idx="172">
                  <c:v>20.12044921983032</c:v>
                </c:pt>
                <c:pt idx="173">
                  <c:v>20.133505860343575</c:v>
                </c:pt>
                <c:pt idx="174">
                  <c:v>21.920654297806323</c:v>
                </c:pt>
                <c:pt idx="175">
                  <c:v>20.843359376303834</c:v>
                </c:pt>
                <c:pt idx="176">
                  <c:v>20.905136719346036</c:v>
                </c:pt>
                <c:pt idx="177">
                  <c:v>25.839062500745047</c:v>
                </c:pt>
                <c:pt idx="178">
                  <c:v>21.457646485418081</c:v>
                </c:pt>
                <c:pt idx="179">
                  <c:v>21.925722655840197</c:v>
                </c:pt>
                <c:pt idx="180">
                  <c:v>21.909453125670563</c:v>
                </c:pt>
                <c:pt idx="181">
                  <c:v>22.726855469867601</c:v>
                </c:pt>
                <c:pt idx="182">
                  <c:v>22.679492187686265</c:v>
                </c:pt>
                <c:pt idx="183">
                  <c:v>23.496152343228459</c:v>
                </c:pt>
                <c:pt idx="184">
                  <c:v>25.122617187909782</c:v>
                </c:pt>
                <c:pt idx="185">
                  <c:v>23.57956054713576</c:v>
                </c:pt>
                <c:pt idx="186">
                  <c:v>23.679931639693688</c:v>
                </c:pt>
                <c:pt idx="187">
                  <c:v>24.133544921875</c:v>
                </c:pt>
                <c:pt idx="188">
                  <c:v>29.104580078274015</c:v>
                </c:pt>
                <c:pt idx="189">
                  <c:v>30.402958983555436</c:v>
                </c:pt>
                <c:pt idx="190">
                  <c:v>26.046542967669655</c:v>
                </c:pt>
                <c:pt idx="191">
                  <c:v>26.162656250409782</c:v>
                </c:pt>
                <c:pt idx="192">
                  <c:v>26.350917967967693</c:v>
                </c:pt>
                <c:pt idx="193">
                  <c:v>26.430644531734266</c:v>
                </c:pt>
                <c:pt idx="194">
                  <c:v>26.413984376005828</c:v>
                </c:pt>
                <c:pt idx="195">
                  <c:v>26.9511523451656</c:v>
                </c:pt>
                <c:pt idx="196">
                  <c:v>26.933066406287253</c:v>
                </c:pt>
                <c:pt idx="197">
                  <c:v>26.891865233890734</c:v>
                </c:pt>
                <c:pt idx="198">
                  <c:v>27.077177735045563</c:v>
                </c:pt>
                <c:pt idx="199">
                  <c:v>27.178496094420552</c:v>
                </c:pt>
                <c:pt idx="200">
                  <c:v>27.093125000596046</c:v>
                </c:pt>
                <c:pt idx="201">
                  <c:v>27.08128906227649</c:v>
                </c:pt>
                <c:pt idx="202">
                  <c:v>28.575722656212736</c:v>
                </c:pt>
                <c:pt idx="203">
                  <c:v>28.976191406138231</c:v>
                </c:pt>
                <c:pt idx="204">
                  <c:v>28.976953124627482</c:v>
                </c:pt>
                <c:pt idx="205">
                  <c:v>28.81859374884516</c:v>
                </c:pt>
                <c:pt idx="206">
                  <c:v>29.080937499180436</c:v>
                </c:pt>
                <c:pt idx="207">
                  <c:v>29.08297851588577</c:v>
                </c:pt>
                <c:pt idx="208">
                  <c:v>29.077060546725978</c:v>
                </c:pt>
                <c:pt idx="209">
                  <c:v>29.167148436419676</c:v>
                </c:pt>
                <c:pt idx="210">
                  <c:v>29.185976562090218</c:v>
                </c:pt>
                <c:pt idx="211">
                  <c:v>29.399960938841105</c:v>
                </c:pt>
                <c:pt idx="212">
                  <c:v>29.620683593675487</c:v>
                </c:pt>
                <c:pt idx="213">
                  <c:v>30.016289061866701</c:v>
                </c:pt>
                <c:pt idx="214">
                  <c:v>30.087167968973517</c:v>
                </c:pt>
                <c:pt idx="215">
                  <c:v>30.249404298141584</c:v>
                </c:pt>
                <c:pt idx="216">
                  <c:v>30.160937500186254</c:v>
                </c:pt>
                <c:pt idx="217">
                  <c:v>30.224804688245058</c:v>
                </c:pt>
                <c:pt idx="218">
                  <c:v>30.46506836079061</c:v>
                </c:pt>
                <c:pt idx="219">
                  <c:v>30.480664063245047</c:v>
                </c:pt>
                <c:pt idx="220">
                  <c:v>30.594375000335276</c:v>
                </c:pt>
                <c:pt idx="221">
                  <c:v>31.16770507954061</c:v>
                </c:pt>
                <c:pt idx="222">
                  <c:v>31.163955079391609</c:v>
                </c:pt>
                <c:pt idx="223">
                  <c:v>31.204179688356817</c:v>
                </c:pt>
                <c:pt idx="224">
                  <c:v>31.202070313505818</c:v>
                </c:pt>
                <c:pt idx="225">
                  <c:v>31.475664062425487</c:v>
                </c:pt>
                <c:pt idx="226">
                  <c:v>31.508769532665589</c:v>
                </c:pt>
                <c:pt idx="227">
                  <c:v>31.863027343526483</c:v>
                </c:pt>
                <c:pt idx="228">
                  <c:v>32.256083985790575</c:v>
                </c:pt>
                <c:pt idx="229">
                  <c:v>32.338154297322035</c:v>
                </c:pt>
                <c:pt idx="230">
                  <c:v>32.388447266072014</c:v>
                </c:pt>
                <c:pt idx="231">
                  <c:v>32.495068360120079</c:v>
                </c:pt>
                <c:pt idx="232">
                  <c:v>32.543535157106817</c:v>
                </c:pt>
                <c:pt idx="233">
                  <c:v>32.77292968891561</c:v>
                </c:pt>
                <c:pt idx="234">
                  <c:v>32.678115234710319</c:v>
                </c:pt>
                <c:pt idx="235">
                  <c:v>37.377031250856795</c:v>
                </c:pt>
                <c:pt idx="236">
                  <c:v>32.861884767189586</c:v>
                </c:pt>
                <c:pt idx="237">
                  <c:v>32.892041015438735</c:v>
                </c:pt>
                <c:pt idx="238">
                  <c:v>33.043369141407304</c:v>
                </c:pt>
                <c:pt idx="239">
                  <c:v>34.767763672396519</c:v>
                </c:pt>
                <c:pt idx="240">
                  <c:v>34.957685546949484</c:v>
                </c:pt>
                <c:pt idx="241">
                  <c:v>35.575107423588634</c:v>
                </c:pt>
                <c:pt idx="242">
                  <c:v>35.853710937313735</c:v>
                </c:pt>
                <c:pt idx="243">
                  <c:v>35.87561523448678</c:v>
                </c:pt>
                <c:pt idx="244">
                  <c:v>35.855205078609274</c:v>
                </c:pt>
                <c:pt idx="245">
                  <c:v>35.912001953460248</c:v>
                </c:pt>
                <c:pt idx="246">
                  <c:v>35.965673829428873</c:v>
                </c:pt>
                <c:pt idx="247">
                  <c:v>36.053593751043039</c:v>
                </c:pt>
                <c:pt idx="248">
                  <c:v>36.214218749664731</c:v>
                </c:pt>
                <c:pt idx="249">
                  <c:v>36.485019532963634</c:v>
                </c:pt>
                <c:pt idx="250">
                  <c:v>36.603066407144041</c:v>
                </c:pt>
                <c:pt idx="251">
                  <c:v>36.646826172247486</c:v>
                </c:pt>
                <c:pt idx="252">
                  <c:v>36.783525390550523</c:v>
                </c:pt>
                <c:pt idx="253">
                  <c:v>36.801796875894041</c:v>
                </c:pt>
                <c:pt idx="254">
                  <c:v>36.885332031175523</c:v>
                </c:pt>
                <c:pt idx="255">
                  <c:v>37.370273438282283</c:v>
                </c:pt>
                <c:pt idx="256">
                  <c:v>37.437626954168074</c:v>
                </c:pt>
                <c:pt idx="257">
                  <c:v>37.542275390587776</c:v>
                </c:pt>
                <c:pt idx="258">
                  <c:v>37.50525390636178</c:v>
                </c:pt>
                <c:pt idx="259">
                  <c:v>44.41336914151907</c:v>
                </c:pt>
                <c:pt idx="260">
                  <c:v>37.698242187500021</c:v>
                </c:pt>
                <c:pt idx="261">
                  <c:v>38.812236327677965</c:v>
                </c:pt>
                <c:pt idx="262">
                  <c:v>37.803447266109274</c:v>
                </c:pt>
                <c:pt idx="263">
                  <c:v>37.996132813394091</c:v>
                </c:pt>
                <c:pt idx="264">
                  <c:v>44.354892578907283</c:v>
                </c:pt>
                <c:pt idx="265">
                  <c:v>38.186015624552986</c:v>
                </c:pt>
                <c:pt idx="266">
                  <c:v>38.300458984449506</c:v>
                </c:pt>
                <c:pt idx="267">
                  <c:v>38.402968750335276</c:v>
                </c:pt>
                <c:pt idx="268">
                  <c:v>38.417578125372508</c:v>
                </c:pt>
                <c:pt idx="269">
                  <c:v>38.934160156175501</c:v>
                </c:pt>
                <c:pt idx="270">
                  <c:v>38.965458985418081</c:v>
                </c:pt>
                <c:pt idx="271">
                  <c:v>39.13766601588577</c:v>
                </c:pt>
                <c:pt idx="272">
                  <c:v>39.118593750521562</c:v>
                </c:pt>
                <c:pt idx="273">
                  <c:v>39.152480469085248</c:v>
                </c:pt>
                <c:pt idx="274">
                  <c:v>39.191503907553873</c:v>
                </c:pt>
                <c:pt idx="275">
                  <c:v>39.401347656734252</c:v>
                </c:pt>
                <c:pt idx="276">
                  <c:v>39.407109376043074</c:v>
                </c:pt>
                <c:pt idx="277">
                  <c:v>39.410380858927965</c:v>
                </c:pt>
                <c:pt idx="278">
                  <c:v>39.54874023422601</c:v>
                </c:pt>
                <c:pt idx="279">
                  <c:v>39.503642578609274</c:v>
                </c:pt>
                <c:pt idx="280">
                  <c:v>39.731416015885792</c:v>
                </c:pt>
                <c:pt idx="281">
                  <c:v>39.819365235045545</c:v>
                </c:pt>
                <c:pt idx="282">
                  <c:v>39.879277344793074</c:v>
                </c:pt>
                <c:pt idx="283">
                  <c:v>40.537998047657304</c:v>
                </c:pt>
                <c:pt idx="284">
                  <c:v>40.622285157442072</c:v>
                </c:pt>
                <c:pt idx="285">
                  <c:v>40.426728516817093</c:v>
                </c:pt>
                <c:pt idx="286">
                  <c:v>40.91629882901907</c:v>
                </c:pt>
                <c:pt idx="287">
                  <c:v>41.071718750521562</c:v>
                </c:pt>
                <c:pt idx="288">
                  <c:v>41.133339844644091</c:v>
                </c:pt>
                <c:pt idx="289">
                  <c:v>41.228466797620058</c:v>
                </c:pt>
                <c:pt idx="290">
                  <c:v>41.212656250223496</c:v>
                </c:pt>
                <c:pt idx="291">
                  <c:v>48.143134767189622</c:v>
                </c:pt>
                <c:pt idx="292">
                  <c:v>41.489990235306301</c:v>
                </c:pt>
                <c:pt idx="293">
                  <c:v>41.419931641779861</c:v>
                </c:pt>
                <c:pt idx="294">
                  <c:v>46.355048829689601</c:v>
                </c:pt>
                <c:pt idx="295">
                  <c:v>41.017666016705313</c:v>
                </c:pt>
                <c:pt idx="296">
                  <c:v>41.028994142077899</c:v>
                </c:pt>
                <c:pt idx="297">
                  <c:v>41.48700195364647</c:v>
                </c:pt>
                <c:pt idx="298">
                  <c:v>41.618994141928873</c:v>
                </c:pt>
                <c:pt idx="299">
                  <c:v>41.498935547657311</c:v>
                </c:pt>
                <c:pt idx="300">
                  <c:v>41.58301757927984</c:v>
                </c:pt>
                <c:pt idx="301">
                  <c:v>41.70144531410191</c:v>
                </c:pt>
                <c:pt idx="302">
                  <c:v>41.881171875633257</c:v>
                </c:pt>
                <c:pt idx="303">
                  <c:v>41.963378907181344</c:v>
                </c:pt>
                <c:pt idx="304">
                  <c:v>42.362949219532304</c:v>
                </c:pt>
                <c:pt idx="305">
                  <c:v>42.396513672545552</c:v>
                </c:pt>
                <c:pt idx="306">
                  <c:v>42.454082031734252</c:v>
                </c:pt>
                <c:pt idx="307">
                  <c:v>42.437441407702813</c:v>
                </c:pt>
                <c:pt idx="308">
                  <c:v>42.506767579354317</c:v>
                </c:pt>
                <c:pt idx="309">
                  <c:v>42.747714844532311</c:v>
                </c:pt>
                <c:pt idx="310">
                  <c:v>42.803867188282261</c:v>
                </c:pt>
                <c:pt idx="311">
                  <c:v>43.017451172694521</c:v>
                </c:pt>
                <c:pt idx="312">
                  <c:v>43.388740235939622</c:v>
                </c:pt>
                <c:pt idx="313">
                  <c:v>43.866962891072035</c:v>
                </c:pt>
                <c:pt idx="314">
                  <c:v>44.274599610827863</c:v>
                </c:pt>
                <c:pt idx="315">
                  <c:v>44.266230469569564</c:v>
                </c:pt>
                <c:pt idx="316">
                  <c:v>44.543359376490116</c:v>
                </c:pt>
                <c:pt idx="317">
                  <c:v>44.810361328534782</c:v>
                </c:pt>
                <c:pt idx="318">
                  <c:v>45.038779297843575</c:v>
                </c:pt>
                <c:pt idx="319">
                  <c:v>45.071406250819543</c:v>
                </c:pt>
                <c:pt idx="320">
                  <c:v>44.958740235306301</c:v>
                </c:pt>
                <c:pt idx="321">
                  <c:v>48.745742186903989</c:v>
                </c:pt>
                <c:pt idx="322">
                  <c:v>45.937363280914731</c:v>
                </c:pt>
                <c:pt idx="323">
                  <c:v>46.158740234561286</c:v>
                </c:pt>
                <c:pt idx="324">
                  <c:v>46.677480469457784</c:v>
                </c:pt>
                <c:pt idx="325">
                  <c:v>47.061904297210248</c:v>
                </c:pt>
                <c:pt idx="326">
                  <c:v>50.519345702603445</c:v>
                </c:pt>
                <c:pt idx="327">
                  <c:v>50.724511719308822</c:v>
                </c:pt>
                <c:pt idx="328">
                  <c:v>50.597294921986759</c:v>
                </c:pt>
                <c:pt idx="329">
                  <c:v>51.171757813543074</c:v>
                </c:pt>
                <c:pt idx="330">
                  <c:v>51.21725585963577</c:v>
                </c:pt>
                <c:pt idx="331">
                  <c:v>52.070263671688714</c:v>
                </c:pt>
                <c:pt idx="332">
                  <c:v>52.285166016779876</c:v>
                </c:pt>
                <c:pt idx="333">
                  <c:v>52.610449220053852</c:v>
                </c:pt>
                <c:pt idx="334">
                  <c:v>52.67615234479311</c:v>
                </c:pt>
                <c:pt idx="335">
                  <c:v>52.856660157442029</c:v>
                </c:pt>
                <c:pt idx="336">
                  <c:v>53.304726562462719</c:v>
                </c:pt>
                <c:pt idx="337">
                  <c:v>53.360097656026447</c:v>
                </c:pt>
                <c:pt idx="338">
                  <c:v>53.631845703348475</c:v>
                </c:pt>
                <c:pt idx="339">
                  <c:v>53.589970704168081</c:v>
                </c:pt>
                <c:pt idx="340">
                  <c:v>59.152480468153954</c:v>
                </c:pt>
                <c:pt idx="341">
                  <c:v>54.030859375372508</c:v>
                </c:pt>
                <c:pt idx="342">
                  <c:v>54.106718749739258</c:v>
                </c:pt>
                <c:pt idx="343">
                  <c:v>54.23582031391561</c:v>
                </c:pt>
                <c:pt idx="344">
                  <c:v>54.453916016034782</c:v>
                </c:pt>
                <c:pt idx="345">
                  <c:v>53.998300781473517</c:v>
                </c:pt>
                <c:pt idx="346">
                  <c:v>54.594492186792195</c:v>
                </c:pt>
                <c:pt idx="347">
                  <c:v>54.760595703497529</c:v>
                </c:pt>
                <c:pt idx="348">
                  <c:v>55.022343751043074</c:v>
                </c:pt>
                <c:pt idx="349">
                  <c:v>55.198408203199513</c:v>
                </c:pt>
                <c:pt idx="350">
                  <c:v>55.849130859598496</c:v>
                </c:pt>
                <c:pt idx="351">
                  <c:v>56.166972656734288</c:v>
                </c:pt>
                <c:pt idx="352">
                  <c:v>56.317929687909775</c:v>
                </c:pt>
                <c:pt idx="353">
                  <c:v>56.624843751080313</c:v>
                </c:pt>
                <c:pt idx="354">
                  <c:v>56.647460938431323</c:v>
                </c:pt>
                <c:pt idx="355">
                  <c:v>57.268867187201977</c:v>
                </c:pt>
                <c:pt idx="356">
                  <c:v>56.804902344010792</c:v>
                </c:pt>
                <c:pt idx="357">
                  <c:v>58.002285157330313</c:v>
                </c:pt>
                <c:pt idx="358">
                  <c:v>58.129394532181344</c:v>
                </c:pt>
                <c:pt idx="359">
                  <c:v>58.277197265997508</c:v>
                </c:pt>
                <c:pt idx="360">
                  <c:v>58.254951172508299</c:v>
                </c:pt>
                <c:pt idx="361">
                  <c:v>58.532597657293039</c:v>
                </c:pt>
                <c:pt idx="362">
                  <c:v>58.597333984449513</c:v>
                </c:pt>
                <c:pt idx="363">
                  <c:v>58.788095704279876</c:v>
                </c:pt>
                <c:pt idx="364">
                  <c:v>59.630039063282283</c:v>
                </c:pt>
                <c:pt idx="365">
                  <c:v>60.098857423290575</c:v>
                </c:pt>
                <c:pt idx="366">
                  <c:v>60.261484376154861</c:v>
                </c:pt>
                <c:pt idx="367">
                  <c:v>60.279462891630828</c:v>
                </c:pt>
                <c:pt idx="368">
                  <c:v>60.597509766928873</c:v>
                </c:pt>
                <c:pt idx="369">
                  <c:v>60.747998047620058</c:v>
                </c:pt>
                <c:pt idx="370">
                  <c:v>61.333535156212747</c:v>
                </c:pt>
                <c:pt idx="371">
                  <c:v>61.688203126192093</c:v>
                </c:pt>
                <c:pt idx="372">
                  <c:v>61.985810547135792</c:v>
                </c:pt>
                <c:pt idx="373">
                  <c:v>62.205410157330334</c:v>
                </c:pt>
                <c:pt idx="374">
                  <c:v>62.996933594346046</c:v>
                </c:pt>
                <c:pt idx="375">
                  <c:v>62.49244140740484</c:v>
                </c:pt>
                <c:pt idx="376">
                  <c:v>70.203623048029883</c:v>
                </c:pt>
                <c:pt idx="377">
                  <c:v>71.389082033187094</c:v>
                </c:pt>
                <c:pt idx="378">
                  <c:v>63.273916015401483</c:v>
                </c:pt>
                <c:pt idx="379">
                  <c:v>63.355664063244994</c:v>
                </c:pt>
                <c:pt idx="380">
                  <c:v>61.270566406659782</c:v>
                </c:pt>
                <c:pt idx="381">
                  <c:v>68.614335937425409</c:v>
                </c:pt>
                <c:pt idx="382">
                  <c:v>94.29521484486763</c:v>
                </c:pt>
                <c:pt idx="383">
                  <c:v>94.970966797322035</c:v>
                </c:pt>
                <c:pt idx="384">
                  <c:v>105.78982421942055</c:v>
                </c:pt>
                <c:pt idx="385">
                  <c:v>105.99431640841071</c:v>
                </c:pt>
                <c:pt idx="386">
                  <c:v>105.72215820383281</c:v>
                </c:pt>
                <c:pt idx="387">
                  <c:v>105.31775390729312</c:v>
                </c:pt>
                <c:pt idx="388">
                  <c:v>107.50371093861759</c:v>
                </c:pt>
                <c:pt idx="389">
                  <c:v>107.55270507931709</c:v>
                </c:pt>
                <c:pt idx="390">
                  <c:v>106.29887695424259</c:v>
                </c:pt>
                <c:pt idx="391">
                  <c:v>103.25295898597687</c:v>
                </c:pt>
                <c:pt idx="392">
                  <c:v>107.2595898443833</c:v>
                </c:pt>
                <c:pt idx="393">
                  <c:v>108.17011718731374</c:v>
                </c:pt>
                <c:pt idx="394">
                  <c:v>103.63028320483863</c:v>
                </c:pt>
                <c:pt idx="395">
                  <c:v>106.96617187466467</c:v>
                </c:pt>
                <c:pt idx="396">
                  <c:v>108.04597656335677</c:v>
                </c:pt>
                <c:pt idx="397">
                  <c:v>108.28328124992549</c:v>
                </c:pt>
                <c:pt idx="398">
                  <c:v>104.1279101567342</c:v>
                </c:pt>
                <c:pt idx="399">
                  <c:v>107.15342773497105</c:v>
                </c:pt>
                <c:pt idx="400">
                  <c:v>107.71580078080299</c:v>
                </c:pt>
                <c:pt idx="401">
                  <c:v>108.29493164177988</c:v>
                </c:pt>
                <c:pt idx="402">
                  <c:v>104.35451171919703</c:v>
                </c:pt>
                <c:pt idx="403">
                  <c:v>110.07923828158528</c:v>
                </c:pt>
                <c:pt idx="404">
                  <c:v>108.7243750011548</c:v>
                </c:pt>
                <c:pt idx="405">
                  <c:v>109.01963867153971</c:v>
                </c:pt>
                <c:pt idx="406">
                  <c:v>106.93103515822438</c:v>
                </c:pt>
                <c:pt idx="407">
                  <c:v>109.74915039166812</c:v>
                </c:pt>
                <c:pt idx="408">
                  <c:v>108.82533203158518</c:v>
                </c:pt>
                <c:pt idx="409">
                  <c:v>109.79615234397352</c:v>
                </c:pt>
                <c:pt idx="410">
                  <c:v>110.05900390632451</c:v>
                </c:pt>
                <c:pt idx="411">
                  <c:v>109.59809570387006</c:v>
                </c:pt>
                <c:pt idx="412">
                  <c:v>109.96907226555048</c:v>
                </c:pt>
                <c:pt idx="413">
                  <c:v>110.43436523526911</c:v>
                </c:pt>
                <c:pt idx="414">
                  <c:v>103.40875976718961</c:v>
                </c:pt>
                <c:pt idx="415">
                  <c:v>101.96278320346028</c:v>
                </c:pt>
                <c:pt idx="416">
                  <c:v>110.78318359423429</c:v>
                </c:pt>
                <c:pt idx="417">
                  <c:v>100.55619140621276</c:v>
                </c:pt>
                <c:pt idx="418">
                  <c:v>109.16041992232203</c:v>
                </c:pt>
                <c:pt idx="419">
                  <c:v>111.99628906324514</c:v>
                </c:pt>
                <c:pt idx="420">
                  <c:v>113.24570312723517</c:v>
                </c:pt>
                <c:pt idx="421">
                  <c:v>107.19329101499166</c:v>
                </c:pt>
                <c:pt idx="422">
                  <c:v>114.16288086026903</c:v>
                </c:pt>
                <c:pt idx="423">
                  <c:v>114.9228320317342</c:v>
                </c:pt>
                <c:pt idx="424">
                  <c:v>114.22908203210673</c:v>
                </c:pt>
                <c:pt idx="425">
                  <c:v>116.19260742235925</c:v>
                </c:pt>
                <c:pt idx="426">
                  <c:v>116.92548828292634</c:v>
                </c:pt>
                <c:pt idx="427">
                  <c:v>116.87370117381209</c:v>
                </c:pt>
                <c:pt idx="428">
                  <c:v>117.92825195286419</c:v>
                </c:pt>
                <c:pt idx="429">
                  <c:v>118.65481445472685</c:v>
                </c:pt>
                <c:pt idx="430">
                  <c:v>116.5954687511548</c:v>
                </c:pt>
                <c:pt idx="431">
                  <c:v>116.83188476692885</c:v>
                </c:pt>
                <c:pt idx="432">
                  <c:v>115.92929687630385</c:v>
                </c:pt>
                <c:pt idx="433">
                  <c:v>119.3294140631333</c:v>
                </c:pt>
                <c:pt idx="434">
                  <c:v>120.13803710974749</c:v>
                </c:pt>
                <c:pt idx="435">
                  <c:v>119.64346679765731</c:v>
                </c:pt>
                <c:pt idx="436">
                  <c:v>120.77330078184606</c:v>
                </c:pt>
                <c:pt idx="437">
                  <c:v>121.02671875059598</c:v>
                </c:pt>
                <c:pt idx="438">
                  <c:v>120.81831054762002</c:v>
                </c:pt>
                <c:pt idx="439">
                  <c:v>120.47219726443291</c:v>
                </c:pt>
                <c:pt idx="440">
                  <c:v>124.2992480462417</c:v>
                </c:pt>
                <c:pt idx="441">
                  <c:v>119.63810546882451</c:v>
                </c:pt>
                <c:pt idx="442">
                  <c:v>120.75148437544703</c:v>
                </c:pt>
                <c:pt idx="443">
                  <c:v>121.15904296934606</c:v>
                </c:pt>
                <c:pt idx="444">
                  <c:v>121.59573242161419</c:v>
                </c:pt>
                <c:pt idx="445">
                  <c:v>122.11640625074506</c:v>
                </c:pt>
                <c:pt idx="446">
                  <c:v>122.07215820346021</c:v>
                </c:pt>
                <c:pt idx="447">
                  <c:v>114.94707031268619</c:v>
                </c:pt>
                <c:pt idx="448">
                  <c:v>119.9021093761548</c:v>
                </c:pt>
                <c:pt idx="449">
                  <c:v>111.45601562596863</c:v>
                </c:pt>
                <c:pt idx="450">
                  <c:v>111.79800781328227</c:v>
                </c:pt>
                <c:pt idx="451">
                  <c:v>111.98636718839407</c:v>
                </c:pt>
                <c:pt idx="452">
                  <c:v>112.15502929873766</c:v>
                </c:pt>
                <c:pt idx="453">
                  <c:v>115.0746875004842</c:v>
                </c:pt>
                <c:pt idx="454">
                  <c:v>121.30708007887006</c:v>
                </c:pt>
                <c:pt idx="455">
                  <c:v>112.52709961030632</c:v>
                </c:pt>
                <c:pt idx="456">
                  <c:v>112.68995117209843</c:v>
                </c:pt>
                <c:pt idx="457">
                  <c:v>112.86440429836516</c:v>
                </c:pt>
                <c:pt idx="458">
                  <c:v>114.55462890770286</c:v>
                </c:pt>
                <c:pt idx="459">
                  <c:v>123.3515722667798</c:v>
                </c:pt>
                <c:pt idx="460">
                  <c:v>113.85098632890731</c:v>
                </c:pt>
                <c:pt idx="461">
                  <c:v>113.98144531436266</c:v>
                </c:pt>
                <c:pt idx="462">
                  <c:v>115.10828125104308</c:v>
                </c:pt>
                <c:pt idx="463">
                  <c:v>114.22213867306708</c:v>
                </c:pt>
                <c:pt idx="464">
                  <c:v>114.30124023463577</c:v>
                </c:pt>
                <c:pt idx="465">
                  <c:v>123.55573242157691</c:v>
                </c:pt>
                <c:pt idx="466">
                  <c:v>115.13257812615471</c:v>
                </c:pt>
                <c:pt idx="467">
                  <c:v>125.79307617153967</c:v>
                </c:pt>
                <c:pt idx="468">
                  <c:v>115.61050781328227</c:v>
                </c:pt>
                <c:pt idx="469">
                  <c:v>119.52332031261167</c:v>
                </c:pt>
                <c:pt idx="470">
                  <c:v>117.63692382723093</c:v>
                </c:pt>
                <c:pt idx="471">
                  <c:v>116.23889648541812</c:v>
                </c:pt>
                <c:pt idx="472">
                  <c:v>120.13006836175914</c:v>
                </c:pt>
                <c:pt idx="473">
                  <c:v>127.93104492407298</c:v>
                </c:pt>
                <c:pt idx="474">
                  <c:v>128.92752929870039</c:v>
                </c:pt>
                <c:pt idx="475">
                  <c:v>117.62631836067879</c:v>
                </c:pt>
                <c:pt idx="476">
                  <c:v>117.70939453225579</c:v>
                </c:pt>
                <c:pt idx="477">
                  <c:v>117.93024414312094</c:v>
                </c:pt>
                <c:pt idx="478">
                  <c:v>129.2686816425994</c:v>
                </c:pt>
                <c:pt idx="479">
                  <c:v>122.62559570372098</c:v>
                </c:pt>
                <c:pt idx="480">
                  <c:v>118.63397461175914</c:v>
                </c:pt>
                <c:pt idx="481">
                  <c:v>118.6039453148841</c:v>
                </c:pt>
                <c:pt idx="482">
                  <c:v>118.75355468876664</c:v>
                </c:pt>
                <c:pt idx="483">
                  <c:v>118.88477539084847</c:v>
                </c:pt>
                <c:pt idx="484">
                  <c:v>119.05497070401907</c:v>
                </c:pt>
                <c:pt idx="485">
                  <c:v>123.98569336067889</c:v>
                </c:pt>
                <c:pt idx="486">
                  <c:v>120.37375976704061</c:v>
                </c:pt>
                <c:pt idx="487">
                  <c:v>123.24330078158529</c:v>
                </c:pt>
                <c:pt idx="488">
                  <c:v>120.4409765638411</c:v>
                </c:pt>
                <c:pt idx="489">
                  <c:v>120.51040039211512</c:v>
                </c:pt>
                <c:pt idx="490">
                  <c:v>124.06107421964407</c:v>
                </c:pt>
                <c:pt idx="491">
                  <c:v>127.84763671923429</c:v>
                </c:pt>
                <c:pt idx="492">
                  <c:v>125.8442968763411</c:v>
                </c:pt>
                <c:pt idx="493">
                  <c:v>121.51242187619208</c:v>
                </c:pt>
                <c:pt idx="494">
                  <c:v>124.38834961038079</c:v>
                </c:pt>
                <c:pt idx="495">
                  <c:v>121.96963867265731</c:v>
                </c:pt>
                <c:pt idx="496">
                  <c:v>124.1057421881705</c:v>
                </c:pt>
                <c:pt idx="497">
                  <c:v>127.38886718824506</c:v>
                </c:pt>
                <c:pt idx="498">
                  <c:v>122.66878906358026</c:v>
                </c:pt>
                <c:pt idx="499">
                  <c:v>123.4821875011548</c:v>
                </c:pt>
                <c:pt idx="500">
                  <c:v>126.61500000022347</c:v>
                </c:pt>
                <c:pt idx="501">
                  <c:v>125.53763671871276</c:v>
                </c:pt>
                <c:pt idx="502">
                  <c:v>124.06022460944958</c:v>
                </c:pt>
                <c:pt idx="503">
                  <c:v>124.36844726651903</c:v>
                </c:pt>
                <c:pt idx="504">
                  <c:v>124.82962890714407</c:v>
                </c:pt>
                <c:pt idx="505">
                  <c:v>125.40495117288079</c:v>
                </c:pt>
                <c:pt idx="506">
                  <c:v>127.86465820390735</c:v>
                </c:pt>
                <c:pt idx="507">
                  <c:v>128.50599609408528</c:v>
                </c:pt>
                <c:pt idx="508">
                  <c:v>131.58122070413083</c:v>
                </c:pt>
                <c:pt idx="509">
                  <c:v>133.82367187552154</c:v>
                </c:pt>
                <c:pt idx="510">
                  <c:v>135.69535156432531</c:v>
                </c:pt>
                <c:pt idx="511">
                  <c:v>129.44265625067061</c:v>
                </c:pt>
                <c:pt idx="512">
                  <c:v>129.58929687552163</c:v>
                </c:pt>
                <c:pt idx="513">
                  <c:v>134.93414062634102</c:v>
                </c:pt>
                <c:pt idx="514">
                  <c:v>132.11917968932531</c:v>
                </c:pt>
                <c:pt idx="515">
                  <c:v>132.88932617194959</c:v>
                </c:pt>
                <c:pt idx="516">
                  <c:v>139.28282226622105</c:v>
                </c:pt>
                <c:pt idx="517">
                  <c:v>134.33112304750838</c:v>
                </c:pt>
                <c:pt idx="518">
                  <c:v>132.85380859393626</c:v>
                </c:pt>
                <c:pt idx="519">
                  <c:v>133.62692382931701</c:v>
                </c:pt>
                <c:pt idx="520">
                  <c:v>133.82782226707786</c:v>
                </c:pt>
                <c:pt idx="521">
                  <c:v>133.50070312619195</c:v>
                </c:pt>
                <c:pt idx="522">
                  <c:v>134.18381835985929</c:v>
                </c:pt>
                <c:pt idx="523">
                  <c:v>127.41070312727247</c:v>
                </c:pt>
                <c:pt idx="524">
                  <c:v>134.65110351704061</c:v>
                </c:pt>
                <c:pt idx="525">
                  <c:v>134.80712890718146</c:v>
                </c:pt>
                <c:pt idx="526">
                  <c:v>135.45009765680879</c:v>
                </c:pt>
                <c:pt idx="527">
                  <c:v>136.32611328270286</c:v>
                </c:pt>
                <c:pt idx="528">
                  <c:v>136.32634765841087</c:v>
                </c:pt>
                <c:pt idx="529">
                  <c:v>136.22037109453223</c:v>
                </c:pt>
                <c:pt idx="530">
                  <c:v>134.0939550800249</c:v>
                </c:pt>
                <c:pt idx="531">
                  <c:v>134.15099609550089</c:v>
                </c:pt>
                <c:pt idx="532">
                  <c:v>136.86035156436256</c:v>
                </c:pt>
                <c:pt idx="533">
                  <c:v>136.66455078311247</c:v>
                </c:pt>
                <c:pt idx="534">
                  <c:v>136.86562500149014</c:v>
                </c:pt>
                <c:pt idx="535">
                  <c:v>137.03121093939998</c:v>
                </c:pt>
                <c:pt idx="536">
                  <c:v>137.04370117280618</c:v>
                </c:pt>
                <c:pt idx="537">
                  <c:v>136.23015625122937</c:v>
                </c:pt>
                <c:pt idx="538">
                  <c:v>140.434453126043</c:v>
                </c:pt>
                <c:pt idx="539">
                  <c:v>137.60180664155632</c:v>
                </c:pt>
                <c:pt idx="540">
                  <c:v>138.49326172005377</c:v>
                </c:pt>
                <c:pt idx="541">
                  <c:v>139.21747070457772</c:v>
                </c:pt>
                <c:pt idx="542">
                  <c:v>138.93644531350591</c:v>
                </c:pt>
                <c:pt idx="543">
                  <c:v>136.76158203184588</c:v>
                </c:pt>
                <c:pt idx="544">
                  <c:v>144.96323242317877</c:v>
                </c:pt>
                <c:pt idx="545">
                  <c:v>143.66268554888657</c:v>
                </c:pt>
                <c:pt idx="546">
                  <c:v>139.63873047009119</c:v>
                </c:pt>
                <c:pt idx="547">
                  <c:v>142.00617187656462</c:v>
                </c:pt>
                <c:pt idx="548">
                  <c:v>141.0271484386177</c:v>
                </c:pt>
                <c:pt idx="549">
                  <c:v>141.71814453229317</c:v>
                </c:pt>
                <c:pt idx="550">
                  <c:v>141.67175781354308</c:v>
                </c:pt>
                <c:pt idx="551">
                  <c:v>144.69514648616322</c:v>
                </c:pt>
                <c:pt idx="552">
                  <c:v>146.43506835959857</c:v>
                </c:pt>
                <c:pt idx="553">
                  <c:v>142.2396191423758</c:v>
                </c:pt>
                <c:pt idx="554">
                  <c:v>147.25860351603481</c:v>
                </c:pt>
                <c:pt idx="555">
                  <c:v>146.75847656372946</c:v>
                </c:pt>
                <c:pt idx="556">
                  <c:v>147.55223632976427</c:v>
                </c:pt>
                <c:pt idx="557">
                  <c:v>143.80853515770286</c:v>
                </c:pt>
                <c:pt idx="558">
                  <c:v>143.90273437649023</c:v>
                </c:pt>
                <c:pt idx="559">
                  <c:v>143.74514648597687</c:v>
                </c:pt>
                <c:pt idx="560">
                  <c:v>144.1226464854555</c:v>
                </c:pt>
                <c:pt idx="561">
                  <c:v>144.49736328236759</c:v>
                </c:pt>
                <c:pt idx="562">
                  <c:v>144.84198242332778</c:v>
                </c:pt>
                <c:pt idx="563">
                  <c:v>144.65089843887836</c:v>
                </c:pt>
                <c:pt idx="564">
                  <c:v>144.93148437608042</c:v>
                </c:pt>
                <c:pt idx="565">
                  <c:v>144.51574218831956</c:v>
                </c:pt>
                <c:pt idx="566">
                  <c:v>147.75143554806709</c:v>
                </c:pt>
                <c:pt idx="567">
                  <c:v>145.19561523571602</c:v>
                </c:pt>
                <c:pt idx="568">
                  <c:v>145.7896679705008</c:v>
                </c:pt>
                <c:pt idx="569">
                  <c:v>146.72902343887827</c:v>
                </c:pt>
                <c:pt idx="570">
                  <c:v>152.24959961138649</c:v>
                </c:pt>
                <c:pt idx="571">
                  <c:v>146.59612304903567</c:v>
                </c:pt>
                <c:pt idx="572">
                  <c:v>146.58444336056709</c:v>
                </c:pt>
                <c:pt idx="573">
                  <c:v>146.55546875204891</c:v>
                </c:pt>
                <c:pt idx="574">
                  <c:v>147.11699218954874</c:v>
                </c:pt>
                <c:pt idx="575">
                  <c:v>147.4485449232161</c:v>
                </c:pt>
                <c:pt idx="576">
                  <c:v>151.95452148560446</c:v>
                </c:pt>
                <c:pt idx="577">
                  <c:v>147.84985351655618</c:v>
                </c:pt>
                <c:pt idx="578">
                  <c:v>147.63555664196602</c:v>
                </c:pt>
                <c:pt idx="579">
                  <c:v>147.43770508002498</c:v>
                </c:pt>
                <c:pt idx="580">
                  <c:v>149.08767578285176</c:v>
                </c:pt>
                <c:pt idx="581">
                  <c:v>152.53517578355959</c:v>
                </c:pt>
                <c:pt idx="582">
                  <c:v>151.29164062719792</c:v>
                </c:pt>
                <c:pt idx="583">
                  <c:v>148.1505468757824</c:v>
                </c:pt>
                <c:pt idx="584">
                  <c:v>156.6034765643999</c:v>
                </c:pt>
                <c:pt idx="585">
                  <c:v>150.92363281361764</c:v>
                </c:pt>
                <c:pt idx="586">
                  <c:v>148.39875976648182</c:v>
                </c:pt>
                <c:pt idx="587">
                  <c:v>153.54500976763666</c:v>
                </c:pt>
                <c:pt idx="588">
                  <c:v>153.40902343858033</c:v>
                </c:pt>
                <c:pt idx="589">
                  <c:v>157.11443359591058</c:v>
                </c:pt>
                <c:pt idx="590">
                  <c:v>151.80163086205721</c:v>
                </c:pt>
                <c:pt idx="591">
                  <c:v>156.67045898642399</c:v>
                </c:pt>
                <c:pt idx="592">
                  <c:v>156.71299804840237</c:v>
                </c:pt>
                <c:pt idx="593">
                  <c:v>152.55836914200347</c:v>
                </c:pt>
                <c:pt idx="594">
                  <c:v>152.3093945318833</c:v>
                </c:pt>
                <c:pt idx="595">
                  <c:v>152.74565429799239</c:v>
                </c:pt>
                <c:pt idx="596">
                  <c:v>152.34383789170533</c:v>
                </c:pt>
                <c:pt idx="597">
                  <c:v>157.31111328303814</c:v>
                </c:pt>
                <c:pt idx="598">
                  <c:v>155.55784179829061</c:v>
                </c:pt>
                <c:pt idx="599">
                  <c:v>152.48249023593979</c:v>
                </c:pt>
                <c:pt idx="600">
                  <c:v>152.51456054858852</c:v>
                </c:pt>
                <c:pt idx="601">
                  <c:v>154.03825195506221</c:v>
                </c:pt>
                <c:pt idx="602">
                  <c:v>155.01170898508281</c:v>
                </c:pt>
                <c:pt idx="603">
                  <c:v>154.71730468887827</c:v>
                </c:pt>
                <c:pt idx="604">
                  <c:v>161.81993164308369</c:v>
                </c:pt>
                <c:pt idx="605">
                  <c:v>155.27104492392391</c:v>
                </c:pt>
                <c:pt idx="606">
                  <c:v>156.06425781548032</c:v>
                </c:pt>
                <c:pt idx="607">
                  <c:v>155.47640625201174</c:v>
                </c:pt>
                <c:pt idx="608">
                  <c:v>161.21031250245861</c:v>
                </c:pt>
                <c:pt idx="609">
                  <c:v>156.02443359512836</c:v>
                </c:pt>
                <c:pt idx="610">
                  <c:v>152.48333008121708</c:v>
                </c:pt>
                <c:pt idx="611">
                  <c:v>160.69246093928814</c:v>
                </c:pt>
                <c:pt idx="612">
                  <c:v>158.80601562745861</c:v>
                </c:pt>
                <c:pt idx="613">
                  <c:v>154.2274902369827</c:v>
                </c:pt>
                <c:pt idx="614">
                  <c:v>154.25112304836514</c:v>
                </c:pt>
                <c:pt idx="615">
                  <c:v>154.40365234576157</c:v>
                </c:pt>
                <c:pt idx="616">
                  <c:v>154.60561523772768</c:v>
                </c:pt>
                <c:pt idx="617">
                  <c:v>154.87011718936265</c:v>
                </c:pt>
                <c:pt idx="618">
                  <c:v>159.76727539300919</c:v>
                </c:pt>
                <c:pt idx="619">
                  <c:v>160.20446289423842</c:v>
                </c:pt>
                <c:pt idx="620">
                  <c:v>155.66302734613421</c:v>
                </c:pt>
                <c:pt idx="621">
                  <c:v>156.06051758024842</c:v>
                </c:pt>
                <c:pt idx="622">
                  <c:v>155.68679687660187</c:v>
                </c:pt>
                <c:pt idx="623">
                  <c:v>160.22499023564151</c:v>
                </c:pt>
                <c:pt idx="624">
                  <c:v>156.63793945498767</c:v>
                </c:pt>
                <c:pt idx="625">
                  <c:v>161.91123047005394</c:v>
                </c:pt>
                <c:pt idx="626">
                  <c:v>157.45090820454058</c:v>
                </c:pt>
                <c:pt idx="627">
                  <c:v>156.87960937805474</c:v>
                </c:pt>
                <c:pt idx="628">
                  <c:v>162.93332031555482</c:v>
                </c:pt>
                <c:pt idx="629">
                  <c:v>163.15399414207778</c:v>
                </c:pt>
                <c:pt idx="630">
                  <c:v>164.28290039300921</c:v>
                </c:pt>
                <c:pt idx="631">
                  <c:v>163.12148437649023</c:v>
                </c:pt>
                <c:pt idx="632">
                  <c:v>163.87446289230138</c:v>
                </c:pt>
                <c:pt idx="633">
                  <c:v>159.18292968906471</c:v>
                </c:pt>
                <c:pt idx="634">
                  <c:v>159.15094726718971</c:v>
                </c:pt>
                <c:pt idx="635">
                  <c:v>163.49853515811265</c:v>
                </c:pt>
                <c:pt idx="636">
                  <c:v>165.27420898526907</c:v>
                </c:pt>
                <c:pt idx="637">
                  <c:v>159.87066406477226</c:v>
                </c:pt>
                <c:pt idx="638">
                  <c:v>164.15985351800919</c:v>
                </c:pt>
                <c:pt idx="639">
                  <c:v>168.02480468992138</c:v>
                </c:pt>
                <c:pt idx="640">
                  <c:v>166.50953125208616</c:v>
                </c:pt>
                <c:pt idx="641">
                  <c:v>161.93622070457778</c:v>
                </c:pt>
                <c:pt idx="642">
                  <c:v>162.02961914148182</c:v>
                </c:pt>
                <c:pt idx="643">
                  <c:v>166.66259765718141</c:v>
                </c:pt>
                <c:pt idx="644">
                  <c:v>166.04389648605138</c:v>
                </c:pt>
                <c:pt idx="645">
                  <c:v>168.94925781339407</c:v>
                </c:pt>
                <c:pt idx="646">
                  <c:v>167.86441406328231</c:v>
                </c:pt>
                <c:pt idx="647">
                  <c:v>167.7701464863494</c:v>
                </c:pt>
                <c:pt idx="648">
                  <c:v>168.59217773657292</c:v>
                </c:pt>
                <c:pt idx="649">
                  <c:v>163.28915039356789</c:v>
                </c:pt>
                <c:pt idx="650">
                  <c:v>168.13418945483858</c:v>
                </c:pt>
                <c:pt idx="651">
                  <c:v>168.13207031507054</c:v>
                </c:pt>
                <c:pt idx="652">
                  <c:v>167.14361328352226</c:v>
                </c:pt>
                <c:pt idx="653">
                  <c:v>170.10025390796363</c:v>
                </c:pt>
                <c:pt idx="654">
                  <c:v>169.73691406380377</c:v>
                </c:pt>
                <c:pt idx="655">
                  <c:v>166.68820312619201</c:v>
                </c:pt>
                <c:pt idx="656">
                  <c:v>165.16458007972676</c:v>
                </c:pt>
                <c:pt idx="657">
                  <c:v>170.52465820498756</c:v>
                </c:pt>
                <c:pt idx="658">
                  <c:v>168.52066406421358</c:v>
                </c:pt>
                <c:pt idx="659">
                  <c:v>170.61996094044289</c:v>
                </c:pt>
                <c:pt idx="660">
                  <c:v>171.40439453255385</c:v>
                </c:pt>
                <c:pt idx="661">
                  <c:v>171.88271484617144</c:v>
                </c:pt>
                <c:pt idx="662">
                  <c:v>171.35298828314998</c:v>
                </c:pt>
                <c:pt idx="663">
                  <c:v>171.41574218962344</c:v>
                </c:pt>
                <c:pt idx="664">
                  <c:v>172.25349609553814</c:v>
                </c:pt>
                <c:pt idx="665">
                  <c:v>173.11398437712342</c:v>
                </c:pt>
                <c:pt idx="666">
                  <c:v>173.17166015785176</c:v>
                </c:pt>
                <c:pt idx="667">
                  <c:v>173.80181640852251</c:v>
                </c:pt>
                <c:pt idx="668">
                  <c:v>173.78982422128311</c:v>
                </c:pt>
                <c:pt idx="669">
                  <c:v>173.05667968839407</c:v>
                </c:pt>
                <c:pt idx="670">
                  <c:v>169.01310547068715</c:v>
                </c:pt>
                <c:pt idx="671">
                  <c:v>168.7915527354925</c:v>
                </c:pt>
                <c:pt idx="672">
                  <c:v>169.38207031413927</c:v>
                </c:pt>
                <c:pt idx="673">
                  <c:v>173.63696289248765</c:v>
                </c:pt>
                <c:pt idx="674">
                  <c:v>173.6643652347847</c:v>
                </c:pt>
                <c:pt idx="675">
                  <c:v>173.57976562622923</c:v>
                </c:pt>
                <c:pt idx="676">
                  <c:v>174.17639648541817</c:v>
                </c:pt>
                <c:pt idx="677">
                  <c:v>170.43645508028567</c:v>
                </c:pt>
                <c:pt idx="678">
                  <c:v>176.68044922035185</c:v>
                </c:pt>
                <c:pt idx="679">
                  <c:v>176.35837890766581</c:v>
                </c:pt>
                <c:pt idx="680">
                  <c:v>175.59384765755394</c:v>
                </c:pt>
                <c:pt idx="681">
                  <c:v>172.08719726745048</c:v>
                </c:pt>
                <c:pt idx="682">
                  <c:v>178.52734375186265</c:v>
                </c:pt>
                <c:pt idx="683">
                  <c:v>171.52709961123767</c:v>
                </c:pt>
                <c:pt idx="684">
                  <c:v>172.26584961079061</c:v>
                </c:pt>
                <c:pt idx="685">
                  <c:v>177.5973730478436</c:v>
                </c:pt>
                <c:pt idx="686">
                  <c:v>176.95894531440004</c:v>
                </c:pt>
                <c:pt idx="687">
                  <c:v>173.70630859490478</c:v>
                </c:pt>
                <c:pt idx="688">
                  <c:v>177.09092773590237</c:v>
                </c:pt>
                <c:pt idx="689">
                  <c:v>173.09861328173429</c:v>
                </c:pt>
                <c:pt idx="690">
                  <c:v>173.61551757901898</c:v>
                </c:pt>
                <c:pt idx="691">
                  <c:v>179.70079101715228</c:v>
                </c:pt>
                <c:pt idx="692">
                  <c:v>178.5487792985513</c:v>
                </c:pt>
                <c:pt idx="693">
                  <c:v>174.34483398497105</c:v>
                </c:pt>
                <c:pt idx="694">
                  <c:v>174.48233398608872</c:v>
                </c:pt>
                <c:pt idx="695">
                  <c:v>175.3128027357161</c:v>
                </c:pt>
                <c:pt idx="696">
                  <c:v>179.18988281395278</c:v>
                </c:pt>
                <c:pt idx="697">
                  <c:v>175.05111328326166</c:v>
                </c:pt>
                <c:pt idx="698">
                  <c:v>175.66287109535176</c:v>
                </c:pt>
                <c:pt idx="699">
                  <c:v>181.89602539222687</c:v>
                </c:pt>
                <c:pt idx="700">
                  <c:v>176.10146484430871</c:v>
                </c:pt>
                <c:pt idx="701">
                  <c:v>176.42194336000838</c:v>
                </c:pt>
                <c:pt idx="702">
                  <c:v>181.53335937671363</c:v>
                </c:pt>
                <c:pt idx="703">
                  <c:v>180.26272461097685</c:v>
                </c:pt>
                <c:pt idx="704">
                  <c:v>184.1851953137666</c:v>
                </c:pt>
                <c:pt idx="705">
                  <c:v>176.85525390692061</c:v>
                </c:pt>
                <c:pt idx="706">
                  <c:v>181.86329101677984</c:v>
                </c:pt>
                <c:pt idx="707">
                  <c:v>176.93964843824506</c:v>
                </c:pt>
                <c:pt idx="708">
                  <c:v>177.56706054694951</c:v>
                </c:pt>
                <c:pt idx="709">
                  <c:v>181.13477539177973</c:v>
                </c:pt>
                <c:pt idx="710">
                  <c:v>179.12257812637827</c:v>
                </c:pt>
                <c:pt idx="711">
                  <c:v>178.93693359475574</c:v>
                </c:pt>
                <c:pt idx="712">
                  <c:v>185.03661132883278</c:v>
                </c:pt>
                <c:pt idx="713">
                  <c:v>182.90085937641561</c:v>
                </c:pt>
                <c:pt idx="714">
                  <c:v>181.64414062630377</c:v>
                </c:pt>
                <c:pt idx="715">
                  <c:v>180.81143554672607</c:v>
                </c:pt>
                <c:pt idx="716">
                  <c:v>185.34996093902728</c:v>
                </c:pt>
                <c:pt idx="717">
                  <c:v>185.65596679784358</c:v>
                </c:pt>
                <c:pt idx="718">
                  <c:v>185.08382812514893</c:v>
                </c:pt>
                <c:pt idx="719">
                  <c:v>181.8746484387666</c:v>
                </c:pt>
                <c:pt idx="720">
                  <c:v>183.22112304717311</c:v>
                </c:pt>
                <c:pt idx="721">
                  <c:v>184.38267578184596</c:v>
                </c:pt>
                <c:pt idx="722">
                  <c:v>184.77698242105532</c:v>
                </c:pt>
                <c:pt idx="723">
                  <c:v>181.14724609442061</c:v>
                </c:pt>
                <c:pt idx="724">
                  <c:v>181.11366211064143</c:v>
                </c:pt>
                <c:pt idx="725">
                  <c:v>180.81951171904785</c:v>
                </c:pt>
                <c:pt idx="726">
                  <c:v>184.73283203225583</c:v>
                </c:pt>
                <c:pt idx="727">
                  <c:v>185.09010742325341</c:v>
                </c:pt>
                <c:pt idx="728">
                  <c:v>185.61801757942885</c:v>
                </c:pt>
                <c:pt idx="729">
                  <c:v>184.65326172020272</c:v>
                </c:pt>
                <c:pt idx="730">
                  <c:v>187.96117187570781</c:v>
                </c:pt>
                <c:pt idx="731">
                  <c:v>188.76655273511989</c:v>
                </c:pt>
                <c:pt idx="732">
                  <c:v>187.02445312682531</c:v>
                </c:pt>
                <c:pt idx="733">
                  <c:v>185.79963867273182</c:v>
                </c:pt>
                <c:pt idx="734">
                  <c:v>189.65284179802984</c:v>
                </c:pt>
                <c:pt idx="735">
                  <c:v>188.41946289129555</c:v>
                </c:pt>
                <c:pt idx="736">
                  <c:v>187.69337890762841</c:v>
                </c:pt>
                <c:pt idx="737">
                  <c:v>186.93419921956956</c:v>
                </c:pt>
                <c:pt idx="738">
                  <c:v>188.17574218846858</c:v>
                </c:pt>
                <c:pt idx="739">
                  <c:v>189.36809570435435</c:v>
                </c:pt>
                <c:pt idx="740">
                  <c:v>189.12636718805879</c:v>
                </c:pt>
                <c:pt idx="741">
                  <c:v>187.19067382905618</c:v>
                </c:pt>
                <c:pt idx="742">
                  <c:v>189.27263671997937</c:v>
                </c:pt>
                <c:pt idx="743">
                  <c:v>189.8013281254099</c:v>
                </c:pt>
                <c:pt idx="744">
                  <c:v>193.01735351793477</c:v>
                </c:pt>
                <c:pt idx="745">
                  <c:v>190.32420898601427</c:v>
                </c:pt>
                <c:pt idx="746">
                  <c:v>191.84975585993379</c:v>
                </c:pt>
                <c:pt idx="747">
                  <c:v>191.66567382961512</c:v>
                </c:pt>
                <c:pt idx="748">
                  <c:v>190.44189453218132</c:v>
                </c:pt>
                <c:pt idx="749">
                  <c:v>189.96141601726433</c:v>
                </c:pt>
                <c:pt idx="750">
                  <c:v>191.71481445431695</c:v>
                </c:pt>
                <c:pt idx="751">
                  <c:v>195.05458007939151</c:v>
                </c:pt>
                <c:pt idx="752">
                  <c:v>192.72111328225583</c:v>
                </c:pt>
                <c:pt idx="753">
                  <c:v>196.28285156376651</c:v>
                </c:pt>
                <c:pt idx="754">
                  <c:v>192.86419922020278</c:v>
                </c:pt>
                <c:pt idx="755">
                  <c:v>192.02588867302984</c:v>
                </c:pt>
                <c:pt idx="756">
                  <c:v>195.24960937630377</c:v>
                </c:pt>
                <c:pt idx="757">
                  <c:v>193.88168945442894</c:v>
                </c:pt>
                <c:pt idx="758">
                  <c:v>193.60489257890723</c:v>
                </c:pt>
                <c:pt idx="759">
                  <c:v>193.29556640796363</c:v>
                </c:pt>
                <c:pt idx="760">
                  <c:v>194.13730468880385</c:v>
                </c:pt>
                <c:pt idx="761">
                  <c:v>193.73513672035176</c:v>
                </c:pt>
                <c:pt idx="762">
                  <c:v>192.98114257957786</c:v>
                </c:pt>
                <c:pt idx="763">
                  <c:v>192.99398437701166</c:v>
                </c:pt>
                <c:pt idx="764">
                  <c:v>197.99773437716067</c:v>
                </c:pt>
                <c:pt idx="765">
                  <c:v>194.79031250160185</c:v>
                </c:pt>
                <c:pt idx="766">
                  <c:v>198.29248046968141</c:v>
                </c:pt>
                <c:pt idx="767">
                  <c:v>199.48285156395278</c:v>
                </c:pt>
                <c:pt idx="768">
                  <c:v>198.97732422035176</c:v>
                </c:pt>
                <c:pt idx="769">
                  <c:v>196.49746093992144</c:v>
                </c:pt>
                <c:pt idx="770">
                  <c:v>195.67961914278558</c:v>
                </c:pt>
                <c:pt idx="771">
                  <c:v>197.4624609388411</c:v>
                </c:pt>
                <c:pt idx="772">
                  <c:v>204.13772461004555</c:v>
                </c:pt>
                <c:pt idx="773">
                  <c:v>201.18746093939998</c:v>
                </c:pt>
                <c:pt idx="774">
                  <c:v>200.92680664267408</c:v>
                </c:pt>
                <c:pt idx="775">
                  <c:v>205.87495117448259</c:v>
                </c:pt>
                <c:pt idx="776">
                  <c:v>194.09789062663921</c:v>
                </c:pt>
                <c:pt idx="777">
                  <c:v>199.26246094051749</c:v>
                </c:pt>
                <c:pt idx="778">
                  <c:v>205.02822265867155</c:v>
                </c:pt>
                <c:pt idx="779">
                  <c:v>208.34450195636595</c:v>
                </c:pt>
                <c:pt idx="780">
                  <c:v>205.52088867407292</c:v>
                </c:pt>
                <c:pt idx="781">
                  <c:v>210.62063476722685</c:v>
                </c:pt>
                <c:pt idx="782">
                  <c:v>208.82240234594806</c:v>
                </c:pt>
                <c:pt idx="783">
                  <c:v>210.62123047094801</c:v>
                </c:pt>
                <c:pt idx="784">
                  <c:v>208.22691406495855</c:v>
                </c:pt>
                <c:pt idx="785">
                  <c:v>208.18916992284358</c:v>
                </c:pt>
                <c:pt idx="786">
                  <c:v>210.31480468902728</c:v>
                </c:pt>
                <c:pt idx="787">
                  <c:v>212.20153320487572</c:v>
                </c:pt>
                <c:pt idx="788">
                  <c:v>211.51648437790581</c:v>
                </c:pt>
                <c:pt idx="789">
                  <c:v>212.91218750178814</c:v>
                </c:pt>
                <c:pt idx="790">
                  <c:v>214.03745117411015</c:v>
                </c:pt>
                <c:pt idx="791">
                  <c:v>214.35759765934199</c:v>
                </c:pt>
                <c:pt idx="792">
                  <c:v>222.13654297124592</c:v>
                </c:pt>
                <c:pt idx="793">
                  <c:v>222.22906250227234</c:v>
                </c:pt>
                <c:pt idx="794">
                  <c:v>219.58406250271946</c:v>
                </c:pt>
                <c:pt idx="795">
                  <c:v>223.86262695584458</c:v>
                </c:pt>
                <c:pt idx="796">
                  <c:v>224.11288086138657</c:v>
                </c:pt>
                <c:pt idx="797">
                  <c:v>225.11913086194537</c:v>
                </c:pt>
                <c:pt idx="798">
                  <c:v>225.03809570614231</c:v>
                </c:pt>
                <c:pt idx="799">
                  <c:v>225.0341894561424</c:v>
                </c:pt>
                <c:pt idx="800">
                  <c:v>225.27034179959438</c:v>
                </c:pt>
                <c:pt idx="801">
                  <c:v>225.4481250019744</c:v>
                </c:pt>
                <c:pt idx="802">
                  <c:v>226.02583008073279</c:v>
                </c:pt>
                <c:pt idx="803">
                  <c:v>220.47057617362589</c:v>
                </c:pt>
                <c:pt idx="804">
                  <c:v>227.14550781529405</c:v>
                </c:pt>
                <c:pt idx="805">
                  <c:v>222.74116211198259</c:v>
                </c:pt>
                <c:pt idx="806">
                  <c:v>227.91435547173018</c:v>
                </c:pt>
                <c:pt idx="807">
                  <c:v>228.09385742433361</c:v>
                </c:pt>
                <c:pt idx="808">
                  <c:v>227.98235351871708</c:v>
                </c:pt>
                <c:pt idx="809">
                  <c:v>212.28860351815811</c:v>
                </c:pt>
                <c:pt idx="810">
                  <c:v>216.64674804918468</c:v>
                </c:pt>
                <c:pt idx="811">
                  <c:v>212.92324218992144</c:v>
                </c:pt>
                <c:pt idx="812">
                  <c:v>218.3532324228436</c:v>
                </c:pt>
                <c:pt idx="813">
                  <c:v>213.18870117515326</c:v>
                </c:pt>
                <c:pt idx="814">
                  <c:v>213.15324219036836</c:v>
                </c:pt>
                <c:pt idx="815">
                  <c:v>217.31923828367144</c:v>
                </c:pt>
                <c:pt idx="816">
                  <c:v>213.68412109557539</c:v>
                </c:pt>
                <c:pt idx="817">
                  <c:v>213.92642578389501</c:v>
                </c:pt>
                <c:pt idx="818">
                  <c:v>218.71614258084438</c:v>
                </c:pt>
                <c:pt idx="819">
                  <c:v>215.36715820524842</c:v>
                </c:pt>
                <c:pt idx="820">
                  <c:v>210.31495117396108</c:v>
                </c:pt>
                <c:pt idx="821">
                  <c:v>210.50763672124592</c:v>
                </c:pt>
                <c:pt idx="822">
                  <c:v>215.31525390781462</c:v>
                </c:pt>
                <c:pt idx="823">
                  <c:v>221.47066406439976</c:v>
                </c:pt>
                <c:pt idx="824">
                  <c:v>218.30139648541825</c:v>
                </c:pt>
                <c:pt idx="825">
                  <c:v>220.36194336041817</c:v>
                </c:pt>
                <c:pt idx="826">
                  <c:v>221.34812500327826</c:v>
                </c:pt>
                <c:pt idx="827">
                  <c:v>216.07652343809605</c:v>
                </c:pt>
                <c:pt idx="828">
                  <c:v>216.29758789204058</c:v>
                </c:pt>
                <c:pt idx="829">
                  <c:v>222.44001953303814</c:v>
                </c:pt>
                <c:pt idx="830">
                  <c:v>217.08721679821619</c:v>
                </c:pt>
                <c:pt idx="831">
                  <c:v>220.03972656372937</c:v>
                </c:pt>
                <c:pt idx="832">
                  <c:v>217.98891601804655</c:v>
                </c:pt>
                <c:pt idx="833">
                  <c:v>218.8004199238494</c:v>
                </c:pt>
                <c:pt idx="834">
                  <c:v>213.75172851607203</c:v>
                </c:pt>
                <c:pt idx="835">
                  <c:v>218.57016601692885</c:v>
                </c:pt>
                <c:pt idx="836">
                  <c:v>218.459111329168</c:v>
                </c:pt>
                <c:pt idx="837">
                  <c:v>218.46097656339407</c:v>
                </c:pt>
                <c:pt idx="838">
                  <c:v>218.79977539181687</c:v>
                </c:pt>
                <c:pt idx="839">
                  <c:v>220.44070312660176</c:v>
                </c:pt>
                <c:pt idx="840">
                  <c:v>220.45308593846858</c:v>
                </c:pt>
                <c:pt idx="841">
                  <c:v>220.99578125122937</c:v>
                </c:pt>
                <c:pt idx="842">
                  <c:v>224.65024414192885</c:v>
                </c:pt>
                <c:pt idx="843">
                  <c:v>223.12566406466053</c:v>
                </c:pt>
                <c:pt idx="844">
                  <c:v>226.94114257954058</c:v>
                </c:pt>
                <c:pt idx="845">
                  <c:v>227.21498046908519</c:v>
                </c:pt>
                <c:pt idx="846">
                  <c:v>223.98789062630385</c:v>
                </c:pt>
                <c:pt idx="847">
                  <c:v>228.92926758062103</c:v>
                </c:pt>
                <c:pt idx="848">
                  <c:v>224.08231445401921</c:v>
                </c:pt>
                <c:pt idx="849">
                  <c:v>225.69495117384929</c:v>
                </c:pt>
                <c:pt idx="850">
                  <c:v>229.89379883091897</c:v>
                </c:pt>
                <c:pt idx="851">
                  <c:v>225.10611328296363</c:v>
                </c:pt>
                <c:pt idx="852">
                  <c:v>225.46134765818726</c:v>
                </c:pt>
                <c:pt idx="853">
                  <c:v>223.91657226718954</c:v>
                </c:pt>
                <c:pt idx="854">
                  <c:v>230.16556640807539</c:v>
                </c:pt>
                <c:pt idx="855">
                  <c:v>225.99823242332786</c:v>
                </c:pt>
                <c:pt idx="856">
                  <c:v>231.80686523485912</c:v>
                </c:pt>
                <c:pt idx="857">
                  <c:v>226.05503906402737</c:v>
                </c:pt>
                <c:pt idx="858">
                  <c:v>228.05714843980977</c:v>
                </c:pt>
                <c:pt idx="859">
                  <c:v>227.48289062641561</c:v>
                </c:pt>
                <c:pt idx="860">
                  <c:v>228.20022461190811</c:v>
                </c:pt>
                <c:pt idx="861">
                  <c:v>232.8245800798758</c:v>
                </c:pt>
                <c:pt idx="862">
                  <c:v>228.38307617418468</c:v>
                </c:pt>
                <c:pt idx="863">
                  <c:v>228.21053711138657</c:v>
                </c:pt>
                <c:pt idx="864">
                  <c:v>232.59330078400663</c:v>
                </c:pt>
                <c:pt idx="865">
                  <c:v>229.08790039271125</c:v>
                </c:pt>
                <c:pt idx="866">
                  <c:v>226.2098339861258</c:v>
                </c:pt>
                <c:pt idx="867">
                  <c:v>227.20170898549264</c:v>
                </c:pt>
                <c:pt idx="868">
                  <c:v>234.94163086172193</c:v>
                </c:pt>
                <c:pt idx="869">
                  <c:v>229.10763672087342</c:v>
                </c:pt>
                <c:pt idx="870">
                  <c:v>229.38620117492982</c:v>
                </c:pt>
                <c:pt idx="871">
                  <c:v>229.36594726704061</c:v>
                </c:pt>
                <c:pt idx="872">
                  <c:v>229.39222656376668</c:v>
                </c:pt>
                <c:pt idx="873">
                  <c:v>233.90359375160176</c:v>
                </c:pt>
                <c:pt idx="874">
                  <c:v>230.56841797009128</c:v>
                </c:pt>
                <c:pt idx="875">
                  <c:v>235.79151367302978</c:v>
                </c:pt>
                <c:pt idx="876">
                  <c:v>230.76440429780618</c:v>
                </c:pt>
                <c:pt idx="877">
                  <c:v>235.20308593846849</c:v>
                </c:pt>
                <c:pt idx="878">
                  <c:v>230.80402343906462</c:v>
                </c:pt>
                <c:pt idx="879">
                  <c:v>231.10069335997105</c:v>
                </c:pt>
                <c:pt idx="880">
                  <c:v>230.10780273564151</c:v>
                </c:pt>
                <c:pt idx="881">
                  <c:v>232.84298828337344</c:v>
                </c:pt>
                <c:pt idx="882">
                  <c:v>233.48689453303814</c:v>
                </c:pt>
                <c:pt idx="883">
                  <c:v>232.83533203229325</c:v>
                </c:pt>
                <c:pt idx="884">
                  <c:v>238.67493164073676</c:v>
                </c:pt>
                <c:pt idx="885">
                  <c:v>237.17083007935435</c:v>
                </c:pt>
                <c:pt idx="886">
                  <c:v>238.00431640725591</c:v>
                </c:pt>
                <c:pt idx="887">
                  <c:v>238.33073242288083</c:v>
                </c:pt>
                <c:pt idx="888">
                  <c:v>239.59115234483033</c:v>
                </c:pt>
                <c:pt idx="889">
                  <c:v>238.44687500223517</c:v>
                </c:pt>
                <c:pt idx="890">
                  <c:v>235.58567382860929</c:v>
                </c:pt>
                <c:pt idx="891">
                  <c:v>235.25048828218141</c:v>
                </c:pt>
                <c:pt idx="892">
                  <c:v>235.76041992288083</c:v>
                </c:pt>
                <c:pt idx="893">
                  <c:v>235.64914062712342</c:v>
                </c:pt>
                <c:pt idx="894">
                  <c:v>209.94875976722685</c:v>
                </c:pt>
                <c:pt idx="895">
                  <c:v>211.80422851722702</c:v>
                </c:pt>
                <c:pt idx="896">
                  <c:v>213.57604492362589</c:v>
                </c:pt>
                <c:pt idx="897">
                  <c:v>213.47721679881215</c:v>
                </c:pt>
                <c:pt idx="898">
                  <c:v>214.49206054862597</c:v>
                </c:pt>
                <c:pt idx="899">
                  <c:v>213.2149023450911</c:v>
                </c:pt>
                <c:pt idx="900">
                  <c:v>209.79672851692885</c:v>
                </c:pt>
                <c:pt idx="901">
                  <c:v>209.29631836060446</c:v>
                </c:pt>
                <c:pt idx="902">
                  <c:v>209.74289062619195</c:v>
                </c:pt>
                <c:pt idx="903">
                  <c:v>210.12106445431701</c:v>
                </c:pt>
                <c:pt idx="904">
                  <c:v>210.76991211064151</c:v>
                </c:pt>
                <c:pt idx="905">
                  <c:v>209.60904296860099</c:v>
                </c:pt>
                <c:pt idx="906">
                  <c:v>215.80378906335673</c:v>
                </c:pt>
                <c:pt idx="907">
                  <c:v>214.74209961015723</c:v>
                </c:pt>
                <c:pt idx="908">
                  <c:v>215.23172851651907</c:v>
                </c:pt>
                <c:pt idx="909">
                  <c:v>210.89742187596869</c:v>
                </c:pt>
                <c:pt idx="910">
                  <c:v>211.34756836108858</c:v>
                </c:pt>
                <c:pt idx="911">
                  <c:v>211.08926757983858</c:v>
                </c:pt>
                <c:pt idx="912">
                  <c:v>213.7481054700911</c:v>
                </c:pt>
                <c:pt idx="913">
                  <c:v>216.53320312686247</c:v>
                </c:pt>
                <c:pt idx="914">
                  <c:v>211.48461914155632</c:v>
                </c:pt>
                <c:pt idx="915">
                  <c:v>217.48355468921358</c:v>
                </c:pt>
                <c:pt idx="916">
                  <c:v>212.21994140837342</c:v>
                </c:pt>
                <c:pt idx="917">
                  <c:v>214.46382812596858</c:v>
                </c:pt>
                <c:pt idx="918">
                  <c:v>213.67732421960682</c:v>
                </c:pt>
                <c:pt idx="919">
                  <c:v>218.38519531395286</c:v>
                </c:pt>
                <c:pt idx="920">
                  <c:v>218.31774414237589</c:v>
                </c:pt>
                <c:pt idx="921">
                  <c:v>218.20041015837344</c:v>
                </c:pt>
                <c:pt idx="922">
                  <c:v>213.97096679825336</c:v>
                </c:pt>
                <c:pt idx="923">
                  <c:v>218.75712890736764</c:v>
                </c:pt>
                <c:pt idx="924">
                  <c:v>218.21278320346019</c:v>
                </c:pt>
                <c:pt idx="925">
                  <c:v>214.9408789072186</c:v>
                </c:pt>
                <c:pt idx="926">
                  <c:v>216.42653320357198</c:v>
                </c:pt>
                <c:pt idx="927">
                  <c:v>218.76838867273187</c:v>
                </c:pt>
                <c:pt idx="928">
                  <c:v>218.53219726681701</c:v>
                </c:pt>
                <c:pt idx="929">
                  <c:v>219.31569335982198</c:v>
                </c:pt>
                <c:pt idx="930">
                  <c:v>215.59744140692067</c:v>
                </c:pt>
                <c:pt idx="931">
                  <c:v>216.08666992280632</c:v>
                </c:pt>
                <c:pt idx="932">
                  <c:v>215.9917675787583</c:v>
                </c:pt>
                <c:pt idx="933">
                  <c:v>215.46316406410168</c:v>
                </c:pt>
                <c:pt idx="934">
                  <c:v>216.94330078270278</c:v>
                </c:pt>
                <c:pt idx="935">
                  <c:v>220.33358398545533</c:v>
                </c:pt>
                <c:pt idx="936">
                  <c:v>221.72182617243396</c:v>
                </c:pt>
                <c:pt idx="937">
                  <c:v>226.54032226651898</c:v>
                </c:pt>
                <c:pt idx="938">
                  <c:v>228.04328125156454</c:v>
                </c:pt>
                <c:pt idx="939">
                  <c:v>226.32752929721036</c:v>
                </c:pt>
                <c:pt idx="940">
                  <c:v>226.9244433594869</c:v>
                </c:pt>
                <c:pt idx="941">
                  <c:v>227.22681640647363</c:v>
                </c:pt>
                <c:pt idx="942">
                  <c:v>226.70868164207778</c:v>
                </c:pt>
                <c:pt idx="943">
                  <c:v>226.4128906261175</c:v>
                </c:pt>
                <c:pt idx="944">
                  <c:v>223.40081054717311</c:v>
                </c:pt>
                <c:pt idx="945">
                  <c:v>228.05629882775247</c:v>
                </c:pt>
                <c:pt idx="946">
                  <c:v>225.35426757950341</c:v>
                </c:pt>
                <c:pt idx="947">
                  <c:v>230.15875000040981</c:v>
                </c:pt>
                <c:pt idx="948">
                  <c:v>230.19687500130377</c:v>
                </c:pt>
                <c:pt idx="949">
                  <c:v>226.35563476663083</c:v>
                </c:pt>
                <c:pt idx="950">
                  <c:v>225.82242187578248</c:v>
                </c:pt>
                <c:pt idx="951">
                  <c:v>227.69229492265731</c:v>
                </c:pt>
                <c:pt idx="952">
                  <c:v>230.61173828225583</c:v>
                </c:pt>
                <c:pt idx="953">
                  <c:v>225.32186523452398</c:v>
                </c:pt>
                <c:pt idx="954">
                  <c:v>227.2042382825166</c:v>
                </c:pt>
                <c:pt idx="955">
                  <c:v>227.76706054713577</c:v>
                </c:pt>
                <c:pt idx="956">
                  <c:v>232.58619140647363</c:v>
                </c:pt>
                <c:pt idx="957">
                  <c:v>234.27883789129561</c:v>
                </c:pt>
                <c:pt idx="958">
                  <c:v>229.43278320319951</c:v>
                </c:pt>
                <c:pt idx="959">
                  <c:v>234.46163085941234</c:v>
                </c:pt>
                <c:pt idx="960">
                  <c:v>229.30121093895286</c:v>
                </c:pt>
                <c:pt idx="961">
                  <c:v>230.49523437581965</c:v>
                </c:pt>
                <c:pt idx="962">
                  <c:v>229.63437500037242</c:v>
                </c:pt>
                <c:pt idx="963">
                  <c:v>234.78068359475566</c:v>
                </c:pt>
                <c:pt idx="964">
                  <c:v>228.69944336079061</c:v>
                </c:pt>
                <c:pt idx="965">
                  <c:v>225.1339941425249</c:v>
                </c:pt>
                <c:pt idx="966">
                  <c:v>226.71443359553805</c:v>
                </c:pt>
                <c:pt idx="967">
                  <c:v>221.93578125163921</c:v>
                </c:pt>
                <c:pt idx="968">
                  <c:v>225.42889648582798</c:v>
                </c:pt>
                <c:pt idx="969">
                  <c:v>230.6286230478436</c:v>
                </c:pt>
                <c:pt idx="970">
                  <c:v>225.83639648649856</c:v>
                </c:pt>
                <c:pt idx="971">
                  <c:v>226.76903320383269</c:v>
                </c:pt>
                <c:pt idx="972">
                  <c:v>225.88308594003328</c:v>
                </c:pt>
                <c:pt idx="973">
                  <c:v>231.34669922105959</c:v>
                </c:pt>
                <c:pt idx="974">
                  <c:v>227.052861329168</c:v>
                </c:pt>
                <c:pt idx="975">
                  <c:v>232.22243164200347</c:v>
                </c:pt>
                <c:pt idx="976">
                  <c:v>227.26608398556701</c:v>
                </c:pt>
                <c:pt idx="977">
                  <c:v>226.61527343839398</c:v>
                </c:pt>
                <c:pt idx="978">
                  <c:v>233.56362304836512</c:v>
                </c:pt>
                <c:pt idx="979">
                  <c:v>235.40528320427978</c:v>
                </c:pt>
                <c:pt idx="980">
                  <c:v>234.6617480488494</c:v>
                </c:pt>
                <c:pt idx="981">
                  <c:v>229.69620117358858</c:v>
                </c:pt>
                <c:pt idx="982">
                  <c:v>235.53714843839421</c:v>
                </c:pt>
                <c:pt idx="983">
                  <c:v>230.41166992206118</c:v>
                </c:pt>
                <c:pt idx="984">
                  <c:v>230.113652344793</c:v>
                </c:pt>
                <c:pt idx="985">
                  <c:v>236.0410742191597</c:v>
                </c:pt>
                <c:pt idx="986">
                  <c:v>236.82647460978481</c:v>
                </c:pt>
                <c:pt idx="987">
                  <c:v>231.990361329168</c:v>
                </c:pt>
                <c:pt idx="988">
                  <c:v>231.44385742302978</c:v>
                </c:pt>
                <c:pt idx="989">
                  <c:v>235.89628906268638</c:v>
                </c:pt>
                <c:pt idx="990">
                  <c:v>235.01427734643221</c:v>
                </c:pt>
                <c:pt idx="991">
                  <c:v>235.96714843902745</c:v>
                </c:pt>
                <c:pt idx="992">
                  <c:v>232.75283203180871</c:v>
                </c:pt>
                <c:pt idx="993">
                  <c:v>238.06183593906462</c:v>
                </c:pt>
                <c:pt idx="994">
                  <c:v>232.92859375104308</c:v>
                </c:pt>
                <c:pt idx="995">
                  <c:v>232.93771484587344</c:v>
                </c:pt>
                <c:pt idx="996">
                  <c:v>237.43203125149023</c:v>
                </c:pt>
                <c:pt idx="997">
                  <c:v>238.58876953274014</c:v>
                </c:pt>
                <c:pt idx="998">
                  <c:v>233.45377929881204</c:v>
                </c:pt>
                <c:pt idx="999">
                  <c:v>239.64649414084838</c:v>
                </c:pt>
                <c:pt idx="1000">
                  <c:v>234.95628906320781</c:v>
                </c:pt>
                <c:pt idx="1001">
                  <c:v>239.62491210922599</c:v>
                </c:pt>
                <c:pt idx="1002">
                  <c:v>235.39847656339421</c:v>
                </c:pt>
                <c:pt idx="1003">
                  <c:v>235.35986328124991</c:v>
                </c:pt>
                <c:pt idx="1004">
                  <c:v>234.83710937667649</c:v>
                </c:pt>
                <c:pt idx="1005">
                  <c:v>240.1990429693833</c:v>
                </c:pt>
                <c:pt idx="1006">
                  <c:v>240.51768554840228</c:v>
                </c:pt>
                <c:pt idx="1007">
                  <c:v>241.00549804698684</c:v>
                </c:pt>
                <c:pt idx="1008">
                  <c:v>241.98820312600583</c:v>
                </c:pt>
                <c:pt idx="1009">
                  <c:v>236.19931640662261</c:v>
                </c:pt>
                <c:pt idx="1010">
                  <c:v>241.54234375059607</c:v>
                </c:pt>
                <c:pt idx="1011">
                  <c:v>237.21875000093132</c:v>
                </c:pt>
                <c:pt idx="1012">
                  <c:v>237.17644531372946</c:v>
                </c:pt>
                <c:pt idx="1013">
                  <c:v>241.46618164144456</c:v>
                </c:pt>
                <c:pt idx="1014">
                  <c:v>243.97364257927978</c:v>
                </c:pt>
                <c:pt idx="1015">
                  <c:v>243.27979492302973</c:v>
                </c:pt>
                <c:pt idx="1016">
                  <c:v>243.68722656369224</c:v>
                </c:pt>
                <c:pt idx="1017">
                  <c:v>238.28372070472676</c:v>
                </c:pt>
                <c:pt idx="1018">
                  <c:v>243.29903320409358</c:v>
                </c:pt>
                <c:pt idx="1019">
                  <c:v>238.3975488282741</c:v>
                </c:pt>
                <c:pt idx="1020">
                  <c:v>243.41150390729317</c:v>
                </c:pt>
                <c:pt idx="1021">
                  <c:v>239.10733398515731</c:v>
                </c:pt>
                <c:pt idx="1022">
                  <c:v>243.7082128915936</c:v>
                </c:pt>
                <c:pt idx="1023">
                  <c:v>239.19544921908536</c:v>
                </c:pt>
                <c:pt idx="1024">
                  <c:v>243.33043945394473</c:v>
                </c:pt>
                <c:pt idx="1025">
                  <c:v>244.31471679825336</c:v>
                </c:pt>
                <c:pt idx="1026">
                  <c:v>244.49925781413921</c:v>
                </c:pt>
                <c:pt idx="1027">
                  <c:v>245.65188476629555</c:v>
                </c:pt>
                <c:pt idx="1028">
                  <c:v>245.10495117120436</c:v>
                </c:pt>
                <c:pt idx="1029">
                  <c:v>245.68743164185437</c:v>
                </c:pt>
                <c:pt idx="1030">
                  <c:v>238.14471679646513</c:v>
                </c:pt>
                <c:pt idx="1031">
                  <c:v>245.38198242150239</c:v>
                </c:pt>
                <c:pt idx="1032">
                  <c:v>246.9950976576657</c:v>
                </c:pt>
                <c:pt idx="1033">
                  <c:v>244.2097558602689</c:v>
                </c:pt>
                <c:pt idx="1034">
                  <c:v>246.71246093697837</c:v>
                </c:pt>
                <c:pt idx="1035">
                  <c:v>244.45279297046372</c:v>
                </c:pt>
                <c:pt idx="1036">
                  <c:v>211.11161132901898</c:v>
                </c:pt>
                <c:pt idx="1037">
                  <c:v>243.62676757853481</c:v>
                </c:pt>
                <c:pt idx="1038">
                  <c:v>241.70318359509102</c:v>
                </c:pt>
                <c:pt idx="1039">
                  <c:v>242.47039062529802</c:v>
                </c:pt>
                <c:pt idx="1040">
                  <c:v>243.63364257942877</c:v>
                </c:pt>
                <c:pt idx="1041">
                  <c:v>247.67480468843132</c:v>
                </c:pt>
                <c:pt idx="1042">
                  <c:v>244.0499316425994</c:v>
                </c:pt>
                <c:pt idx="1043">
                  <c:v>268.10871093813324</c:v>
                </c:pt>
                <c:pt idx="1044">
                  <c:v>266.52103515807505</c:v>
                </c:pt>
                <c:pt idx="1045">
                  <c:v>267.73719726689143</c:v>
                </c:pt>
                <c:pt idx="1046">
                  <c:v>259.89548828266561</c:v>
                </c:pt>
                <c:pt idx="1047">
                  <c:v>263.61074218899012</c:v>
                </c:pt>
                <c:pt idx="1048">
                  <c:v>263.56568359490501</c:v>
                </c:pt>
                <c:pt idx="1049">
                  <c:v>263.45696289185435</c:v>
                </c:pt>
                <c:pt idx="1050">
                  <c:v>263.63324218802171</c:v>
                </c:pt>
                <c:pt idx="1051">
                  <c:v>259.76280273497122</c:v>
                </c:pt>
                <c:pt idx="1052">
                  <c:v>263.96328125055879</c:v>
                </c:pt>
                <c:pt idx="1053">
                  <c:v>263.38354492280627</c:v>
                </c:pt>
                <c:pt idx="1054">
                  <c:v>264.46110351569916</c:v>
                </c:pt>
                <c:pt idx="1055">
                  <c:v>268.79902344010748</c:v>
                </c:pt>
                <c:pt idx="1056">
                  <c:v>263.82541015744209</c:v>
                </c:pt>
                <c:pt idx="1057">
                  <c:v>269.02199218887824</c:v>
                </c:pt>
                <c:pt idx="1058">
                  <c:v>269.86047851666808</c:v>
                </c:pt>
                <c:pt idx="1059">
                  <c:v>270.83628906309605</c:v>
                </c:pt>
                <c:pt idx="1060">
                  <c:v>265.86563476547599</c:v>
                </c:pt>
                <c:pt idx="1061">
                  <c:v>270.9563281266017</c:v>
                </c:pt>
                <c:pt idx="1062">
                  <c:v>271.05221679806709</c:v>
                </c:pt>
                <c:pt idx="1063">
                  <c:v>267.20628906413913</c:v>
                </c:pt>
                <c:pt idx="1064">
                  <c:v>272.71917968895269</c:v>
                </c:pt>
                <c:pt idx="1065">
                  <c:v>268.44887695461495</c:v>
                </c:pt>
                <c:pt idx="1066">
                  <c:v>263.58618164155627</c:v>
                </c:pt>
                <c:pt idx="1067">
                  <c:v>267.69248047005402</c:v>
                </c:pt>
                <c:pt idx="1068">
                  <c:v>271.77791992295516</c:v>
                </c:pt>
                <c:pt idx="1069">
                  <c:v>268.67542968783545</c:v>
                </c:pt>
                <c:pt idx="1070">
                  <c:v>268.5632617212832</c:v>
                </c:pt>
                <c:pt idx="1071">
                  <c:v>269.40707031358033</c:v>
                </c:pt>
                <c:pt idx="1072">
                  <c:v>270.31442383024864</c:v>
                </c:pt>
                <c:pt idx="1073">
                  <c:v>270.25281250197429</c:v>
                </c:pt>
                <c:pt idx="1074">
                  <c:v>270.23164062574523</c:v>
                </c:pt>
                <c:pt idx="1075">
                  <c:v>274.47044922038913</c:v>
                </c:pt>
                <c:pt idx="1076">
                  <c:v>270.67433593887824</c:v>
                </c:pt>
                <c:pt idx="1077">
                  <c:v>275.9697558609767</c:v>
                </c:pt>
                <c:pt idx="1078">
                  <c:v>276.12134765740461</c:v>
                </c:pt>
                <c:pt idx="1079">
                  <c:v>274.71852539200324</c:v>
                </c:pt>
                <c:pt idx="1080">
                  <c:v>276.52182617224753</c:v>
                </c:pt>
                <c:pt idx="1081">
                  <c:v>271.14816406462342</c:v>
                </c:pt>
                <c:pt idx="1082">
                  <c:v>275.20513671915955</c:v>
                </c:pt>
                <c:pt idx="1083">
                  <c:v>277.11443359497935</c:v>
                </c:pt>
                <c:pt idx="1084">
                  <c:v>277.00795898586512</c:v>
                </c:pt>
                <c:pt idx="1085">
                  <c:v>277.12229492235934</c:v>
                </c:pt>
                <c:pt idx="1086">
                  <c:v>274.18479492235934</c:v>
                </c:pt>
                <c:pt idx="1087">
                  <c:v>273.78928710985952</c:v>
                </c:pt>
                <c:pt idx="1088">
                  <c:v>279.07737304735929</c:v>
                </c:pt>
                <c:pt idx="1089">
                  <c:v>274.29709960985934</c:v>
                </c:pt>
                <c:pt idx="1090">
                  <c:v>278.97971679735929</c:v>
                </c:pt>
                <c:pt idx="1091">
                  <c:v>279.63596679735934</c:v>
                </c:pt>
                <c:pt idx="1092">
                  <c:v>279.42553710937483</c:v>
                </c:pt>
                <c:pt idx="1093">
                  <c:v>279.45123291015625</c:v>
                </c:pt>
                <c:pt idx="1094">
                  <c:v>279.07704162597673</c:v>
                </c:pt>
                <c:pt idx="1095">
                  <c:v>275.72964477539062</c:v>
                </c:pt>
                <c:pt idx="1096">
                  <c:v>275.69253540039045</c:v>
                </c:pt>
                <c:pt idx="1097">
                  <c:v>281.19435119628895</c:v>
                </c:pt>
                <c:pt idx="1098">
                  <c:v>276.54508972167969</c:v>
                </c:pt>
                <c:pt idx="1099">
                  <c:v>276.6955261230471</c:v>
                </c:pt>
                <c:pt idx="1100">
                  <c:v>277.37484741210926</c:v>
                </c:pt>
                <c:pt idx="1101">
                  <c:v>277.12763977050764</c:v>
                </c:pt>
                <c:pt idx="1102">
                  <c:v>277.23309326171869</c:v>
                </c:pt>
                <c:pt idx="1103">
                  <c:v>277.32821655273415</c:v>
                </c:pt>
                <c:pt idx="1104">
                  <c:v>282.62066650390648</c:v>
                </c:pt>
                <c:pt idx="1105">
                  <c:v>278.02870178222639</c:v>
                </c:pt>
                <c:pt idx="1106">
                  <c:v>278.05490112304727</c:v>
                </c:pt>
                <c:pt idx="1107">
                  <c:v>278.45787048339861</c:v>
                </c:pt>
                <c:pt idx="1108">
                  <c:v>283.9128875732423</c:v>
                </c:pt>
                <c:pt idx="1109">
                  <c:v>283.51638793945318</c:v>
                </c:pt>
                <c:pt idx="1110">
                  <c:v>287.06852722167946</c:v>
                </c:pt>
                <c:pt idx="1111">
                  <c:v>286.72979736328125</c:v>
                </c:pt>
                <c:pt idx="1112">
                  <c:v>286.5683288574217</c:v>
                </c:pt>
                <c:pt idx="1113">
                  <c:v>287.69529724121065</c:v>
                </c:pt>
                <c:pt idx="1114">
                  <c:v>283.45086669921892</c:v>
                </c:pt>
                <c:pt idx="1115">
                  <c:v>283.2379150390625</c:v>
                </c:pt>
                <c:pt idx="1116">
                  <c:v>288.86291503906267</c:v>
                </c:pt>
                <c:pt idx="1117">
                  <c:v>288.86289978027344</c:v>
                </c:pt>
                <c:pt idx="1118">
                  <c:v>288.91416931152344</c:v>
                </c:pt>
                <c:pt idx="1119">
                  <c:v>289.01358032226562</c:v>
                </c:pt>
                <c:pt idx="1120">
                  <c:v>289.16848754882812</c:v>
                </c:pt>
                <c:pt idx="1121">
                  <c:v>287.13465881347673</c:v>
                </c:pt>
                <c:pt idx="1122">
                  <c:v>286.69277954101545</c:v>
                </c:pt>
                <c:pt idx="1123">
                  <c:v>291.68019104003895</c:v>
                </c:pt>
                <c:pt idx="1124">
                  <c:v>292.02093505859347</c:v>
                </c:pt>
                <c:pt idx="1125">
                  <c:v>292.10897827148415</c:v>
                </c:pt>
                <c:pt idx="1126">
                  <c:v>292.48313903808554</c:v>
                </c:pt>
                <c:pt idx="1127">
                  <c:v>287.39546203613281</c:v>
                </c:pt>
                <c:pt idx="1128">
                  <c:v>287.97273254394526</c:v>
                </c:pt>
                <c:pt idx="1129">
                  <c:v>292.92822265624983</c:v>
                </c:pt>
                <c:pt idx="1130">
                  <c:v>293.25088500976597</c:v>
                </c:pt>
                <c:pt idx="1131">
                  <c:v>288.18040466308611</c:v>
                </c:pt>
                <c:pt idx="1132">
                  <c:v>288.18826293945341</c:v>
                </c:pt>
                <c:pt idx="1133">
                  <c:v>289.0157470703125</c:v>
                </c:pt>
                <c:pt idx="1134">
                  <c:v>293.69052124023415</c:v>
                </c:pt>
                <c:pt idx="1135">
                  <c:v>288.57965087890631</c:v>
                </c:pt>
                <c:pt idx="1136">
                  <c:v>285.01998901367187</c:v>
                </c:pt>
                <c:pt idx="1137">
                  <c:v>283.16265869140648</c:v>
                </c:pt>
                <c:pt idx="1138">
                  <c:v>294.25547790527321</c:v>
                </c:pt>
                <c:pt idx="1139">
                  <c:v>288.66777038574241</c:v>
                </c:pt>
                <c:pt idx="1140">
                  <c:v>289.54374694824196</c:v>
                </c:pt>
                <c:pt idx="1141">
                  <c:v>295.18464660644554</c:v>
                </c:pt>
                <c:pt idx="1142">
                  <c:v>290.52275085449219</c:v>
                </c:pt>
                <c:pt idx="1143">
                  <c:v>289.82902526855469</c:v>
                </c:pt>
                <c:pt idx="1144">
                  <c:v>295.8061218261717</c:v>
                </c:pt>
                <c:pt idx="1145">
                  <c:v>292.44876098632812</c:v>
                </c:pt>
                <c:pt idx="1146">
                  <c:v>295.88084411621111</c:v>
                </c:pt>
                <c:pt idx="1147">
                  <c:v>295.74362182617187</c:v>
                </c:pt>
                <c:pt idx="1148">
                  <c:v>296.52867126464844</c:v>
                </c:pt>
                <c:pt idx="1149">
                  <c:v>291.68435668945335</c:v>
                </c:pt>
                <c:pt idx="1150">
                  <c:v>288.96278381347673</c:v>
                </c:pt>
                <c:pt idx="1151">
                  <c:v>297.41108703613264</c:v>
                </c:pt>
                <c:pt idx="1152">
                  <c:v>297.68704223632835</c:v>
                </c:pt>
                <c:pt idx="1153">
                  <c:v>297.78057861328125</c:v>
                </c:pt>
                <c:pt idx="1154">
                  <c:v>298.10496520996128</c:v>
                </c:pt>
                <c:pt idx="1155">
                  <c:v>287.1719970703125</c:v>
                </c:pt>
                <c:pt idx="1156">
                  <c:v>298.58064270019526</c:v>
                </c:pt>
                <c:pt idx="1157">
                  <c:v>293.26799011230474</c:v>
                </c:pt>
                <c:pt idx="1158">
                  <c:v>294.36920166015648</c:v>
                </c:pt>
                <c:pt idx="1159">
                  <c:v>299.10986328125017</c:v>
                </c:pt>
                <c:pt idx="1160">
                  <c:v>293.67877197265625</c:v>
                </c:pt>
                <c:pt idx="1161">
                  <c:v>304.78536987304687</c:v>
                </c:pt>
                <c:pt idx="1162">
                  <c:v>302.65541076660156</c:v>
                </c:pt>
                <c:pt idx="1163">
                  <c:v>301.72059631347656</c:v>
                </c:pt>
                <c:pt idx="1164">
                  <c:v>304.25384521484392</c:v>
                </c:pt>
                <c:pt idx="1165">
                  <c:v>303.99418640136719</c:v>
                </c:pt>
                <c:pt idx="1166">
                  <c:v>304.75971984863253</c:v>
                </c:pt>
                <c:pt idx="1167">
                  <c:v>305.18540954589844</c:v>
                </c:pt>
                <c:pt idx="1168">
                  <c:v>305.78631591796847</c:v>
                </c:pt>
                <c:pt idx="1169">
                  <c:v>306.53305053710915</c:v>
                </c:pt>
                <c:pt idx="1170">
                  <c:v>305.93859863281233</c:v>
                </c:pt>
                <c:pt idx="1171">
                  <c:v>307.73828124999983</c:v>
                </c:pt>
                <c:pt idx="1172">
                  <c:v>303.92076110839844</c:v>
                </c:pt>
                <c:pt idx="1173">
                  <c:v>307.41656494140608</c:v>
                </c:pt>
                <c:pt idx="1174">
                  <c:v>305.45335388183594</c:v>
                </c:pt>
                <c:pt idx="1175">
                  <c:v>316.65762329101585</c:v>
                </c:pt>
                <c:pt idx="1176">
                  <c:v>310.61776733398438</c:v>
                </c:pt>
                <c:pt idx="1177">
                  <c:v>311.96751403808565</c:v>
                </c:pt>
                <c:pt idx="1178">
                  <c:v>310.04617309570312</c:v>
                </c:pt>
                <c:pt idx="1179">
                  <c:v>308.82290649414062</c:v>
                </c:pt>
                <c:pt idx="1180">
                  <c:v>312.08689880371111</c:v>
                </c:pt>
                <c:pt idx="1181">
                  <c:v>313.06019592285156</c:v>
                </c:pt>
                <c:pt idx="1182">
                  <c:v>312.14993286132835</c:v>
                </c:pt>
                <c:pt idx="1183">
                  <c:v>313.32579040527321</c:v>
                </c:pt>
                <c:pt idx="1184">
                  <c:v>312.61270141601562</c:v>
                </c:pt>
                <c:pt idx="1185">
                  <c:v>314.54652404785156</c:v>
                </c:pt>
                <c:pt idx="1186">
                  <c:v>313.30780029296892</c:v>
                </c:pt>
                <c:pt idx="1187">
                  <c:v>315.32392883300781</c:v>
                </c:pt>
                <c:pt idx="1188">
                  <c:v>315.30120849609369</c:v>
                </c:pt>
                <c:pt idx="1189">
                  <c:v>314.35679626464844</c:v>
                </c:pt>
                <c:pt idx="1190">
                  <c:v>314.07279968261719</c:v>
                </c:pt>
                <c:pt idx="1191">
                  <c:v>314.35989379882835</c:v>
                </c:pt>
                <c:pt idx="1192">
                  <c:v>316.4130554199217</c:v>
                </c:pt>
                <c:pt idx="1193">
                  <c:v>316.39692687988264</c:v>
                </c:pt>
                <c:pt idx="1194">
                  <c:v>320.21385192871094</c:v>
                </c:pt>
                <c:pt idx="1195">
                  <c:v>320.60321044921869</c:v>
                </c:pt>
                <c:pt idx="1196">
                  <c:v>319.96907043457026</c:v>
                </c:pt>
                <c:pt idx="1197">
                  <c:v>341.79248046875</c:v>
                </c:pt>
                <c:pt idx="1198">
                  <c:v>349.98480224609369</c:v>
                </c:pt>
                <c:pt idx="1199">
                  <c:v>349.65476989746128</c:v>
                </c:pt>
                <c:pt idx="1200">
                  <c:v>348.64651489257795</c:v>
                </c:pt>
                <c:pt idx="1201">
                  <c:v>348.75567626953131</c:v>
                </c:pt>
                <c:pt idx="1202">
                  <c:v>349.63096618652361</c:v>
                </c:pt>
                <c:pt idx="1203">
                  <c:v>350.18002319335966</c:v>
                </c:pt>
                <c:pt idx="1204">
                  <c:v>352.1552734375</c:v>
                </c:pt>
                <c:pt idx="1205">
                  <c:v>350.18453979492187</c:v>
                </c:pt>
                <c:pt idx="1206">
                  <c:v>351.23431396484369</c:v>
                </c:pt>
                <c:pt idx="1207">
                  <c:v>350.68722534179687</c:v>
                </c:pt>
                <c:pt idx="1208">
                  <c:v>351.46035766601545</c:v>
                </c:pt>
                <c:pt idx="1209">
                  <c:v>351.36705017089861</c:v>
                </c:pt>
                <c:pt idx="1210">
                  <c:v>351.41151428222622</c:v>
                </c:pt>
                <c:pt idx="1211">
                  <c:v>351.28851318359369</c:v>
                </c:pt>
                <c:pt idx="1212">
                  <c:v>351.18211364746094</c:v>
                </c:pt>
                <c:pt idx="1213">
                  <c:v>353.56463623046892</c:v>
                </c:pt>
                <c:pt idx="1214">
                  <c:v>352.767578125</c:v>
                </c:pt>
                <c:pt idx="1215">
                  <c:v>352.43220520019509</c:v>
                </c:pt>
                <c:pt idx="1216">
                  <c:v>352.65325927734375</c:v>
                </c:pt>
                <c:pt idx="1217">
                  <c:v>354.74319458007795</c:v>
                </c:pt>
                <c:pt idx="1218">
                  <c:v>353.0444793701173</c:v>
                </c:pt>
                <c:pt idx="1219">
                  <c:v>344.4912109374996</c:v>
                </c:pt>
                <c:pt idx="1220">
                  <c:v>354.34823608398426</c:v>
                </c:pt>
                <c:pt idx="1221">
                  <c:v>353.89961242675781</c:v>
                </c:pt>
                <c:pt idx="1222">
                  <c:v>354.46334838867159</c:v>
                </c:pt>
                <c:pt idx="1223">
                  <c:v>354.16302490234375</c:v>
                </c:pt>
                <c:pt idx="1224">
                  <c:v>354.33465576171875</c:v>
                </c:pt>
                <c:pt idx="1225">
                  <c:v>354.06809997558565</c:v>
                </c:pt>
                <c:pt idx="1226">
                  <c:v>354.68737792968733</c:v>
                </c:pt>
                <c:pt idx="1227">
                  <c:v>355.36621093749983</c:v>
                </c:pt>
                <c:pt idx="1228">
                  <c:v>354.98832702636719</c:v>
                </c:pt>
                <c:pt idx="1229">
                  <c:v>354.67018127441406</c:v>
                </c:pt>
                <c:pt idx="1230">
                  <c:v>355.39337158203125</c:v>
                </c:pt>
                <c:pt idx="1231">
                  <c:v>356.47337341308565</c:v>
                </c:pt>
                <c:pt idx="1232">
                  <c:v>356.37005615234375</c:v>
                </c:pt>
                <c:pt idx="1233">
                  <c:v>357.2695770263673</c:v>
                </c:pt>
                <c:pt idx="1234">
                  <c:v>356.38014221191395</c:v>
                </c:pt>
                <c:pt idx="1235">
                  <c:v>357.74832153320312</c:v>
                </c:pt>
                <c:pt idx="1236">
                  <c:v>357.16497802734392</c:v>
                </c:pt>
                <c:pt idx="1237">
                  <c:v>358.00529479980474</c:v>
                </c:pt>
                <c:pt idx="1238">
                  <c:v>354.42819213867159</c:v>
                </c:pt>
                <c:pt idx="1239">
                  <c:v>357.34031677246094</c:v>
                </c:pt>
                <c:pt idx="1240">
                  <c:v>345.75271606445318</c:v>
                </c:pt>
                <c:pt idx="1241">
                  <c:v>355.31915283203131</c:v>
                </c:pt>
                <c:pt idx="1242">
                  <c:v>352.76908874511719</c:v>
                </c:pt>
                <c:pt idx="1243">
                  <c:v>356.95664978027321</c:v>
                </c:pt>
                <c:pt idx="1244">
                  <c:v>348.05270385742187</c:v>
                </c:pt>
                <c:pt idx="1245">
                  <c:v>355.81001281738264</c:v>
                </c:pt>
                <c:pt idx="1246">
                  <c:v>351.59138488769509</c:v>
                </c:pt>
                <c:pt idx="1247">
                  <c:v>351.78404235839844</c:v>
                </c:pt>
                <c:pt idx="1248">
                  <c:v>352.10313415527321</c:v>
                </c:pt>
                <c:pt idx="1249">
                  <c:v>356.44763183593767</c:v>
                </c:pt>
                <c:pt idx="1250">
                  <c:v>357.91979980468733</c:v>
                </c:pt>
                <c:pt idx="1251">
                  <c:v>353.36175537109369</c:v>
                </c:pt>
                <c:pt idx="1252">
                  <c:v>354.1950378417967</c:v>
                </c:pt>
                <c:pt idx="1253">
                  <c:v>350.90690612792969</c:v>
                </c:pt>
                <c:pt idx="1254">
                  <c:v>350.37503051757795</c:v>
                </c:pt>
                <c:pt idx="1255">
                  <c:v>356.08044433593767</c:v>
                </c:pt>
                <c:pt idx="1256">
                  <c:v>355.99023437499983</c:v>
                </c:pt>
                <c:pt idx="1257">
                  <c:v>357.31289672851562</c:v>
                </c:pt>
                <c:pt idx="1258">
                  <c:v>359.36968994140631</c:v>
                </c:pt>
                <c:pt idx="1259">
                  <c:v>358.74252319335966</c:v>
                </c:pt>
                <c:pt idx="1260">
                  <c:v>360.31095886230469</c:v>
                </c:pt>
                <c:pt idx="1261">
                  <c:v>358.38618469238264</c:v>
                </c:pt>
                <c:pt idx="1262">
                  <c:v>358.36663818359375</c:v>
                </c:pt>
                <c:pt idx="1263">
                  <c:v>361.603515625</c:v>
                </c:pt>
                <c:pt idx="1264">
                  <c:v>353.90106201171875</c:v>
                </c:pt>
                <c:pt idx="1265">
                  <c:v>354.01541137695312</c:v>
                </c:pt>
                <c:pt idx="1266">
                  <c:v>359.39122009277344</c:v>
                </c:pt>
                <c:pt idx="1267">
                  <c:v>358.62913513183611</c:v>
                </c:pt>
                <c:pt idx="1268">
                  <c:v>356.51695251464844</c:v>
                </c:pt>
                <c:pt idx="1269">
                  <c:v>358.6263427734375</c:v>
                </c:pt>
                <c:pt idx="1270">
                  <c:v>357.60763549804687</c:v>
                </c:pt>
                <c:pt idx="1271">
                  <c:v>358.83102416992187</c:v>
                </c:pt>
                <c:pt idx="1272">
                  <c:v>359.02578735351562</c:v>
                </c:pt>
                <c:pt idx="1273">
                  <c:v>364.04090881347673</c:v>
                </c:pt>
                <c:pt idx="1274">
                  <c:v>361.83671569824196</c:v>
                </c:pt>
                <c:pt idx="1275">
                  <c:v>361.21438598632812</c:v>
                </c:pt>
                <c:pt idx="1276">
                  <c:v>358.1053466796875</c:v>
                </c:pt>
                <c:pt idx="1277">
                  <c:v>358.74130249023415</c:v>
                </c:pt>
                <c:pt idx="1278">
                  <c:v>359.10552978515631</c:v>
                </c:pt>
                <c:pt idx="1279">
                  <c:v>363.60891723632812</c:v>
                </c:pt>
                <c:pt idx="1280">
                  <c:v>356.77201843261696</c:v>
                </c:pt>
                <c:pt idx="1281">
                  <c:v>361.71691894531216</c:v>
                </c:pt>
                <c:pt idx="1282">
                  <c:v>357.62902832031267</c:v>
                </c:pt>
                <c:pt idx="1283">
                  <c:v>360.85606384277344</c:v>
                </c:pt>
                <c:pt idx="1284">
                  <c:v>361.56758117675804</c:v>
                </c:pt>
                <c:pt idx="1285">
                  <c:v>362.91789245605469</c:v>
                </c:pt>
                <c:pt idx="1286">
                  <c:v>362.20291137695312</c:v>
                </c:pt>
                <c:pt idx="1287">
                  <c:v>363.48422241210915</c:v>
                </c:pt>
                <c:pt idx="1288">
                  <c:v>363.45181274414045</c:v>
                </c:pt>
                <c:pt idx="1289">
                  <c:v>359.00138854980469</c:v>
                </c:pt>
                <c:pt idx="1290">
                  <c:v>364.25059509277344</c:v>
                </c:pt>
                <c:pt idx="1291">
                  <c:v>362.41091918945312</c:v>
                </c:pt>
                <c:pt idx="1292">
                  <c:v>363.69050598144526</c:v>
                </c:pt>
                <c:pt idx="1293">
                  <c:v>364.35462951660173</c:v>
                </c:pt>
                <c:pt idx="1294">
                  <c:v>364.6635437011717</c:v>
                </c:pt>
                <c:pt idx="1295">
                  <c:v>365.88066101074241</c:v>
                </c:pt>
                <c:pt idx="1296">
                  <c:v>360.00010681152344</c:v>
                </c:pt>
                <c:pt idx="1297">
                  <c:v>370.97811889648398</c:v>
                </c:pt>
                <c:pt idx="1298">
                  <c:v>370.88827514648415</c:v>
                </c:pt>
                <c:pt idx="1299">
                  <c:v>368.12904357910173</c:v>
                </c:pt>
                <c:pt idx="1300">
                  <c:v>357.36302185058594</c:v>
                </c:pt>
                <c:pt idx="1301">
                  <c:v>359.53414916992187</c:v>
                </c:pt>
                <c:pt idx="1302">
                  <c:v>358.69569396972673</c:v>
                </c:pt>
                <c:pt idx="1303">
                  <c:v>358.22958374023415</c:v>
                </c:pt>
                <c:pt idx="1304">
                  <c:v>361.19387817382835</c:v>
                </c:pt>
                <c:pt idx="1305">
                  <c:v>366.27522277832026</c:v>
                </c:pt>
                <c:pt idx="1306">
                  <c:v>363.67190551757813</c:v>
                </c:pt>
                <c:pt idx="1307">
                  <c:v>365.68721008300781</c:v>
                </c:pt>
                <c:pt idx="1308">
                  <c:v>363.49468994140625</c:v>
                </c:pt>
                <c:pt idx="1309">
                  <c:v>364.5855712890625</c:v>
                </c:pt>
                <c:pt idx="1310">
                  <c:v>359.53074645996094</c:v>
                </c:pt>
                <c:pt idx="1311">
                  <c:v>365.75286865234392</c:v>
                </c:pt>
                <c:pt idx="1312">
                  <c:v>361.96124267578131</c:v>
                </c:pt>
                <c:pt idx="1313">
                  <c:v>360.62672424316395</c:v>
                </c:pt>
                <c:pt idx="1314">
                  <c:v>364.31137084960915</c:v>
                </c:pt>
                <c:pt idx="1315">
                  <c:v>368.87496948242187</c:v>
                </c:pt>
                <c:pt idx="1316">
                  <c:v>362.57446289062517</c:v>
                </c:pt>
                <c:pt idx="1317">
                  <c:v>360.51345825195295</c:v>
                </c:pt>
                <c:pt idx="1318">
                  <c:v>359.1103973388673</c:v>
                </c:pt>
                <c:pt idx="1319">
                  <c:v>364.18881225585926</c:v>
                </c:pt>
                <c:pt idx="1320">
                  <c:v>363.03834533691395</c:v>
                </c:pt>
                <c:pt idx="1321">
                  <c:v>363.79368591308594</c:v>
                </c:pt>
                <c:pt idx="1322">
                  <c:v>366.52532958984375</c:v>
                </c:pt>
                <c:pt idx="1323">
                  <c:v>360.58489990234375</c:v>
                </c:pt>
                <c:pt idx="1324">
                  <c:v>360.1434326171875</c:v>
                </c:pt>
                <c:pt idx="1325">
                  <c:v>365.98294067382835</c:v>
                </c:pt>
                <c:pt idx="1326">
                  <c:v>362.03767395019509</c:v>
                </c:pt>
                <c:pt idx="1327">
                  <c:v>359.59881591796869</c:v>
                </c:pt>
                <c:pt idx="1328">
                  <c:v>360.59317016601545</c:v>
                </c:pt>
                <c:pt idx="1329">
                  <c:v>363.74291992187483</c:v>
                </c:pt>
                <c:pt idx="1330">
                  <c:v>361.00959777832026</c:v>
                </c:pt>
                <c:pt idx="1331">
                  <c:v>368.64257812500017</c:v>
                </c:pt>
                <c:pt idx="1332">
                  <c:v>361.22076416015631</c:v>
                </c:pt>
                <c:pt idx="1333">
                  <c:v>363.39813232421869</c:v>
                </c:pt>
                <c:pt idx="1334">
                  <c:v>361.38015747070295</c:v>
                </c:pt>
                <c:pt idx="1335">
                  <c:v>360.00971984863253</c:v>
                </c:pt>
                <c:pt idx="1336">
                  <c:v>361.47488403320335</c:v>
                </c:pt>
                <c:pt idx="1337">
                  <c:v>360.55206298828125</c:v>
                </c:pt>
                <c:pt idx="1338">
                  <c:v>360.55232238769526</c:v>
                </c:pt>
                <c:pt idx="1339">
                  <c:v>360.65551757812483</c:v>
                </c:pt>
                <c:pt idx="1340">
                  <c:v>361.67774963378923</c:v>
                </c:pt>
                <c:pt idx="1341">
                  <c:v>360.8751220703125</c:v>
                </c:pt>
                <c:pt idx="1342">
                  <c:v>361.5619812011717</c:v>
                </c:pt>
                <c:pt idx="1343">
                  <c:v>363.11395263671892</c:v>
                </c:pt>
                <c:pt idx="1344">
                  <c:v>361.94171142578125</c:v>
                </c:pt>
                <c:pt idx="1345">
                  <c:v>361.95040893554687</c:v>
                </c:pt>
                <c:pt idx="1346">
                  <c:v>362.02868652343767</c:v>
                </c:pt>
                <c:pt idx="1347">
                  <c:v>363.25608825683594</c:v>
                </c:pt>
                <c:pt idx="1348">
                  <c:v>362.33128356933611</c:v>
                </c:pt>
                <c:pt idx="1349">
                  <c:v>362.47303771972656</c:v>
                </c:pt>
                <c:pt idx="1350">
                  <c:v>362.58287048339861</c:v>
                </c:pt>
                <c:pt idx="1351">
                  <c:v>363.50712585449219</c:v>
                </c:pt>
                <c:pt idx="1352">
                  <c:v>363.69900512695335</c:v>
                </c:pt>
                <c:pt idx="1353">
                  <c:v>363.83177185058565</c:v>
                </c:pt>
                <c:pt idx="1354">
                  <c:v>364.47463989257795</c:v>
                </c:pt>
                <c:pt idx="1355">
                  <c:v>363.26356506347656</c:v>
                </c:pt>
                <c:pt idx="1356">
                  <c:v>364.05046081542991</c:v>
                </c:pt>
                <c:pt idx="1357">
                  <c:v>364.25978088378923</c:v>
                </c:pt>
                <c:pt idx="1358">
                  <c:v>364.61607360839844</c:v>
                </c:pt>
                <c:pt idx="1359">
                  <c:v>364.56237792968733</c:v>
                </c:pt>
                <c:pt idx="1360">
                  <c:v>364.53236389160156</c:v>
                </c:pt>
                <c:pt idx="1361">
                  <c:v>364.67695617675781</c:v>
                </c:pt>
                <c:pt idx="1362">
                  <c:v>364.7825927734375</c:v>
                </c:pt>
                <c:pt idx="1363">
                  <c:v>364.87931823730469</c:v>
                </c:pt>
                <c:pt idx="1364">
                  <c:v>365.24420166015648</c:v>
                </c:pt>
                <c:pt idx="1365">
                  <c:v>365.17703247070312</c:v>
                </c:pt>
                <c:pt idx="1366">
                  <c:v>365.2101745605467</c:v>
                </c:pt>
                <c:pt idx="1367">
                  <c:v>365.08561706542969</c:v>
                </c:pt>
                <c:pt idx="1368">
                  <c:v>365.69587707519526</c:v>
                </c:pt>
                <c:pt idx="1369">
                  <c:v>365.37477111816406</c:v>
                </c:pt>
                <c:pt idx="1370">
                  <c:v>366.35823059082031</c:v>
                </c:pt>
                <c:pt idx="1371">
                  <c:v>367.20872497558565</c:v>
                </c:pt>
                <c:pt idx="1372">
                  <c:v>366.89517211914062</c:v>
                </c:pt>
                <c:pt idx="1373">
                  <c:v>366.76588439941423</c:v>
                </c:pt>
                <c:pt idx="1374">
                  <c:v>366.79695129394526</c:v>
                </c:pt>
                <c:pt idx="1375">
                  <c:v>367.07455444335926</c:v>
                </c:pt>
                <c:pt idx="1376">
                  <c:v>367.21041870117159</c:v>
                </c:pt>
                <c:pt idx="1377">
                  <c:v>371.04141235351562</c:v>
                </c:pt>
                <c:pt idx="1378">
                  <c:v>370.69477844238253</c:v>
                </c:pt>
                <c:pt idx="1379">
                  <c:v>371.03431701660139</c:v>
                </c:pt>
                <c:pt idx="1380">
                  <c:v>371.05860900878895</c:v>
                </c:pt>
                <c:pt idx="1381">
                  <c:v>371.14730834960926</c:v>
                </c:pt>
                <c:pt idx="1382">
                  <c:v>373.09992980957026</c:v>
                </c:pt>
                <c:pt idx="1383">
                  <c:v>371.16531372070312</c:v>
                </c:pt>
                <c:pt idx="1384">
                  <c:v>371.54832458496111</c:v>
                </c:pt>
                <c:pt idx="1385">
                  <c:v>371.98384094238253</c:v>
                </c:pt>
                <c:pt idx="1386">
                  <c:v>372.79243469238264</c:v>
                </c:pt>
                <c:pt idx="1387">
                  <c:v>373.16438293457031</c:v>
                </c:pt>
                <c:pt idx="1388">
                  <c:v>372.9209442138673</c:v>
                </c:pt>
                <c:pt idx="1389">
                  <c:v>373.31492614746111</c:v>
                </c:pt>
                <c:pt idx="1390">
                  <c:v>373.573974609375</c:v>
                </c:pt>
                <c:pt idx="1391">
                  <c:v>373.91644287109369</c:v>
                </c:pt>
                <c:pt idx="1392">
                  <c:v>373.68418884277344</c:v>
                </c:pt>
                <c:pt idx="1393">
                  <c:v>374.36892700195318</c:v>
                </c:pt>
                <c:pt idx="1394">
                  <c:v>374.4425048828125</c:v>
                </c:pt>
                <c:pt idx="1395">
                  <c:v>374.45184326171875</c:v>
                </c:pt>
                <c:pt idx="1396">
                  <c:v>374.75669860839844</c:v>
                </c:pt>
                <c:pt idx="1397">
                  <c:v>377.49911499023398</c:v>
                </c:pt>
                <c:pt idx="1398">
                  <c:v>375.45018005371111</c:v>
                </c:pt>
                <c:pt idx="1399">
                  <c:v>375.80110168457026</c:v>
                </c:pt>
                <c:pt idx="1400">
                  <c:v>376.03337097167923</c:v>
                </c:pt>
                <c:pt idx="1401">
                  <c:v>375.84358215332054</c:v>
                </c:pt>
                <c:pt idx="1402">
                  <c:v>376.39549255371111</c:v>
                </c:pt>
                <c:pt idx="1403">
                  <c:v>376.45451354980469</c:v>
                </c:pt>
                <c:pt idx="1404">
                  <c:v>378.52308654785156</c:v>
                </c:pt>
                <c:pt idx="1405">
                  <c:v>377.22558593749983</c:v>
                </c:pt>
                <c:pt idx="1406">
                  <c:v>378.78633117675764</c:v>
                </c:pt>
                <c:pt idx="1407">
                  <c:v>378.38772583007812</c:v>
                </c:pt>
                <c:pt idx="1408">
                  <c:v>378.66500854492187</c:v>
                </c:pt>
                <c:pt idx="1409">
                  <c:v>378.88877868652344</c:v>
                </c:pt>
                <c:pt idx="1410">
                  <c:v>379.5363464355467</c:v>
                </c:pt>
                <c:pt idx="1411">
                  <c:v>380.0784912109375</c:v>
                </c:pt>
                <c:pt idx="1412">
                  <c:v>380.44024658203131</c:v>
                </c:pt>
                <c:pt idx="1413">
                  <c:v>380.92169189453131</c:v>
                </c:pt>
                <c:pt idx="1414">
                  <c:v>381.25564575195312</c:v>
                </c:pt>
                <c:pt idx="1415">
                  <c:v>381.38938903808594</c:v>
                </c:pt>
                <c:pt idx="1416">
                  <c:v>381.57183837890625</c:v>
                </c:pt>
                <c:pt idx="1417">
                  <c:v>381.82283020019526</c:v>
                </c:pt>
                <c:pt idx="1418">
                  <c:v>381.98652648925753</c:v>
                </c:pt>
                <c:pt idx="1419">
                  <c:v>382.59100341796869</c:v>
                </c:pt>
                <c:pt idx="1420">
                  <c:v>383.28890991210898</c:v>
                </c:pt>
                <c:pt idx="1421">
                  <c:v>383.58773803710915</c:v>
                </c:pt>
                <c:pt idx="1422">
                  <c:v>383.92234802246094</c:v>
                </c:pt>
                <c:pt idx="1423">
                  <c:v>383.97052001953131</c:v>
                </c:pt>
                <c:pt idx="1424">
                  <c:v>384.31343078613264</c:v>
                </c:pt>
                <c:pt idx="1425">
                  <c:v>385.37394714355474</c:v>
                </c:pt>
                <c:pt idx="1426">
                  <c:v>385.72618103027321</c:v>
                </c:pt>
                <c:pt idx="1427">
                  <c:v>385.66040039062517</c:v>
                </c:pt>
                <c:pt idx="1428">
                  <c:v>385.7667236328125</c:v>
                </c:pt>
                <c:pt idx="1429">
                  <c:v>385.67953491210915</c:v>
                </c:pt>
                <c:pt idx="1430">
                  <c:v>386.06983947753895</c:v>
                </c:pt>
                <c:pt idx="1431">
                  <c:v>385.94883728027321</c:v>
                </c:pt>
                <c:pt idx="1432">
                  <c:v>386.30467224121094</c:v>
                </c:pt>
                <c:pt idx="1433">
                  <c:v>386.72369384765625</c:v>
                </c:pt>
                <c:pt idx="1434">
                  <c:v>386.68402099609375</c:v>
                </c:pt>
                <c:pt idx="1435">
                  <c:v>387.33705139160156</c:v>
                </c:pt>
                <c:pt idx="1436">
                  <c:v>386.77630615234369</c:v>
                </c:pt>
                <c:pt idx="1437">
                  <c:v>387.01879882812483</c:v>
                </c:pt>
                <c:pt idx="1438">
                  <c:v>387.20794677734375</c:v>
                </c:pt>
                <c:pt idx="1439">
                  <c:v>390.02467346191395</c:v>
                </c:pt>
                <c:pt idx="1440">
                  <c:v>388.55038452148426</c:v>
                </c:pt>
                <c:pt idx="1441">
                  <c:v>403.95014953613264</c:v>
                </c:pt>
                <c:pt idx="1442">
                  <c:v>388.88992309570335</c:v>
                </c:pt>
                <c:pt idx="1443">
                  <c:v>388.53337097167923</c:v>
                </c:pt>
                <c:pt idx="1444">
                  <c:v>388.93902587890625</c:v>
                </c:pt>
                <c:pt idx="1445">
                  <c:v>397.30624389648426</c:v>
                </c:pt>
                <c:pt idx="1446">
                  <c:v>392.32096862792974</c:v>
                </c:pt>
                <c:pt idx="1447">
                  <c:v>394.52580261230474</c:v>
                </c:pt>
                <c:pt idx="1448">
                  <c:v>392.98863220214821</c:v>
                </c:pt>
                <c:pt idx="1449">
                  <c:v>392.89176940917946</c:v>
                </c:pt>
                <c:pt idx="1450">
                  <c:v>393.02691650390625</c:v>
                </c:pt>
                <c:pt idx="1451">
                  <c:v>393.07354736328125</c:v>
                </c:pt>
                <c:pt idx="1452">
                  <c:v>393.36511230468733</c:v>
                </c:pt>
                <c:pt idx="1453">
                  <c:v>403.616943359375</c:v>
                </c:pt>
                <c:pt idx="1454">
                  <c:v>401.43296813964861</c:v>
                </c:pt>
                <c:pt idx="1455">
                  <c:v>398.10498046875017</c:v>
                </c:pt>
                <c:pt idx="1456">
                  <c:v>397.12995910644531</c:v>
                </c:pt>
                <c:pt idx="1457">
                  <c:v>397.06828308105474</c:v>
                </c:pt>
                <c:pt idx="1458">
                  <c:v>397.49842834472656</c:v>
                </c:pt>
                <c:pt idx="1459">
                  <c:v>397.44659423828108</c:v>
                </c:pt>
                <c:pt idx="1460">
                  <c:v>397.7419128417967</c:v>
                </c:pt>
                <c:pt idx="1461">
                  <c:v>398.64959716796892</c:v>
                </c:pt>
                <c:pt idx="1462">
                  <c:v>398.21415710449219</c:v>
                </c:pt>
                <c:pt idx="1463">
                  <c:v>398.18487548828125</c:v>
                </c:pt>
                <c:pt idx="1464">
                  <c:v>398.27679443359369</c:v>
                </c:pt>
                <c:pt idx="1465">
                  <c:v>399.20195007324219</c:v>
                </c:pt>
                <c:pt idx="1466">
                  <c:v>399.11985778808594</c:v>
                </c:pt>
                <c:pt idx="1467">
                  <c:v>403.45449829101562</c:v>
                </c:pt>
                <c:pt idx="1468">
                  <c:v>399.67628479003906</c:v>
                </c:pt>
                <c:pt idx="1469">
                  <c:v>399.34951782226562</c:v>
                </c:pt>
                <c:pt idx="1470">
                  <c:v>399.42076110839844</c:v>
                </c:pt>
                <c:pt idx="1471">
                  <c:v>399.23461914062483</c:v>
                </c:pt>
                <c:pt idx="1472">
                  <c:v>400.25968933105491</c:v>
                </c:pt>
                <c:pt idx="1473">
                  <c:v>401.00003051757795</c:v>
                </c:pt>
                <c:pt idx="1474">
                  <c:v>401.59783935546875</c:v>
                </c:pt>
                <c:pt idx="1475">
                  <c:v>406.00468444824219</c:v>
                </c:pt>
                <c:pt idx="1476">
                  <c:v>404.66230773925781</c:v>
                </c:pt>
                <c:pt idx="1477">
                  <c:v>402.94017028808565</c:v>
                </c:pt>
                <c:pt idx="1478">
                  <c:v>403.03450012207026</c:v>
                </c:pt>
                <c:pt idx="1479">
                  <c:v>414.21221923828108</c:v>
                </c:pt>
                <c:pt idx="1480">
                  <c:v>403.41334533691395</c:v>
                </c:pt>
                <c:pt idx="1481">
                  <c:v>405.23257446289028</c:v>
                </c:pt>
                <c:pt idx="1482">
                  <c:v>411.1974792480467</c:v>
                </c:pt>
                <c:pt idx="1483">
                  <c:v>406.23768615722656</c:v>
                </c:pt>
                <c:pt idx="1484">
                  <c:v>407.07102966308594</c:v>
                </c:pt>
                <c:pt idx="1485">
                  <c:v>407.04185485839844</c:v>
                </c:pt>
                <c:pt idx="1486">
                  <c:v>407.43891906738241</c:v>
                </c:pt>
                <c:pt idx="1487">
                  <c:v>406.92979431152344</c:v>
                </c:pt>
                <c:pt idx="1488">
                  <c:v>407.21536254882795</c:v>
                </c:pt>
                <c:pt idx="1489">
                  <c:v>408.17727661132835</c:v>
                </c:pt>
                <c:pt idx="1490">
                  <c:v>407.34085083007835</c:v>
                </c:pt>
                <c:pt idx="1491">
                  <c:v>416.98461914062483</c:v>
                </c:pt>
                <c:pt idx="1492">
                  <c:v>407.51118469238264</c:v>
                </c:pt>
                <c:pt idx="1493">
                  <c:v>407.94139099121065</c:v>
                </c:pt>
                <c:pt idx="1494">
                  <c:v>407.73385620117159</c:v>
                </c:pt>
                <c:pt idx="1495">
                  <c:v>408.80194091796875</c:v>
                </c:pt>
                <c:pt idx="1496">
                  <c:v>410.40699768066395</c:v>
                </c:pt>
                <c:pt idx="1497">
                  <c:v>420.4689636230471</c:v>
                </c:pt>
                <c:pt idx="1498">
                  <c:v>409.20545959472673</c:v>
                </c:pt>
                <c:pt idx="1499">
                  <c:v>409.19512939453131</c:v>
                </c:pt>
                <c:pt idx="1500">
                  <c:v>409.81312561035173</c:v>
                </c:pt>
                <c:pt idx="1501">
                  <c:v>409.71081542968733</c:v>
                </c:pt>
                <c:pt idx="1502">
                  <c:v>409.93699645996065</c:v>
                </c:pt>
                <c:pt idx="1503">
                  <c:v>410.17118835449219</c:v>
                </c:pt>
                <c:pt idx="1504">
                  <c:v>411.0881347656246</c:v>
                </c:pt>
                <c:pt idx="1505">
                  <c:v>410.99472045898398</c:v>
                </c:pt>
                <c:pt idx="1506">
                  <c:v>411.05371093749983</c:v>
                </c:pt>
                <c:pt idx="1507">
                  <c:v>423.48875427246065</c:v>
                </c:pt>
                <c:pt idx="1508">
                  <c:v>411.26876831054687</c:v>
                </c:pt>
                <c:pt idx="1509">
                  <c:v>412.00973510742187</c:v>
                </c:pt>
                <c:pt idx="1510">
                  <c:v>413.8679656982423</c:v>
                </c:pt>
                <c:pt idx="1511">
                  <c:v>413.4970397949217</c:v>
                </c:pt>
                <c:pt idx="1512">
                  <c:v>413.04844665527344</c:v>
                </c:pt>
                <c:pt idx="1513">
                  <c:v>413.24578857421875</c:v>
                </c:pt>
                <c:pt idx="1514">
                  <c:v>414.13858032226562</c:v>
                </c:pt>
                <c:pt idx="1515">
                  <c:v>413.7056884765625</c:v>
                </c:pt>
                <c:pt idx="1516">
                  <c:v>416.13322448730469</c:v>
                </c:pt>
                <c:pt idx="1517">
                  <c:v>414.48423767089844</c:v>
                </c:pt>
                <c:pt idx="1518">
                  <c:v>415.1383972167967</c:v>
                </c:pt>
                <c:pt idx="1519">
                  <c:v>414.75892639160156</c:v>
                </c:pt>
                <c:pt idx="1520">
                  <c:v>415.71356201171875</c:v>
                </c:pt>
                <c:pt idx="1521">
                  <c:v>416.16400146484392</c:v>
                </c:pt>
                <c:pt idx="1522">
                  <c:v>416.46385192871094</c:v>
                </c:pt>
                <c:pt idx="1523">
                  <c:v>417.18980407714861</c:v>
                </c:pt>
                <c:pt idx="1524">
                  <c:v>417.68827819824219</c:v>
                </c:pt>
                <c:pt idx="1525">
                  <c:v>418.77566528320312</c:v>
                </c:pt>
                <c:pt idx="1526">
                  <c:v>417.8109130859375</c:v>
                </c:pt>
                <c:pt idx="1527">
                  <c:v>417.86680603027344</c:v>
                </c:pt>
                <c:pt idx="1528">
                  <c:v>418.02154541015625</c:v>
                </c:pt>
                <c:pt idx="1529">
                  <c:v>418.65330505371111</c:v>
                </c:pt>
                <c:pt idx="1530">
                  <c:v>418.88510131835926</c:v>
                </c:pt>
                <c:pt idx="1531">
                  <c:v>419.48567199707009</c:v>
                </c:pt>
                <c:pt idx="1532">
                  <c:v>422.82859802246094</c:v>
                </c:pt>
                <c:pt idx="1533">
                  <c:v>419.8741455078125</c:v>
                </c:pt>
                <c:pt idx="1534">
                  <c:v>419.91203308105469</c:v>
                </c:pt>
                <c:pt idx="1535">
                  <c:v>413.3944091796875</c:v>
                </c:pt>
                <c:pt idx="1536">
                  <c:v>413.9572448730471</c:v>
                </c:pt>
                <c:pt idx="1537">
                  <c:v>415.38313293457009</c:v>
                </c:pt>
                <c:pt idx="1538">
                  <c:v>419.15267944335937</c:v>
                </c:pt>
                <c:pt idx="1539">
                  <c:v>416.27487182617187</c:v>
                </c:pt>
                <c:pt idx="1540">
                  <c:v>416.75434875488264</c:v>
                </c:pt>
                <c:pt idx="1541">
                  <c:v>416.03727722167946</c:v>
                </c:pt>
                <c:pt idx="1542">
                  <c:v>416.58692932128884</c:v>
                </c:pt>
                <c:pt idx="1543">
                  <c:v>416.55035400390631</c:v>
                </c:pt>
                <c:pt idx="1544">
                  <c:v>416.65437316894531</c:v>
                </c:pt>
                <c:pt idx="1545">
                  <c:v>417.51237487792969</c:v>
                </c:pt>
                <c:pt idx="1546">
                  <c:v>417.03215026855446</c:v>
                </c:pt>
                <c:pt idx="1547">
                  <c:v>417.02262878417969</c:v>
                </c:pt>
                <c:pt idx="1548">
                  <c:v>417.07312011718733</c:v>
                </c:pt>
                <c:pt idx="1549">
                  <c:v>417.43617248535139</c:v>
                </c:pt>
                <c:pt idx="1550">
                  <c:v>417.37814331054687</c:v>
                </c:pt>
                <c:pt idx="1551">
                  <c:v>420.31166076660156</c:v>
                </c:pt>
                <c:pt idx="1552">
                  <c:v>419.06806945800753</c:v>
                </c:pt>
                <c:pt idx="1553">
                  <c:v>418.82292175292969</c:v>
                </c:pt>
                <c:pt idx="1554">
                  <c:v>418.76855468749983</c:v>
                </c:pt>
                <c:pt idx="1555">
                  <c:v>418.81457519531267</c:v>
                </c:pt>
                <c:pt idx="1556">
                  <c:v>419.23661804199179</c:v>
                </c:pt>
                <c:pt idx="1557">
                  <c:v>419.18907165527344</c:v>
                </c:pt>
                <c:pt idx="1558">
                  <c:v>419.61659240722639</c:v>
                </c:pt>
                <c:pt idx="1559">
                  <c:v>419.94337463378906</c:v>
                </c:pt>
                <c:pt idx="1560">
                  <c:v>419.95606994628861</c:v>
                </c:pt>
                <c:pt idx="1561">
                  <c:v>419.76060485839844</c:v>
                </c:pt>
                <c:pt idx="1562">
                  <c:v>419.92230224609347</c:v>
                </c:pt>
                <c:pt idx="1563">
                  <c:v>420.25831604003884</c:v>
                </c:pt>
                <c:pt idx="1564">
                  <c:v>420.32533264160139</c:v>
                </c:pt>
                <c:pt idx="1565">
                  <c:v>420.93807983398415</c:v>
                </c:pt>
                <c:pt idx="1566">
                  <c:v>422.64041137695335</c:v>
                </c:pt>
                <c:pt idx="1567">
                  <c:v>421.84405517578148</c:v>
                </c:pt>
                <c:pt idx="1568">
                  <c:v>429.43492126464844</c:v>
                </c:pt>
                <c:pt idx="1569">
                  <c:v>422.0556640625</c:v>
                </c:pt>
                <c:pt idx="1570">
                  <c:v>422.6750946044923</c:v>
                </c:pt>
                <c:pt idx="1571">
                  <c:v>422.5726623535158</c:v>
                </c:pt>
                <c:pt idx="1572">
                  <c:v>422.67835998535156</c:v>
                </c:pt>
                <c:pt idx="1573">
                  <c:v>423.00077819824219</c:v>
                </c:pt>
                <c:pt idx="1574">
                  <c:v>423.51904296875</c:v>
                </c:pt>
                <c:pt idx="1575">
                  <c:v>423.55865478515631</c:v>
                </c:pt>
                <c:pt idx="1576">
                  <c:v>423.53060913085937</c:v>
                </c:pt>
                <c:pt idx="1577">
                  <c:v>423.74563598632812</c:v>
                </c:pt>
                <c:pt idx="1578">
                  <c:v>423.94537353515631</c:v>
                </c:pt>
                <c:pt idx="1579">
                  <c:v>419.61122131347673</c:v>
                </c:pt>
                <c:pt idx="1580">
                  <c:v>419.77244567871111</c:v>
                </c:pt>
                <c:pt idx="1581">
                  <c:v>416.87710571289045</c:v>
                </c:pt>
                <c:pt idx="1582">
                  <c:v>417.02902221679687</c:v>
                </c:pt>
                <c:pt idx="1583">
                  <c:v>417.2282409667967</c:v>
                </c:pt>
                <c:pt idx="1584">
                  <c:v>417.92454528808565</c:v>
                </c:pt>
                <c:pt idx="1585">
                  <c:v>417.79489135742187</c:v>
                </c:pt>
                <c:pt idx="1586">
                  <c:v>417.95292663574241</c:v>
                </c:pt>
                <c:pt idx="1587">
                  <c:v>418.42597961425764</c:v>
                </c:pt>
                <c:pt idx="1588">
                  <c:v>418.5322723388673</c:v>
                </c:pt>
                <c:pt idx="1589">
                  <c:v>418.58013916015625</c:v>
                </c:pt>
                <c:pt idx="1590">
                  <c:v>418.67381286621094</c:v>
                </c:pt>
                <c:pt idx="1591">
                  <c:v>419.06031799316395</c:v>
                </c:pt>
                <c:pt idx="1592">
                  <c:v>419.29048156738264</c:v>
                </c:pt>
                <c:pt idx="1593">
                  <c:v>420.38882446289045</c:v>
                </c:pt>
                <c:pt idx="1594">
                  <c:v>421.07550048828108</c:v>
                </c:pt>
                <c:pt idx="1595">
                  <c:v>422.36291503906267</c:v>
                </c:pt>
                <c:pt idx="1596">
                  <c:v>421.87153625488253</c:v>
                </c:pt>
                <c:pt idx="1597">
                  <c:v>421.81593322753895</c:v>
                </c:pt>
                <c:pt idx="1598">
                  <c:v>422.37371826171869</c:v>
                </c:pt>
                <c:pt idx="1599">
                  <c:v>422.21636962890625</c:v>
                </c:pt>
                <c:pt idx="1600">
                  <c:v>422.46047973632812</c:v>
                </c:pt>
                <c:pt idx="1601">
                  <c:v>423.43911743164028</c:v>
                </c:pt>
                <c:pt idx="1602">
                  <c:v>422.98658752441395</c:v>
                </c:pt>
                <c:pt idx="1603">
                  <c:v>423.14152526855469</c:v>
                </c:pt>
                <c:pt idx="1604">
                  <c:v>423.03785705566395</c:v>
                </c:pt>
                <c:pt idx="1605">
                  <c:v>423.42424011230474</c:v>
                </c:pt>
                <c:pt idx="1606">
                  <c:v>423.5818328857423</c:v>
                </c:pt>
                <c:pt idx="1607">
                  <c:v>424.69058227539062</c:v>
                </c:pt>
                <c:pt idx="1608">
                  <c:v>425.18156433105474</c:v>
                </c:pt>
                <c:pt idx="1609">
                  <c:v>425.65081787109375</c:v>
                </c:pt>
                <c:pt idx="1610">
                  <c:v>425.40814208984375</c:v>
                </c:pt>
                <c:pt idx="1611">
                  <c:v>425.58161926269491</c:v>
                </c:pt>
                <c:pt idx="1612">
                  <c:v>425.79885864257778</c:v>
                </c:pt>
                <c:pt idx="1613">
                  <c:v>425.90270996093733</c:v>
                </c:pt>
                <c:pt idx="1614">
                  <c:v>425.98553466796869</c:v>
                </c:pt>
                <c:pt idx="1615">
                  <c:v>426.05168151855474</c:v>
                </c:pt>
                <c:pt idx="1616">
                  <c:v>426.10935974121065</c:v>
                </c:pt>
                <c:pt idx="1617">
                  <c:v>426.04627990722639</c:v>
                </c:pt>
                <c:pt idx="1618">
                  <c:v>426.16148376464861</c:v>
                </c:pt>
                <c:pt idx="1619">
                  <c:v>435.40969848632812</c:v>
                </c:pt>
                <c:pt idx="1620">
                  <c:v>431.55184936523426</c:v>
                </c:pt>
                <c:pt idx="1621">
                  <c:v>432.67628479003906</c:v>
                </c:pt>
                <c:pt idx="1622">
                  <c:v>432.92390441894509</c:v>
                </c:pt>
                <c:pt idx="1623">
                  <c:v>433.73515319824196</c:v>
                </c:pt>
                <c:pt idx="1624">
                  <c:v>433.18124389648426</c:v>
                </c:pt>
                <c:pt idx="1625">
                  <c:v>433.3898010253908</c:v>
                </c:pt>
                <c:pt idx="1626">
                  <c:v>433.60241699218733</c:v>
                </c:pt>
                <c:pt idx="1627">
                  <c:v>433.706787109375</c:v>
                </c:pt>
                <c:pt idx="1628">
                  <c:v>442.02946472167969</c:v>
                </c:pt>
                <c:pt idx="1629">
                  <c:v>439.48188781738264</c:v>
                </c:pt>
                <c:pt idx="1630">
                  <c:v>438.02223205566395</c:v>
                </c:pt>
                <c:pt idx="1631">
                  <c:v>437.50076293945335</c:v>
                </c:pt>
                <c:pt idx="1632">
                  <c:v>437.61306762695335</c:v>
                </c:pt>
                <c:pt idx="1633">
                  <c:v>456.7026062011717</c:v>
                </c:pt>
                <c:pt idx="1634">
                  <c:v>448.92628479003895</c:v>
                </c:pt>
                <c:pt idx="1635">
                  <c:v>449.83767700195312</c:v>
                </c:pt>
                <c:pt idx="1636">
                  <c:v>450.51818847656233</c:v>
                </c:pt>
                <c:pt idx="1637">
                  <c:v>450.65443420410173</c:v>
                </c:pt>
                <c:pt idx="1638">
                  <c:v>450.71757507324219</c:v>
                </c:pt>
                <c:pt idx="1639">
                  <c:v>450.88249206542974</c:v>
                </c:pt>
                <c:pt idx="1640">
                  <c:v>451.01651000976562</c:v>
                </c:pt>
                <c:pt idx="1641">
                  <c:v>451.6570281982423</c:v>
                </c:pt>
                <c:pt idx="1642">
                  <c:v>452.11837768554688</c:v>
                </c:pt>
                <c:pt idx="1643">
                  <c:v>452.05335998535156</c:v>
                </c:pt>
                <c:pt idx="1644">
                  <c:v>452.1357879638673</c:v>
                </c:pt>
                <c:pt idx="1645">
                  <c:v>451.99018859863253</c:v>
                </c:pt>
                <c:pt idx="1646">
                  <c:v>452.14007568359392</c:v>
                </c:pt>
                <c:pt idx="1647">
                  <c:v>453.91853332519509</c:v>
                </c:pt>
                <c:pt idx="1648">
                  <c:v>453.5978698730471</c:v>
                </c:pt>
                <c:pt idx="1649">
                  <c:v>453.33969116210926</c:v>
                </c:pt>
                <c:pt idx="1650">
                  <c:v>453.85052490234375</c:v>
                </c:pt>
                <c:pt idx="1651">
                  <c:v>453.78329467773426</c:v>
                </c:pt>
                <c:pt idx="1652">
                  <c:v>453.83515930175764</c:v>
                </c:pt>
                <c:pt idx="1653">
                  <c:v>458.09268188476597</c:v>
                </c:pt>
                <c:pt idx="1654">
                  <c:v>454.4412078857423</c:v>
                </c:pt>
                <c:pt idx="1655">
                  <c:v>454.55474853515648</c:v>
                </c:pt>
                <c:pt idx="1656">
                  <c:v>457.89437866210915</c:v>
                </c:pt>
                <c:pt idx="1657">
                  <c:v>455.95957946777321</c:v>
                </c:pt>
                <c:pt idx="1658">
                  <c:v>456.49809265136719</c:v>
                </c:pt>
                <c:pt idx="1659">
                  <c:v>459.83169555664045</c:v>
                </c:pt>
                <c:pt idx="1660">
                  <c:v>457.29527282714844</c:v>
                </c:pt>
                <c:pt idx="1661">
                  <c:v>466.27314758300764</c:v>
                </c:pt>
                <c:pt idx="1662">
                  <c:v>469.2301940917967</c:v>
                </c:pt>
                <c:pt idx="1663">
                  <c:v>458.63458251953148</c:v>
                </c:pt>
                <c:pt idx="1664">
                  <c:v>458.96243286132812</c:v>
                </c:pt>
                <c:pt idx="1665">
                  <c:v>458.67393493652344</c:v>
                </c:pt>
                <c:pt idx="1666">
                  <c:v>458.70472717285173</c:v>
                </c:pt>
                <c:pt idx="1667">
                  <c:v>458.73674011230469</c:v>
                </c:pt>
                <c:pt idx="1668">
                  <c:v>460.53297424316395</c:v>
                </c:pt>
                <c:pt idx="1669">
                  <c:v>459.40512084960915</c:v>
                </c:pt>
                <c:pt idx="1670">
                  <c:v>462.15138244628884</c:v>
                </c:pt>
                <c:pt idx="1671">
                  <c:v>460.02565002441406</c:v>
                </c:pt>
                <c:pt idx="1672">
                  <c:v>460.21817016601545</c:v>
                </c:pt>
                <c:pt idx="1673">
                  <c:v>459.91445922851545</c:v>
                </c:pt>
                <c:pt idx="1674">
                  <c:v>460.31936645507795</c:v>
                </c:pt>
                <c:pt idx="1675">
                  <c:v>461.29156494140608</c:v>
                </c:pt>
                <c:pt idx="1676">
                  <c:v>460.63204956054687</c:v>
                </c:pt>
                <c:pt idx="1677">
                  <c:v>462.00025939941406</c:v>
                </c:pt>
                <c:pt idx="1678">
                  <c:v>463.94773864746094</c:v>
                </c:pt>
                <c:pt idx="1679">
                  <c:v>462.44923400878895</c:v>
                </c:pt>
                <c:pt idx="1680">
                  <c:v>462.38851928710898</c:v>
                </c:pt>
                <c:pt idx="1681">
                  <c:v>462.52229309082031</c:v>
                </c:pt>
                <c:pt idx="1682">
                  <c:v>466.06661987304687</c:v>
                </c:pt>
                <c:pt idx="1683">
                  <c:v>463.41604614257778</c:v>
                </c:pt>
                <c:pt idx="1684">
                  <c:v>464.04032897949219</c:v>
                </c:pt>
                <c:pt idx="1685">
                  <c:v>466.74209594726545</c:v>
                </c:pt>
                <c:pt idx="1686">
                  <c:v>465.57185363769526</c:v>
                </c:pt>
                <c:pt idx="1687">
                  <c:v>465.62995910644531</c:v>
                </c:pt>
                <c:pt idx="1688">
                  <c:v>463.59259033203131</c:v>
                </c:pt>
                <c:pt idx="1689">
                  <c:v>463.12727355957026</c:v>
                </c:pt>
                <c:pt idx="1690">
                  <c:v>463.5616455078125</c:v>
                </c:pt>
                <c:pt idx="1691">
                  <c:v>470.48324584960915</c:v>
                </c:pt>
                <c:pt idx="1692">
                  <c:v>471.00488281250017</c:v>
                </c:pt>
                <c:pt idx="1693">
                  <c:v>464.46914672851545</c:v>
                </c:pt>
                <c:pt idx="1694">
                  <c:v>464.597412109375</c:v>
                </c:pt>
                <c:pt idx="1695">
                  <c:v>464.5236511230471</c:v>
                </c:pt>
                <c:pt idx="1696">
                  <c:v>465.37652587890625</c:v>
                </c:pt>
                <c:pt idx="1697">
                  <c:v>465.00648498535173</c:v>
                </c:pt>
                <c:pt idx="1698">
                  <c:v>465.07060241699219</c:v>
                </c:pt>
                <c:pt idx="1699">
                  <c:v>465.88591003417969</c:v>
                </c:pt>
                <c:pt idx="1700">
                  <c:v>469.01310729980469</c:v>
                </c:pt>
                <c:pt idx="1701">
                  <c:v>465.88623046874983</c:v>
                </c:pt>
                <c:pt idx="1702">
                  <c:v>465.98730468749983</c:v>
                </c:pt>
                <c:pt idx="1703">
                  <c:v>465.87507629394531</c:v>
                </c:pt>
                <c:pt idx="1704">
                  <c:v>465.96757507324219</c:v>
                </c:pt>
                <c:pt idx="1705">
                  <c:v>467.09912109375017</c:v>
                </c:pt>
                <c:pt idx="1706">
                  <c:v>467.03294372558594</c:v>
                </c:pt>
                <c:pt idx="1707">
                  <c:v>467.46195983886719</c:v>
                </c:pt>
                <c:pt idx="1708">
                  <c:v>467.54708862304727</c:v>
                </c:pt>
                <c:pt idx="1709">
                  <c:v>467.12339782714844</c:v>
                </c:pt>
                <c:pt idx="1710">
                  <c:v>467.51893615722639</c:v>
                </c:pt>
                <c:pt idx="1711">
                  <c:v>468.20155334472656</c:v>
                </c:pt>
                <c:pt idx="1712">
                  <c:v>468.01991271972673</c:v>
                </c:pt>
                <c:pt idx="1713">
                  <c:v>467.92739868164045</c:v>
                </c:pt>
                <c:pt idx="1714">
                  <c:v>467.98550415039045</c:v>
                </c:pt>
                <c:pt idx="1715">
                  <c:v>468.17181396484375</c:v>
                </c:pt>
                <c:pt idx="1716">
                  <c:v>468.21041870117159</c:v>
                </c:pt>
                <c:pt idx="1717">
                  <c:v>468.39752197265625</c:v>
                </c:pt>
                <c:pt idx="1718">
                  <c:v>468.9340515136717</c:v>
                </c:pt>
                <c:pt idx="1719">
                  <c:v>469.84819030761719</c:v>
                </c:pt>
                <c:pt idx="1720">
                  <c:v>470.07464599609375</c:v>
                </c:pt>
                <c:pt idx="1721">
                  <c:v>470.65093994140625</c:v>
                </c:pt>
                <c:pt idx="1722">
                  <c:v>470.48321533203125</c:v>
                </c:pt>
                <c:pt idx="1723">
                  <c:v>470.61502075195312</c:v>
                </c:pt>
                <c:pt idx="1724">
                  <c:v>470.90983581542974</c:v>
                </c:pt>
                <c:pt idx="1725">
                  <c:v>471.39355468749983</c:v>
                </c:pt>
                <c:pt idx="1726">
                  <c:v>475.22682189941406</c:v>
                </c:pt>
                <c:pt idx="1727">
                  <c:v>472.86387634277344</c:v>
                </c:pt>
                <c:pt idx="1728">
                  <c:v>472.80691528320295</c:v>
                </c:pt>
                <c:pt idx="1729">
                  <c:v>472.82832336425764</c:v>
                </c:pt>
                <c:pt idx="1730">
                  <c:v>472.78735351562483</c:v>
                </c:pt>
                <c:pt idx="1731">
                  <c:v>472.86169433593767</c:v>
                </c:pt>
                <c:pt idx="1732">
                  <c:v>473.28723144531233</c:v>
                </c:pt>
                <c:pt idx="1733">
                  <c:v>473.82580566406267</c:v>
                </c:pt>
                <c:pt idx="1734">
                  <c:v>474.27409362792974</c:v>
                </c:pt>
                <c:pt idx="1735">
                  <c:v>474.22451782226545</c:v>
                </c:pt>
                <c:pt idx="1736">
                  <c:v>474.28279113769526</c:v>
                </c:pt>
                <c:pt idx="1737">
                  <c:v>474.23011779785139</c:v>
                </c:pt>
                <c:pt idx="1738">
                  <c:v>474.43748474121065</c:v>
                </c:pt>
                <c:pt idx="1739">
                  <c:v>474.8699951171875</c:v>
                </c:pt>
                <c:pt idx="1740">
                  <c:v>474.82437133789062</c:v>
                </c:pt>
                <c:pt idx="1741">
                  <c:v>475.15727233886741</c:v>
                </c:pt>
                <c:pt idx="1742">
                  <c:v>478.04238891601562</c:v>
                </c:pt>
                <c:pt idx="1743">
                  <c:v>475.34341430664062</c:v>
                </c:pt>
                <c:pt idx="1744">
                  <c:v>475.38934326171875</c:v>
                </c:pt>
                <c:pt idx="1745">
                  <c:v>475.77452087402361</c:v>
                </c:pt>
                <c:pt idx="1746">
                  <c:v>476.0545654296875</c:v>
                </c:pt>
                <c:pt idx="1747">
                  <c:v>477.93199157714821</c:v>
                </c:pt>
                <c:pt idx="1748">
                  <c:v>477.36184692382835</c:v>
                </c:pt>
                <c:pt idx="1749">
                  <c:v>490.1676940917971</c:v>
                </c:pt>
                <c:pt idx="1750">
                  <c:v>478.44662475585926</c:v>
                </c:pt>
                <c:pt idx="1751">
                  <c:v>478.52415466308594</c:v>
                </c:pt>
                <c:pt idx="1752">
                  <c:v>478.87707519531267</c:v>
                </c:pt>
                <c:pt idx="1753">
                  <c:v>479.53176879882813</c:v>
                </c:pt>
                <c:pt idx="1754">
                  <c:v>485.24563598632812</c:v>
                </c:pt>
                <c:pt idx="1755">
                  <c:v>482.7489318847658</c:v>
                </c:pt>
                <c:pt idx="1756">
                  <c:v>481.0352020263673</c:v>
                </c:pt>
                <c:pt idx="1757">
                  <c:v>482.41059875488253</c:v>
                </c:pt>
                <c:pt idx="1758">
                  <c:v>482.44136047363264</c:v>
                </c:pt>
                <c:pt idx="1759">
                  <c:v>480.99438476562483</c:v>
                </c:pt>
                <c:pt idx="1760">
                  <c:v>483.26963806152344</c:v>
                </c:pt>
                <c:pt idx="1761">
                  <c:v>481.03428649902361</c:v>
                </c:pt>
                <c:pt idx="1762">
                  <c:v>481.62600708007795</c:v>
                </c:pt>
                <c:pt idx="1763">
                  <c:v>488.24002075195312</c:v>
                </c:pt>
                <c:pt idx="1764">
                  <c:v>484.98008728027321</c:v>
                </c:pt>
                <c:pt idx="1765">
                  <c:v>484.88687133789062</c:v>
                </c:pt>
                <c:pt idx="1766">
                  <c:v>484.90829467773426</c:v>
                </c:pt>
                <c:pt idx="1767">
                  <c:v>482.99452209472673</c:v>
                </c:pt>
                <c:pt idx="1768">
                  <c:v>485.32504272460926</c:v>
                </c:pt>
                <c:pt idx="1769">
                  <c:v>485.78103637695295</c:v>
                </c:pt>
                <c:pt idx="1770">
                  <c:v>485.53802490234369</c:v>
                </c:pt>
                <c:pt idx="1771">
                  <c:v>486.24647521972673</c:v>
                </c:pt>
                <c:pt idx="1772">
                  <c:v>486.51063537597656</c:v>
                </c:pt>
                <c:pt idx="1773">
                  <c:v>483.96803283691395</c:v>
                </c:pt>
                <c:pt idx="1774">
                  <c:v>488.7890625</c:v>
                </c:pt>
                <c:pt idx="1775">
                  <c:v>439.86737060546892</c:v>
                </c:pt>
                <c:pt idx="1776">
                  <c:v>475.57319641113253</c:v>
                </c:pt>
                <c:pt idx="1777">
                  <c:v>476.45208740234375</c:v>
                </c:pt>
                <c:pt idx="1778">
                  <c:v>480.32588195800764</c:v>
                </c:pt>
                <c:pt idx="1779">
                  <c:v>477.25254821777344</c:v>
                </c:pt>
                <c:pt idx="1780">
                  <c:v>475.8607177734375</c:v>
                </c:pt>
                <c:pt idx="1781">
                  <c:v>486.65254211425804</c:v>
                </c:pt>
                <c:pt idx="1782">
                  <c:v>477.92706298828108</c:v>
                </c:pt>
                <c:pt idx="1783">
                  <c:v>487.78392028808565</c:v>
                </c:pt>
                <c:pt idx="1784">
                  <c:v>480.57002258300781</c:v>
                </c:pt>
                <c:pt idx="1785">
                  <c:v>479.441162109375</c:v>
                </c:pt>
                <c:pt idx="1786">
                  <c:v>480.30656433105474</c:v>
                </c:pt>
                <c:pt idx="1787">
                  <c:v>479.56077575683594</c:v>
                </c:pt>
                <c:pt idx="1788">
                  <c:v>480.03816223144526</c:v>
                </c:pt>
                <c:pt idx="1789">
                  <c:v>480.72419738769509</c:v>
                </c:pt>
                <c:pt idx="1790">
                  <c:v>485.64122009277361</c:v>
                </c:pt>
                <c:pt idx="1791">
                  <c:v>483.30284118652378</c:v>
                </c:pt>
                <c:pt idx="1792">
                  <c:v>481.94404602050781</c:v>
                </c:pt>
                <c:pt idx="1793">
                  <c:v>492.07585144042969</c:v>
                </c:pt>
                <c:pt idx="1794">
                  <c:v>482.16020202636741</c:v>
                </c:pt>
                <c:pt idx="1795">
                  <c:v>481.62631225585915</c:v>
                </c:pt>
                <c:pt idx="1796">
                  <c:v>483.35450744628884</c:v>
                </c:pt>
                <c:pt idx="1797">
                  <c:v>482.80006408691406</c:v>
                </c:pt>
                <c:pt idx="1798">
                  <c:v>480.23818969726545</c:v>
                </c:pt>
                <c:pt idx="1799">
                  <c:v>479.98966979980474</c:v>
                </c:pt>
                <c:pt idx="1800">
                  <c:v>483.75924682617188</c:v>
                </c:pt>
                <c:pt idx="1801">
                  <c:v>484.91445922851545</c:v>
                </c:pt>
                <c:pt idx="1802">
                  <c:v>484.35295104980474</c:v>
                </c:pt>
                <c:pt idx="1803">
                  <c:v>490.03979492187483</c:v>
                </c:pt>
                <c:pt idx="1804">
                  <c:v>486.16540527343767</c:v>
                </c:pt>
                <c:pt idx="1805">
                  <c:v>480.4274597167967</c:v>
                </c:pt>
                <c:pt idx="1806">
                  <c:v>480.25643920898398</c:v>
                </c:pt>
                <c:pt idx="1807">
                  <c:v>477.24761962890631</c:v>
                </c:pt>
                <c:pt idx="1808">
                  <c:v>480.43118286132795</c:v>
                </c:pt>
                <c:pt idx="1809">
                  <c:v>478.73460388183611</c:v>
                </c:pt>
                <c:pt idx="1810">
                  <c:v>479.68666076660156</c:v>
                </c:pt>
                <c:pt idx="1811">
                  <c:v>482.21424865722656</c:v>
                </c:pt>
                <c:pt idx="1812">
                  <c:v>483.35737609863264</c:v>
                </c:pt>
                <c:pt idx="1813">
                  <c:v>482.10504150390648</c:v>
                </c:pt>
                <c:pt idx="1814">
                  <c:v>480.94526672363281</c:v>
                </c:pt>
                <c:pt idx="1815">
                  <c:v>482.63194274902344</c:v>
                </c:pt>
                <c:pt idx="1816">
                  <c:v>492.4820556640625</c:v>
                </c:pt>
                <c:pt idx="1817">
                  <c:v>486.56446838378923</c:v>
                </c:pt>
                <c:pt idx="1818">
                  <c:v>483.44082641601562</c:v>
                </c:pt>
                <c:pt idx="1819">
                  <c:v>481.1529693603519</c:v>
                </c:pt>
                <c:pt idx="1820">
                  <c:v>481.7185516357423</c:v>
                </c:pt>
                <c:pt idx="1821">
                  <c:v>481.88150024414045</c:v>
                </c:pt>
                <c:pt idx="1822">
                  <c:v>480.40187072753895</c:v>
                </c:pt>
                <c:pt idx="1823">
                  <c:v>479.55117797851528</c:v>
                </c:pt>
                <c:pt idx="1824">
                  <c:v>481.24250793457026</c:v>
                </c:pt>
                <c:pt idx="1825">
                  <c:v>480.84152221679687</c:v>
                </c:pt>
                <c:pt idx="1826">
                  <c:v>484.9384460449217</c:v>
                </c:pt>
                <c:pt idx="1827">
                  <c:v>486.58039855957009</c:v>
                </c:pt>
                <c:pt idx="1828">
                  <c:v>484.26783752441406</c:v>
                </c:pt>
                <c:pt idx="1829">
                  <c:v>481.93962097167946</c:v>
                </c:pt>
                <c:pt idx="1830">
                  <c:v>484.11761474609369</c:v>
                </c:pt>
                <c:pt idx="1831">
                  <c:v>483.97349548339844</c:v>
                </c:pt>
                <c:pt idx="1832">
                  <c:v>488.39385986328125</c:v>
                </c:pt>
                <c:pt idx="1833">
                  <c:v>488.20510864257778</c:v>
                </c:pt>
                <c:pt idx="1834">
                  <c:v>487.42642211914062</c:v>
                </c:pt>
                <c:pt idx="1835">
                  <c:v>485.00474548339861</c:v>
                </c:pt>
                <c:pt idx="1836">
                  <c:v>484.98797607421869</c:v>
                </c:pt>
                <c:pt idx="1837">
                  <c:v>486.10917663574241</c:v>
                </c:pt>
                <c:pt idx="1838">
                  <c:v>488.04598999023426</c:v>
                </c:pt>
                <c:pt idx="1839">
                  <c:v>488.66510009765631</c:v>
                </c:pt>
                <c:pt idx="1840">
                  <c:v>490.71066284179687</c:v>
                </c:pt>
                <c:pt idx="1841">
                  <c:v>494.53584289550781</c:v>
                </c:pt>
                <c:pt idx="1842">
                  <c:v>492.34117126464844</c:v>
                </c:pt>
                <c:pt idx="1843">
                  <c:v>488.99984741210915</c:v>
                </c:pt>
                <c:pt idx="1844">
                  <c:v>491.55874633789062</c:v>
                </c:pt>
                <c:pt idx="1845">
                  <c:v>490.046630859375</c:v>
                </c:pt>
                <c:pt idx="1846">
                  <c:v>497.77125549316395</c:v>
                </c:pt>
                <c:pt idx="1847">
                  <c:v>493.02285766601562</c:v>
                </c:pt>
                <c:pt idx="1848">
                  <c:v>485.88516235351562</c:v>
                </c:pt>
                <c:pt idx="1849">
                  <c:v>489.62757873535173</c:v>
                </c:pt>
                <c:pt idx="1850">
                  <c:v>492.38078308105474</c:v>
                </c:pt>
                <c:pt idx="1851">
                  <c:v>493.04045104980474</c:v>
                </c:pt>
                <c:pt idx="1852">
                  <c:v>494.31365966796875</c:v>
                </c:pt>
                <c:pt idx="1853">
                  <c:v>491.68293762207026</c:v>
                </c:pt>
                <c:pt idx="1854">
                  <c:v>494.94703674316395</c:v>
                </c:pt>
                <c:pt idx="1855">
                  <c:v>494.37857055664045</c:v>
                </c:pt>
                <c:pt idx="1856">
                  <c:v>495.63687133789062</c:v>
                </c:pt>
                <c:pt idx="1857">
                  <c:v>494.45671081542969</c:v>
                </c:pt>
                <c:pt idx="1858">
                  <c:v>492.34956359863281</c:v>
                </c:pt>
                <c:pt idx="1859">
                  <c:v>493.91336059570312</c:v>
                </c:pt>
                <c:pt idx="1860">
                  <c:v>498.39356994628861</c:v>
                </c:pt>
                <c:pt idx="1861">
                  <c:v>496.5822448730471</c:v>
                </c:pt>
                <c:pt idx="1862">
                  <c:v>501.86845397949219</c:v>
                </c:pt>
                <c:pt idx="1863">
                  <c:v>499.71876525878884</c:v>
                </c:pt>
                <c:pt idx="1864">
                  <c:v>496.5408935546875</c:v>
                </c:pt>
                <c:pt idx="1865">
                  <c:v>497.59951782226545</c:v>
                </c:pt>
                <c:pt idx="1866">
                  <c:v>497.19535827636719</c:v>
                </c:pt>
                <c:pt idx="1867">
                  <c:v>498.78048706054687</c:v>
                </c:pt>
                <c:pt idx="1868">
                  <c:v>503.08679199218716</c:v>
                </c:pt>
                <c:pt idx="1869">
                  <c:v>501.744384765625</c:v>
                </c:pt>
                <c:pt idx="1870">
                  <c:v>501.0261230468746</c:v>
                </c:pt>
                <c:pt idx="1871">
                  <c:v>502.77314758300764</c:v>
                </c:pt>
                <c:pt idx="1872">
                  <c:v>501.8156433105471</c:v>
                </c:pt>
                <c:pt idx="1873">
                  <c:v>503.3545379638673</c:v>
                </c:pt>
                <c:pt idx="1874">
                  <c:v>506.0186004638673</c:v>
                </c:pt>
                <c:pt idx="1875">
                  <c:v>504.91372680664045</c:v>
                </c:pt>
                <c:pt idx="1876">
                  <c:v>505.91938781738264</c:v>
                </c:pt>
                <c:pt idx="1877">
                  <c:v>504.7174987792967</c:v>
                </c:pt>
                <c:pt idx="1878">
                  <c:v>504.48211669921869</c:v>
                </c:pt>
                <c:pt idx="1879">
                  <c:v>508.22267150878895</c:v>
                </c:pt>
                <c:pt idx="1880">
                  <c:v>502.98966979980474</c:v>
                </c:pt>
                <c:pt idx="1881">
                  <c:v>504.74520874023415</c:v>
                </c:pt>
                <c:pt idx="1882">
                  <c:v>504.91078186035173</c:v>
                </c:pt>
                <c:pt idx="1883">
                  <c:v>505.56971740722639</c:v>
                </c:pt>
                <c:pt idx="1884">
                  <c:v>507.05531311035173</c:v>
                </c:pt>
                <c:pt idx="1885">
                  <c:v>503.91688537597656</c:v>
                </c:pt>
                <c:pt idx="1886">
                  <c:v>507.89947509765631</c:v>
                </c:pt>
                <c:pt idx="1887">
                  <c:v>508.31016540527321</c:v>
                </c:pt>
                <c:pt idx="1888">
                  <c:v>511.87710571289063</c:v>
                </c:pt>
                <c:pt idx="1889">
                  <c:v>507.16133117675781</c:v>
                </c:pt>
                <c:pt idx="1890">
                  <c:v>509.43223571777321</c:v>
                </c:pt>
                <c:pt idx="1891">
                  <c:v>508.46882629394531</c:v>
                </c:pt>
                <c:pt idx="1892">
                  <c:v>510.96495056152344</c:v>
                </c:pt>
                <c:pt idx="1893">
                  <c:v>510.51309204101545</c:v>
                </c:pt>
                <c:pt idx="1894">
                  <c:v>511.24815368652344</c:v>
                </c:pt>
                <c:pt idx="1895">
                  <c:v>511.66796875</c:v>
                </c:pt>
                <c:pt idx="1896">
                  <c:v>514.02491760253906</c:v>
                </c:pt>
                <c:pt idx="1897">
                  <c:v>511.66712951660156</c:v>
                </c:pt>
                <c:pt idx="1898">
                  <c:v>509.6824951171875</c:v>
                </c:pt>
                <c:pt idx="1899">
                  <c:v>512.31176757812534</c:v>
                </c:pt>
                <c:pt idx="1900">
                  <c:v>512.11557006835983</c:v>
                </c:pt>
                <c:pt idx="1901">
                  <c:v>510.10429382324241</c:v>
                </c:pt>
                <c:pt idx="1902">
                  <c:v>510.69519042968733</c:v>
                </c:pt>
                <c:pt idx="1903">
                  <c:v>515.8838806152346</c:v>
                </c:pt>
                <c:pt idx="1904">
                  <c:v>512.9408264160154</c:v>
                </c:pt>
                <c:pt idx="1905">
                  <c:v>512.13308715820312</c:v>
                </c:pt>
                <c:pt idx="1906">
                  <c:v>511.28288269042991</c:v>
                </c:pt>
                <c:pt idx="1907">
                  <c:v>513.902099609375</c:v>
                </c:pt>
                <c:pt idx="1908">
                  <c:v>514.04338073730503</c:v>
                </c:pt>
                <c:pt idx="1909">
                  <c:v>515.3311767578125</c:v>
                </c:pt>
                <c:pt idx="1910">
                  <c:v>514.6412658691404</c:v>
                </c:pt>
                <c:pt idx="1911">
                  <c:v>511.4229736328125</c:v>
                </c:pt>
                <c:pt idx="1912">
                  <c:v>509.41021728515625</c:v>
                </c:pt>
                <c:pt idx="1913">
                  <c:v>513.58633422851597</c:v>
                </c:pt>
                <c:pt idx="1914">
                  <c:v>514.77375793457077</c:v>
                </c:pt>
                <c:pt idx="1915">
                  <c:v>515.57276916503906</c:v>
                </c:pt>
                <c:pt idx="1916">
                  <c:v>515.22563171386753</c:v>
                </c:pt>
                <c:pt idx="1917">
                  <c:v>515.51412963867222</c:v>
                </c:pt>
                <c:pt idx="1918">
                  <c:v>516.42933654785224</c:v>
                </c:pt>
                <c:pt idx="1919">
                  <c:v>515.61415100097656</c:v>
                </c:pt>
                <c:pt idx="1920">
                  <c:v>516.48171997070312</c:v>
                </c:pt>
                <c:pt idx="1921">
                  <c:v>517.16532897949253</c:v>
                </c:pt>
                <c:pt idx="1922">
                  <c:v>518.59002685546818</c:v>
                </c:pt>
                <c:pt idx="1923">
                  <c:v>526.6452484130856</c:v>
                </c:pt>
                <c:pt idx="1924">
                  <c:v>533.28140258789097</c:v>
                </c:pt>
                <c:pt idx="1925">
                  <c:v>521.48968505859375</c:v>
                </c:pt>
                <c:pt idx="1926">
                  <c:v>523.50007629394531</c:v>
                </c:pt>
                <c:pt idx="1927">
                  <c:v>526.13114929199219</c:v>
                </c:pt>
                <c:pt idx="1928">
                  <c:v>531.68624877929722</c:v>
                </c:pt>
                <c:pt idx="1929">
                  <c:v>531.44592285156239</c:v>
                </c:pt>
                <c:pt idx="1930">
                  <c:v>530.44340515136753</c:v>
                </c:pt>
                <c:pt idx="1931">
                  <c:v>533.152099609375</c:v>
                </c:pt>
                <c:pt idx="1932">
                  <c:v>534.67948913574253</c:v>
                </c:pt>
                <c:pt idx="1933">
                  <c:v>529.96177673339844</c:v>
                </c:pt>
                <c:pt idx="1934">
                  <c:v>531.21145629882812</c:v>
                </c:pt>
                <c:pt idx="1935">
                  <c:v>532.95698547363281</c:v>
                </c:pt>
                <c:pt idx="1936">
                  <c:v>534.96252441406205</c:v>
                </c:pt>
                <c:pt idx="1937">
                  <c:v>532.76618957519554</c:v>
                </c:pt>
                <c:pt idx="1938">
                  <c:v>513.26113891601562</c:v>
                </c:pt>
                <c:pt idx="1939">
                  <c:v>512.91972351074253</c:v>
                </c:pt>
                <c:pt idx="1940">
                  <c:v>537.0125579833981</c:v>
                </c:pt>
                <c:pt idx="1941">
                  <c:v>531.90617370605469</c:v>
                </c:pt>
                <c:pt idx="1942">
                  <c:v>536.45446777343739</c:v>
                </c:pt>
                <c:pt idx="1943">
                  <c:v>535.6467895507817</c:v>
                </c:pt>
                <c:pt idx="1944">
                  <c:v>541.29347229003963</c:v>
                </c:pt>
                <c:pt idx="1945">
                  <c:v>537.21730041503906</c:v>
                </c:pt>
                <c:pt idx="1946">
                  <c:v>528.69026184082031</c:v>
                </c:pt>
                <c:pt idx="1947">
                  <c:v>539.79034423828205</c:v>
                </c:pt>
                <c:pt idx="1948">
                  <c:v>540.01098632812534</c:v>
                </c:pt>
                <c:pt idx="1949">
                  <c:v>538.64997863769577</c:v>
                </c:pt>
                <c:pt idx="1950">
                  <c:v>543.74739074707054</c:v>
                </c:pt>
                <c:pt idx="1951">
                  <c:v>531.328857421875</c:v>
                </c:pt>
                <c:pt idx="1952">
                  <c:v>541.31771850585937</c:v>
                </c:pt>
                <c:pt idx="1953">
                  <c:v>539.3883209228519</c:v>
                </c:pt>
                <c:pt idx="1954">
                  <c:v>539.503662109375</c:v>
                </c:pt>
                <c:pt idx="1955">
                  <c:v>539.96452331542912</c:v>
                </c:pt>
                <c:pt idx="1956">
                  <c:v>543.25743103027344</c:v>
                </c:pt>
                <c:pt idx="1957">
                  <c:v>532.8848266601567</c:v>
                </c:pt>
                <c:pt idx="1958">
                  <c:v>543.78404235839912</c:v>
                </c:pt>
                <c:pt idx="1959">
                  <c:v>546.43099975585937</c:v>
                </c:pt>
                <c:pt idx="1960">
                  <c:v>545.37577819824253</c:v>
                </c:pt>
                <c:pt idx="1961">
                  <c:v>546.06520080566349</c:v>
                </c:pt>
                <c:pt idx="1962">
                  <c:v>544.40493774414062</c:v>
                </c:pt>
                <c:pt idx="1963">
                  <c:v>539.98233032226562</c:v>
                </c:pt>
                <c:pt idx="1964">
                  <c:v>543.66479492187534</c:v>
                </c:pt>
                <c:pt idx="1965">
                  <c:v>540.9050445556644</c:v>
                </c:pt>
                <c:pt idx="1966">
                  <c:v>543.90193176269554</c:v>
                </c:pt>
                <c:pt idx="1967">
                  <c:v>520.97874450683673</c:v>
                </c:pt>
                <c:pt idx="1968">
                  <c:v>537.02143859863304</c:v>
                </c:pt>
                <c:pt idx="1969">
                  <c:v>542.94007873535156</c:v>
                </c:pt>
                <c:pt idx="1970">
                  <c:v>542.1257476806644</c:v>
                </c:pt>
                <c:pt idx="1971">
                  <c:v>551.80529785156239</c:v>
                </c:pt>
                <c:pt idx="1972">
                  <c:v>545.56597900390591</c:v>
                </c:pt>
                <c:pt idx="1973">
                  <c:v>535.59579467773483</c:v>
                </c:pt>
                <c:pt idx="1974">
                  <c:v>544.73748779296818</c:v>
                </c:pt>
                <c:pt idx="1975">
                  <c:v>546.90353393554722</c:v>
                </c:pt>
                <c:pt idx="1976">
                  <c:v>541.3183746337894</c:v>
                </c:pt>
                <c:pt idx="1977">
                  <c:v>543.61839294433639</c:v>
                </c:pt>
                <c:pt idx="1978">
                  <c:v>546.34169006347622</c:v>
                </c:pt>
                <c:pt idx="1979">
                  <c:v>544.01885986328125</c:v>
                </c:pt>
                <c:pt idx="1980">
                  <c:v>545.8887634277346</c:v>
                </c:pt>
                <c:pt idx="1981">
                  <c:v>546.20237731933639</c:v>
                </c:pt>
                <c:pt idx="1982">
                  <c:v>544.12211608886719</c:v>
                </c:pt>
                <c:pt idx="1983">
                  <c:v>545.53765869140557</c:v>
                </c:pt>
                <c:pt idx="1984">
                  <c:v>547.32127380371037</c:v>
                </c:pt>
                <c:pt idx="1985">
                  <c:v>548.1446685791019</c:v>
                </c:pt>
                <c:pt idx="1986">
                  <c:v>546.40475463867256</c:v>
                </c:pt>
                <c:pt idx="1987">
                  <c:v>547.90580749511719</c:v>
                </c:pt>
                <c:pt idx="1988">
                  <c:v>545.48770141601562</c:v>
                </c:pt>
                <c:pt idx="1989">
                  <c:v>545.99313354492222</c:v>
                </c:pt>
                <c:pt idx="1990">
                  <c:v>547.23518371582031</c:v>
                </c:pt>
                <c:pt idx="1991">
                  <c:v>546.4682769775394</c:v>
                </c:pt>
                <c:pt idx="1992">
                  <c:v>548.68058776855503</c:v>
                </c:pt>
                <c:pt idx="1993">
                  <c:v>547.91844177246094</c:v>
                </c:pt>
                <c:pt idx="1994">
                  <c:v>551.10862731933594</c:v>
                </c:pt>
                <c:pt idx="1995">
                  <c:v>548.77900695800827</c:v>
                </c:pt>
                <c:pt idx="1996">
                  <c:v>548.29795837402344</c:v>
                </c:pt>
                <c:pt idx="1997">
                  <c:v>537.63264465332031</c:v>
                </c:pt>
                <c:pt idx="1998">
                  <c:v>545.29174804687568</c:v>
                </c:pt>
                <c:pt idx="1999">
                  <c:v>549.75213623046841</c:v>
                </c:pt>
                <c:pt idx="2000">
                  <c:v>551.96818542480446</c:v>
                </c:pt>
                <c:pt idx="2001">
                  <c:v>553.1476135253904</c:v>
                </c:pt>
                <c:pt idx="2002">
                  <c:v>551.971923828125</c:v>
                </c:pt>
                <c:pt idx="2003">
                  <c:v>552.60945129394531</c:v>
                </c:pt>
                <c:pt idx="2004">
                  <c:v>553.22982788085937</c:v>
                </c:pt>
                <c:pt idx="2005">
                  <c:v>555.13371276855503</c:v>
                </c:pt>
                <c:pt idx="2006">
                  <c:v>555.46742248535088</c:v>
                </c:pt>
                <c:pt idx="2007">
                  <c:v>552.72206115722656</c:v>
                </c:pt>
                <c:pt idx="2008">
                  <c:v>555.07478332519577</c:v>
                </c:pt>
                <c:pt idx="2009">
                  <c:v>553.64241027832054</c:v>
                </c:pt>
                <c:pt idx="2010">
                  <c:v>555.9776458740231</c:v>
                </c:pt>
                <c:pt idx="2011">
                  <c:v>553.8228607177731</c:v>
                </c:pt>
                <c:pt idx="2012">
                  <c:v>551.73358154296875</c:v>
                </c:pt>
                <c:pt idx="2013">
                  <c:v>552.9774169921875</c:v>
                </c:pt>
                <c:pt idx="2014">
                  <c:v>556.35787963867222</c:v>
                </c:pt>
                <c:pt idx="2015">
                  <c:v>556.05810546875</c:v>
                </c:pt>
                <c:pt idx="2016">
                  <c:v>556.32078552246094</c:v>
                </c:pt>
                <c:pt idx="2017">
                  <c:v>555.63250732421818</c:v>
                </c:pt>
                <c:pt idx="2018">
                  <c:v>555.4294586181644</c:v>
                </c:pt>
                <c:pt idx="2019">
                  <c:v>557.12483215332054</c:v>
                </c:pt>
                <c:pt idx="2020">
                  <c:v>558.79577636718852</c:v>
                </c:pt>
                <c:pt idx="2021">
                  <c:v>553.22746276855469</c:v>
                </c:pt>
                <c:pt idx="2022">
                  <c:v>553.95857238769554</c:v>
                </c:pt>
                <c:pt idx="2023">
                  <c:v>551.17324829101562</c:v>
                </c:pt>
                <c:pt idx="2024">
                  <c:v>554.01458740234341</c:v>
                </c:pt>
                <c:pt idx="2025">
                  <c:v>554.39649963378906</c:v>
                </c:pt>
                <c:pt idx="2026">
                  <c:v>554.66484069824253</c:v>
                </c:pt>
                <c:pt idx="2027">
                  <c:v>554.72921752929722</c:v>
                </c:pt>
                <c:pt idx="2028">
                  <c:v>554.94950866699253</c:v>
                </c:pt>
                <c:pt idx="2029">
                  <c:v>558.02700805664062</c:v>
                </c:pt>
                <c:pt idx="2030">
                  <c:v>554.8740386962894</c:v>
                </c:pt>
                <c:pt idx="2031">
                  <c:v>561.10356140136753</c:v>
                </c:pt>
                <c:pt idx="2032">
                  <c:v>550.76014709472622</c:v>
                </c:pt>
                <c:pt idx="2033">
                  <c:v>559.69645690918003</c:v>
                </c:pt>
                <c:pt idx="2034">
                  <c:v>559.57986450195312</c:v>
                </c:pt>
                <c:pt idx="2035">
                  <c:v>553.54917907714855</c:v>
                </c:pt>
                <c:pt idx="2036">
                  <c:v>562.6433715820317</c:v>
                </c:pt>
                <c:pt idx="2037">
                  <c:v>548.14721679687466</c:v>
                </c:pt>
                <c:pt idx="2038">
                  <c:v>559.45027160644531</c:v>
                </c:pt>
                <c:pt idx="2039">
                  <c:v>558.2415618896481</c:v>
                </c:pt>
                <c:pt idx="2040">
                  <c:v>558.83470153808639</c:v>
                </c:pt>
                <c:pt idx="2041">
                  <c:v>556.62599182128906</c:v>
                </c:pt>
                <c:pt idx="2042">
                  <c:v>561.98091125488304</c:v>
                </c:pt>
                <c:pt idx="2043">
                  <c:v>564.3964691162106</c:v>
                </c:pt>
                <c:pt idx="2044">
                  <c:v>565.8695373535154</c:v>
                </c:pt>
                <c:pt idx="2045">
                  <c:v>561.23291015625</c:v>
                </c:pt>
                <c:pt idx="2046">
                  <c:v>554.33895874023437</c:v>
                </c:pt>
                <c:pt idx="2047">
                  <c:v>567.45564270019531</c:v>
                </c:pt>
                <c:pt idx="2048">
                  <c:v>560.97799682617222</c:v>
                </c:pt>
                <c:pt idx="2049">
                  <c:v>561.88639831542946</c:v>
                </c:pt>
                <c:pt idx="2050">
                  <c:v>567.96350097656284</c:v>
                </c:pt>
                <c:pt idx="2051">
                  <c:v>562.54887390136776</c:v>
                </c:pt>
                <c:pt idx="2052">
                  <c:v>559.60131835937534</c:v>
                </c:pt>
                <c:pt idx="2053">
                  <c:v>559.71920776367222</c:v>
                </c:pt>
                <c:pt idx="2054">
                  <c:v>562.4796295166019</c:v>
                </c:pt>
                <c:pt idx="2055">
                  <c:v>572.40632629394497</c:v>
                </c:pt>
                <c:pt idx="2056">
                  <c:v>568.23898315429722</c:v>
                </c:pt>
                <c:pt idx="2057">
                  <c:v>573.7817993164067</c:v>
                </c:pt>
                <c:pt idx="2058">
                  <c:v>566.0014495849606</c:v>
                </c:pt>
                <c:pt idx="2059">
                  <c:v>573.89291381835938</c:v>
                </c:pt>
                <c:pt idx="2060">
                  <c:v>561.77156066894554</c:v>
                </c:pt>
                <c:pt idx="2061">
                  <c:v>564.04129028320267</c:v>
                </c:pt>
                <c:pt idx="2062">
                  <c:v>565.04382324218784</c:v>
                </c:pt>
                <c:pt idx="2063">
                  <c:v>563.673828125</c:v>
                </c:pt>
                <c:pt idx="2064">
                  <c:v>576.98664855957054</c:v>
                </c:pt>
                <c:pt idx="2065">
                  <c:v>568.35929870605446</c:v>
                </c:pt>
                <c:pt idx="2066">
                  <c:v>562.96130371093739</c:v>
                </c:pt>
                <c:pt idx="2067">
                  <c:v>563.64035034179722</c:v>
                </c:pt>
                <c:pt idx="2068">
                  <c:v>565.63577270507812</c:v>
                </c:pt>
                <c:pt idx="2069">
                  <c:v>568.42529296875</c:v>
                </c:pt>
                <c:pt idx="2070">
                  <c:v>568.58389282226562</c:v>
                </c:pt>
                <c:pt idx="2071">
                  <c:v>575.48922729492142</c:v>
                </c:pt>
                <c:pt idx="2072">
                  <c:v>567.0787048339846</c:v>
                </c:pt>
                <c:pt idx="2073">
                  <c:v>574.59887695312568</c:v>
                </c:pt>
                <c:pt idx="2074">
                  <c:v>579.86463928222622</c:v>
                </c:pt>
                <c:pt idx="2075">
                  <c:v>565.3648986816404</c:v>
                </c:pt>
                <c:pt idx="2076">
                  <c:v>574.09553527832077</c:v>
                </c:pt>
                <c:pt idx="2077">
                  <c:v>569.53208923339844</c:v>
                </c:pt>
                <c:pt idx="2078">
                  <c:v>582.45478820800804</c:v>
                </c:pt>
                <c:pt idx="2079">
                  <c:v>568.46806335449219</c:v>
                </c:pt>
                <c:pt idx="2080">
                  <c:v>576.269287109375</c:v>
                </c:pt>
                <c:pt idx="2081">
                  <c:v>573.73738098144531</c:v>
                </c:pt>
                <c:pt idx="2082">
                  <c:v>574.25543212890625</c:v>
                </c:pt>
                <c:pt idx="2083">
                  <c:v>580.86380004882812</c:v>
                </c:pt>
                <c:pt idx="2084">
                  <c:v>582.58810424804756</c:v>
                </c:pt>
                <c:pt idx="2085">
                  <c:v>580.9415588378904</c:v>
                </c:pt>
                <c:pt idx="2086">
                  <c:v>575.33375549316406</c:v>
                </c:pt>
                <c:pt idx="2087">
                  <c:v>575.89176940917969</c:v>
                </c:pt>
                <c:pt idx="2088">
                  <c:v>574.49929809570267</c:v>
                </c:pt>
                <c:pt idx="2089">
                  <c:v>573.92562866210937</c:v>
                </c:pt>
                <c:pt idx="2090">
                  <c:v>577.51361083984341</c:v>
                </c:pt>
                <c:pt idx="2091">
                  <c:v>583.35296630859318</c:v>
                </c:pt>
                <c:pt idx="2092">
                  <c:v>582.76246643066406</c:v>
                </c:pt>
                <c:pt idx="2093">
                  <c:v>572.19804382324253</c:v>
                </c:pt>
                <c:pt idx="2094">
                  <c:v>574.19508361816463</c:v>
                </c:pt>
                <c:pt idx="2095">
                  <c:v>572.18800354003963</c:v>
                </c:pt>
                <c:pt idx="2096">
                  <c:v>574.18505859375</c:v>
                </c:pt>
                <c:pt idx="2097">
                  <c:v>584.20672607421841</c:v>
                </c:pt>
                <c:pt idx="2098">
                  <c:v>576.20582580566406</c:v>
                </c:pt>
                <c:pt idx="2099">
                  <c:v>582.17626953125</c:v>
                </c:pt>
                <c:pt idx="2100">
                  <c:v>579.15869140625</c:v>
                </c:pt>
                <c:pt idx="2101">
                  <c:v>574.67109680175781</c:v>
                </c:pt>
                <c:pt idx="2102">
                  <c:v>573.11340332031284</c:v>
                </c:pt>
                <c:pt idx="2103">
                  <c:v>571.78143310546841</c:v>
                </c:pt>
                <c:pt idx="2104">
                  <c:v>572.39901733398437</c:v>
                </c:pt>
                <c:pt idx="2105">
                  <c:v>572.53189086914062</c:v>
                </c:pt>
                <c:pt idx="2106">
                  <c:v>582.07196044921841</c:v>
                </c:pt>
                <c:pt idx="2107">
                  <c:v>570.88403320312534</c:v>
                </c:pt>
                <c:pt idx="2108">
                  <c:v>574.07510375976562</c:v>
                </c:pt>
                <c:pt idx="2109">
                  <c:v>571.37429809570267</c:v>
                </c:pt>
                <c:pt idx="2110">
                  <c:v>569.5610656738279</c:v>
                </c:pt>
                <c:pt idx="2111">
                  <c:v>583.38836669921841</c:v>
                </c:pt>
                <c:pt idx="2112">
                  <c:v>582.01434326171875</c:v>
                </c:pt>
                <c:pt idx="2113">
                  <c:v>581.8775939941404</c:v>
                </c:pt>
                <c:pt idx="2114">
                  <c:v>572.33061218261685</c:v>
                </c:pt>
                <c:pt idx="2115">
                  <c:v>568.6120910644529</c:v>
                </c:pt>
                <c:pt idx="2116">
                  <c:v>581.7032165527346</c:v>
                </c:pt>
                <c:pt idx="2117">
                  <c:v>573.56660461425747</c:v>
                </c:pt>
                <c:pt idx="2118">
                  <c:v>572.70771789550747</c:v>
                </c:pt>
                <c:pt idx="2119">
                  <c:v>570.70359802246094</c:v>
                </c:pt>
                <c:pt idx="2120">
                  <c:v>575.68943786621139</c:v>
                </c:pt>
                <c:pt idx="2121">
                  <c:v>563.49974060058639</c:v>
                </c:pt>
                <c:pt idx="2122">
                  <c:v>584.6367340087894</c:v>
                </c:pt>
                <c:pt idx="2123">
                  <c:v>569.55104064941406</c:v>
                </c:pt>
                <c:pt idx="2124">
                  <c:v>569.46878051757847</c:v>
                </c:pt>
                <c:pt idx="2125">
                  <c:v>574.20991516113304</c:v>
                </c:pt>
                <c:pt idx="2126">
                  <c:v>573.23652648925747</c:v>
                </c:pt>
                <c:pt idx="2127">
                  <c:v>579.69343566894577</c:v>
                </c:pt>
                <c:pt idx="2128">
                  <c:v>581.89886474609375</c:v>
                </c:pt>
                <c:pt idx="2129">
                  <c:v>572.12809753418003</c:v>
                </c:pt>
                <c:pt idx="2130">
                  <c:v>571.7490234375</c:v>
                </c:pt>
                <c:pt idx="2131">
                  <c:v>571.16326904296818</c:v>
                </c:pt>
                <c:pt idx="2132">
                  <c:v>572.75675964355469</c:v>
                </c:pt>
                <c:pt idx="2133">
                  <c:v>570.97596740722656</c:v>
                </c:pt>
                <c:pt idx="2134">
                  <c:v>571.85234069824219</c:v>
                </c:pt>
                <c:pt idx="2135">
                  <c:v>579.14739990234341</c:v>
                </c:pt>
                <c:pt idx="2136">
                  <c:v>583.51997375488304</c:v>
                </c:pt>
                <c:pt idx="2137">
                  <c:v>589.26005554199253</c:v>
                </c:pt>
                <c:pt idx="2138">
                  <c:v>584.20314025878963</c:v>
                </c:pt>
                <c:pt idx="2139">
                  <c:v>590.35023498535122</c:v>
                </c:pt>
                <c:pt idx="2140">
                  <c:v>585.63427734375</c:v>
                </c:pt>
                <c:pt idx="2141">
                  <c:v>574.54461669921818</c:v>
                </c:pt>
                <c:pt idx="2142">
                  <c:v>579.16613769531239</c:v>
                </c:pt>
                <c:pt idx="2143">
                  <c:v>588.23356628417969</c:v>
                </c:pt>
                <c:pt idx="2144">
                  <c:v>585.8478088378904</c:v>
                </c:pt>
                <c:pt idx="2145">
                  <c:v>587.82336425781284</c:v>
                </c:pt>
                <c:pt idx="2146">
                  <c:v>587.07820129394531</c:v>
                </c:pt>
                <c:pt idx="2147">
                  <c:v>582.78164672851563</c:v>
                </c:pt>
                <c:pt idx="2148">
                  <c:v>580.22869873046841</c:v>
                </c:pt>
                <c:pt idx="2149">
                  <c:v>534.85881042480446</c:v>
                </c:pt>
                <c:pt idx="2150">
                  <c:v>538.76405334472656</c:v>
                </c:pt>
                <c:pt idx="2151">
                  <c:v>539.31907653808639</c:v>
                </c:pt>
                <c:pt idx="2152">
                  <c:v>539.30986022949253</c:v>
                </c:pt>
                <c:pt idx="2153">
                  <c:v>542.972900390625</c:v>
                </c:pt>
                <c:pt idx="2154">
                  <c:v>541.0767517089846</c:v>
                </c:pt>
                <c:pt idx="2155">
                  <c:v>541.83210754394497</c:v>
                </c:pt>
                <c:pt idx="2156">
                  <c:v>541.4730377197269</c:v>
                </c:pt>
                <c:pt idx="2157">
                  <c:v>566.55226135253849</c:v>
                </c:pt>
                <c:pt idx="2158">
                  <c:v>557.74659729003906</c:v>
                </c:pt>
                <c:pt idx="2159">
                  <c:v>562.93305969238281</c:v>
                </c:pt>
                <c:pt idx="2160">
                  <c:v>560.65621948242108</c:v>
                </c:pt>
                <c:pt idx="2161">
                  <c:v>567.42880249023437</c:v>
                </c:pt>
                <c:pt idx="2162">
                  <c:v>566.01611328124966</c:v>
                </c:pt>
                <c:pt idx="2163">
                  <c:v>567.55790710449185</c:v>
                </c:pt>
                <c:pt idx="2164">
                  <c:v>558.49064636230469</c:v>
                </c:pt>
                <c:pt idx="2165">
                  <c:v>563.0811614990231</c:v>
                </c:pt>
                <c:pt idx="2166">
                  <c:v>560.80538940429687</c:v>
                </c:pt>
                <c:pt idx="2167">
                  <c:v>563.71310424804756</c:v>
                </c:pt>
                <c:pt idx="2168">
                  <c:v>562.35530090332031</c:v>
                </c:pt>
                <c:pt idx="2169">
                  <c:v>565.45739746093739</c:v>
                </c:pt>
                <c:pt idx="2170">
                  <c:v>551.95849609374966</c:v>
                </c:pt>
                <c:pt idx="2171">
                  <c:v>569.00225830078091</c:v>
                </c:pt>
                <c:pt idx="2172">
                  <c:v>562.80044555664097</c:v>
                </c:pt>
                <c:pt idx="2173">
                  <c:v>569.53694152832054</c:v>
                </c:pt>
                <c:pt idx="2174">
                  <c:v>563.1184997558596</c:v>
                </c:pt>
                <c:pt idx="2175">
                  <c:v>572.08369445800804</c:v>
                </c:pt>
                <c:pt idx="2176">
                  <c:v>566.71340942382812</c:v>
                </c:pt>
                <c:pt idx="2177">
                  <c:v>567.45993041992187</c:v>
                </c:pt>
                <c:pt idx="2178">
                  <c:v>570.21665954589844</c:v>
                </c:pt>
                <c:pt idx="2179">
                  <c:v>568.65252685546795</c:v>
                </c:pt>
                <c:pt idx="2180">
                  <c:v>575.06462097167969</c:v>
                </c:pt>
                <c:pt idx="2181">
                  <c:v>570.32968139648437</c:v>
                </c:pt>
                <c:pt idx="2182">
                  <c:v>574.11734008789062</c:v>
                </c:pt>
                <c:pt idx="2183">
                  <c:v>570.5106201171875</c:v>
                </c:pt>
                <c:pt idx="2184">
                  <c:v>570.61526489257767</c:v>
                </c:pt>
                <c:pt idx="2185">
                  <c:v>570.10252380371037</c:v>
                </c:pt>
                <c:pt idx="2186">
                  <c:v>559.72937011718818</c:v>
                </c:pt>
                <c:pt idx="2187">
                  <c:v>571.46171569824219</c:v>
                </c:pt>
                <c:pt idx="2188">
                  <c:v>572.34518432617222</c:v>
                </c:pt>
                <c:pt idx="2189">
                  <c:v>564.41696166992187</c:v>
                </c:pt>
                <c:pt idx="2190">
                  <c:v>571.64984130859375</c:v>
                </c:pt>
                <c:pt idx="2191">
                  <c:v>575.26094055175804</c:v>
                </c:pt>
                <c:pt idx="2192">
                  <c:v>574.977294921875</c:v>
                </c:pt>
                <c:pt idx="2193">
                  <c:v>573.15119934082031</c:v>
                </c:pt>
                <c:pt idx="2194">
                  <c:v>578.47427368164062</c:v>
                </c:pt>
                <c:pt idx="2195">
                  <c:v>575.69303894043003</c:v>
                </c:pt>
                <c:pt idx="2196">
                  <c:v>578.36308288574185</c:v>
                </c:pt>
                <c:pt idx="2197">
                  <c:v>571.64540100097656</c:v>
                </c:pt>
                <c:pt idx="2198">
                  <c:v>554.86642456054687</c:v>
                </c:pt>
                <c:pt idx="2199">
                  <c:v>573.42439270019554</c:v>
                </c:pt>
                <c:pt idx="2200">
                  <c:v>574.36686706542912</c:v>
                </c:pt>
                <c:pt idx="2201">
                  <c:v>575.07507324218818</c:v>
                </c:pt>
                <c:pt idx="2202">
                  <c:v>581.0836334228519</c:v>
                </c:pt>
                <c:pt idx="2203">
                  <c:v>579.93585205078125</c:v>
                </c:pt>
                <c:pt idx="2204">
                  <c:v>581.32809448242142</c:v>
                </c:pt>
                <c:pt idx="2205">
                  <c:v>579.84118652343739</c:v>
                </c:pt>
                <c:pt idx="2206">
                  <c:v>580.21630859375</c:v>
                </c:pt>
                <c:pt idx="2207">
                  <c:v>560.41450500488281</c:v>
                </c:pt>
                <c:pt idx="2208">
                  <c:v>580.17233276367256</c:v>
                </c:pt>
                <c:pt idx="2209">
                  <c:v>575.59475708007812</c:v>
                </c:pt>
                <c:pt idx="2210">
                  <c:v>582.59120178222622</c:v>
                </c:pt>
                <c:pt idx="2211">
                  <c:v>573.40667724609375</c:v>
                </c:pt>
                <c:pt idx="2212">
                  <c:v>585.78495788574219</c:v>
                </c:pt>
                <c:pt idx="2213">
                  <c:v>577.6607666015625</c:v>
                </c:pt>
                <c:pt idx="2214">
                  <c:v>581.95759582519497</c:v>
                </c:pt>
                <c:pt idx="2215">
                  <c:v>576.50405883789062</c:v>
                </c:pt>
                <c:pt idx="2216">
                  <c:v>578.93829345703125</c:v>
                </c:pt>
                <c:pt idx="2217">
                  <c:v>580.6976013183596</c:v>
                </c:pt>
                <c:pt idx="2218">
                  <c:v>614.88693237304722</c:v>
                </c:pt>
                <c:pt idx="2219">
                  <c:v>615.12701416015625</c:v>
                </c:pt>
                <c:pt idx="2220">
                  <c:v>618.52929687499966</c:v>
                </c:pt>
                <c:pt idx="2221">
                  <c:v>613.9423675537106</c:v>
                </c:pt>
                <c:pt idx="2222">
                  <c:v>616.20918273925804</c:v>
                </c:pt>
                <c:pt idx="2223">
                  <c:v>617.3261566162106</c:v>
                </c:pt>
                <c:pt idx="2224">
                  <c:v>622.4878997802731</c:v>
                </c:pt>
                <c:pt idx="2225">
                  <c:v>610.58784484863304</c:v>
                </c:pt>
                <c:pt idx="2226">
                  <c:v>626.65866088867187</c:v>
                </c:pt>
                <c:pt idx="2227">
                  <c:v>625.61744689941349</c:v>
                </c:pt>
                <c:pt idx="2228">
                  <c:v>624.47193908691406</c:v>
                </c:pt>
                <c:pt idx="2229">
                  <c:v>616.1607666015625</c:v>
                </c:pt>
                <c:pt idx="2230">
                  <c:v>619.81098937988304</c:v>
                </c:pt>
                <c:pt idx="2231">
                  <c:v>621.3609924316404</c:v>
                </c:pt>
                <c:pt idx="2232">
                  <c:v>620.07952880859341</c:v>
                </c:pt>
                <c:pt idx="2233">
                  <c:v>625.39903259277344</c:v>
                </c:pt>
                <c:pt idx="2234">
                  <c:v>628.82556152343739</c:v>
                </c:pt>
                <c:pt idx="2235">
                  <c:v>626.64334106445313</c:v>
                </c:pt>
                <c:pt idx="2236">
                  <c:v>625.32574462890625</c:v>
                </c:pt>
                <c:pt idx="2237">
                  <c:v>623.4712219238279</c:v>
                </c:pt>
                <c:pt idx="2238">
                  <c:v>624.59834289550781</c:v>
                </c:pt>
                <c:pt idx="2239">
                  <c:v>610.98652648925747</c:v>
                </c:pt>
                <c:pt idx="2240">
                  <c:v>617.51701354980469</c:v>
                </c:pt>
                <c:pt idx="2241">
                  <c:v>617.42570495605503</c:v>
                </c:pt>
                <c:pt idx="2242">
                  <c:v>617.4234313964846</c:v>
                </c:pt>
                <c:pt idx="2243">
                  <c:v>615.2546539306644</c:v>
                </c:pt>
                <c:pt idx="2244">
                  <c:v>614.08415222168003</c:v>
                </c:pt>
                <c:pt idx="2245">
                  <c:v>621.75083923339855</c:v>
                </c:pt>
                <c:pt idx="2246">
                  <c:v>613.10386657714912</c:v>
                </c:pt>
                <c:pt idx="2247">
                  <c:v>618.23075866699276</c:v>
                </c:pt>
                <c:pt idx="2248">
                  <c:v>624.62768554687534</c:v>
                </c:pt>
                <c:pt idx="2249">
                  <c:v>618.3455810546875</c:v>
                </c:pt>
                <c:pt idx="2250">
                  <c:v>620.78941345214855</c:v>
                </c:pt>
                <c:pt idx="2251">
                  <c:v>617.3275451660154</c:v>
                </c:pt>
                <c:pt idx="2252">
                  <c:v>623.68220520019554</c:v>
                </c:pt>
                <c:pt idx="2253">
                  <c:v>617.99108886718784</c:v>
                </c:pt>
                <c:pt idx="2254">
                  <c:v>623.71089172363304</c:v>
                </c:pt>
                <c:pt idx="2255">
                  <c:v>622.12423706054722</c:v>
                </c:pt>
                <c:pt idx="2256">
                  <c:v>627.62857055664142</c:v>
                </c:pt>
                <c:pt idx="2257">
                  <c:v>620.51292419433537</c:v>
                </c:pt>
                <c:pt idx="2258">
                  <c:v>621.44198608398392</c:v>
                </c:pt>
                <c:pt idx="2259">
                  <c:v>624.19723510742187</c:v>
                </c:pt>
                <c:pt idx="2260">
                  <c:v>626.90591430664062</c:v>
                </c:pt>
                <c:pt idx="2261">
                  <c:v>619.7157135009769</c:v>
                </c:pt>
                <c:pt idx="2262">
                  <c:v>624.2983551025394</c:v>
                </c:pt>
                <c:pt idx="2263">
                  <c:v>611.78140258789097</c:v>
                </c:pt>
                <c:pt idx="2264">
                  <c:v>618.75056457519554</c:v>
                </c:pt>
                <c:pt idx="2265">
                  <c:v>615.5503845214846</c:v>
                </c:pt>
                <c:pt idx="2266">
                  <c:v>623.50599670410156</c:v>
                </c:pt>
                <c:pt idx="2267">
                  <c:v>612.74113464355469</c:v>
                </c:pt>
                <c:pt idx="2268">
                  <c:v>619.9655609130856</c:v>
                </c:pt>
                <c:pt idx="2269">
                  <c:v>607.51625061035156</c:v>
                </c:pt>
                <c:pt idx="2270">
                  <c:v>608.97761535644531</c:v>
                </c:pt>
                <c:pt idx="2271">
                  <c:v>608.30859375</c:v>
                </c:pt>
                <c:pt idx="2272">
                  <c:v>609.23382568359341</c:v>
                </c:pt>
                <c:pt idx="2273">
                  <c:v>608.97824096679756</c:v>
                </c:pt>
                <c:pt idx="2274">
                  <c:v>609.42385864257812</c:v>
                </c:pt>
                <c:pt idx="2275">
                  <c:v>609.99699401855469</c:v>
                </c:pt>
                <c:pt idx="2276">
                  <c:v>610.43176269531239</c:v>
                </c:pt>
                <c:pt idx="2277">
                  <c:v>609.25317382812534</c:v>
                </c:pt>
                <c:pt idx="2278">
                  <c:v>632.90205383300747</c:v>
                </c:pt>
                <c:pt idx="2279">
                  <c:v>633.19731140136753</c:v>
                </c:pt>
                <c:pt idx="2280">
                  <c:v>630.75450134277344</c:v>
                </c:pt>
                <c:pt idx="2281">
                  <c:v>633.46868896484341</c:v>
                </c:pt>
                <c:pt idx="2282">
                  <c:v>624.64819335937534</c:v>
                </c:pt>
                <c:pt idx="2283">
                  <c:v>631.04716491699219</c:v>
                </c:pt>
                <c:pt idx="2284">
                  <c:v>629.2542419433596</c:v>
                </c:pt>
                <c:pt idx="2285">
                  <c:v>629.34130859374966</c:v>
                </c:pt>
                <c:pt idx="2286">
                  <c:v>627.66844177246094</c:v>
                </c:pt>
                <c:pt idx="2287">
                  <c:v>627.46017456054722</c:v>
                </c:pt>
                <c:pt idx="2288">
                  <c:v>630.88471984863304</c:v>
                </c:pt>
                <c:pt idx="2289">
                  <c:v>629.94610595703125</c:v>
                </c:pt>
                <c:pt idx="2290">
                  <c:v>630.89694213867222</c:v>
                </c:pt>
                <c:pt idx="2291">
                  <c:v>629.62548828125</c:v>
                </c:pt>
                <c:pt idx="2292">
                  <c:v>630.34919738769531</c:v>
                </c:pt>
                <c:pt idx="2293">
                  <c:v>632.5128021240231</c:v>
                </c:pt>
                <c:pt idx="2294">
                  <c:v>634.10159301757812</c:v>
                </c:pt>
                <c:pt idx="2295">
                  <c:v>633.6445465087894</c:v>
                </c:pt>
                <c:pt idx="2296">
                  <c:v>630.74232482910156</c:v>
                </c:pt>
                <c:pt idx="2297">
                  <c:v>639.0351409912106</c:v>
                </c:pt>
                <c:pt idx="2298">
                  <c:v>637.94598388671818</c:v>
                </c:pt>
                <c:pt idx="2299">
                  <c:v>638.04064941406239</c:v>
                </c:pt>
                <c:pt idx="2300">
                  <c:v>641.21968078613304</c:v>
                </c:pt>
                <c:pt idx="2301">
                  <c:v>640.12684631347656</c:v>
                </c:pt>
                <c:pt idx="2302">
                  <c:v>646.29644775390625</c:v>
                </c:pt>
                <c:pt idx="2303">
                  <c:v>643.46652221679687</c:v>
                </c:pt>
                <c:pt idx="2304">
                  <c:v>643.4732666015625</c:v>
                </c:pt>
                <c:pt idx="2305">
                  <c:v>641.58280944824253</c:v>
                </c:pt>
                <c:pt idx="2306">
                  <c:v>642.80560302734341</c:v>
                </c:pt>
                <c:pt idx="2307">
                  <c:v>640.50683593750034</c:v>
                </c:pt>
                <c:pt idx="2308">
                  <c:v>646.22349548339844</c:v>
                </c:pt>
                <c:pt idx="2309">
                  <c:v>639.72459411621094</c:v>
                </c:pt>
                <c:pt idx="2310">
                  <c:v>645.00039672851562</c:v>
                </c:pt>
                <c:pt idx="2311">
                  <c:v>648.97041320800804</c:v>
                </c:pt>
                <c:pt idx="2312">
                  <c:v>649.22149658203125</c:v>
                </c:pt>
                <c:pt idx="2313">
                  <c:v>647.47933959960983</c:v>
                </c:pt>
                <c:pt idx="2314">
                  <c:v>645.2258605957029</c:v>
                </c:pt>
                <c:pt idx="2315">
                  <c:v>644.74760437011753</c:v>
                </c:pt>
                <c:pt idx="2316">
                  <c:v>646.04054260253906</c:v>
                </c:pt>
                <c:pt idx="2317">
                  <c:v>648.59779357910224</c:v>
                </c:pt>
                <c:pt idx="2318">
                  <c:v>705.83322143554642</c:v>
                </c:pt>
                <c:pt idx="2319">
                  <c:v>640.05036926269554</c:v>
                </c:pt>
                <c:pt idx="2320">
                  <c:v>652.79275512695312</c:v>
                </c:pt>
                <c:pt idx="2321">
                  <c:v>658.835205078125</c:v>
                </c:pt>
                <c:pt idx="2322">
                  <c:v>656.45765686035122</c:v>
                </c:pt>
                <c:pt idx="2323">
                  <c:v>652.90762329101517</c:v>
                </c:pt>
                <c:pt idx="2324">
                  <c:v>647.0875091552731</c:v>
                </c:pt>
                <c:pt idx="2325">
                  <c:v>650.66952514648437</c:v>
                </c:pt>
                <c:pt idx="2326">
                  <c:v>645.252197265625</c:v>
                </c:pt>
                <c:pt idx="2327">
                  <c:v>649.26779174804722</c:v>
                </c:pt>
                <c:pt idx="2328">
                  <c:v>651.2400207519529</c:v>
                </c:pt>
                <c:pt idx="2329">
                  <c:v>650.21261596679722</c:v>
                </c:pt>
                <c:pt idx="2330">
                  <c:v>649.60743713378906</c:v>
                </c:pt>
                <c:pt idx="2331">
                  <c:v>653.58102416992188</c:v>
                </c:pt>
                <c:pt idx="2332">
                  <c:v>655.91352844238281</c:v>
                </c:pt>
                <c:pt idx="2333">
                  <c:v>655.48092651367222</c:v>
                </c:pt>
                <c:pt idx="2334">
                  <c:v>647.9579925537106</c:v>
                </c:pt>
                <c:pt idx="2335">
                  <c:v>651.67768859863304</c:v>
                </c:pt>
                <c:pt idx="2336">
                  <c:v>647.22515869140591</c:v>
                </c:pt>
                <c:pt idx="2337">
                  <c:v>655.35830688476517</c:v>
                </c:pt>
                <c:pt idx="2338">
                  <c:v>652.95967102050781</c:v>
                </c:pt>
                <c:pt idx="2339">
                  <c:v>652.72598266601597</c:v>
                </c:pt>
                <c:pt idx="2340">
                  <c:v>653.3758239746096</c:v>
                </c:pt>
                <c:pt idx="2341">
                  <c:v>657.88980102539062</c:v>
                </c:pt>
                <c:pt idx="2342">
                  <c:v>655.67454528808639</c:v>
                </c:pt>
                <c:pt idx="2343">
                  <c:v>650.67434692382847</c:v>
                </c:pt>
                <c:pt idx="2344">
                  <c:v>650.99693298339844</c:v>
                </c:pt>
                <c:pt idx="2345">
                  <c:v>649.79786682128906</c:v>
                </c:pt>
                <c:pt idx="2346">
                  <c:v>662.47370910644554</c:v>
                </c:pt>
                <c:pt idx="2347">
                  <c:v>659.79682922363304</c:v>
                </c:pt>
                <c:pt idx="2348">
                  <c:v>657.94111633300747</c:v>
                </c:pt>
                <c:pt idx="2349">
                  <c:v>655.59277343750034</c:v>
                </c:pt>
                <c:pt idx="2350">
                  <c:v>657.5434722900394</c:v>
                </c:pt>
                <c:pt idx="2351">
                  <c:v>651.42648315429687</c:v>
                </c:pt>
                <c:pt idx="2352">
                  <c:v>656.9450988769529</c:v>
                </c:pt>
                <c:pt idx="2353">
                  <c:v>651.25997924804756</c:v>
                </c:pt>
                <c:pt idx="2354">
                  <c:v>667.67414855957077</c:v>
                </c:pt>
                <c:pt idx="2355">
                  <c:v>648.85296630859318</c:v>
                </c:pt>
                <c:pt idx="2356">
                  <c:v>657.91166687011719</c:v>
                </c:pt>
                <c:pt idx="2357">
                  <c:v>652.47262573242142</c:v>
                </c:pt>
                <c:pt idx="2358">
                  <c:v>655.61999511718784</c:v>
                </c:pt>
                <c:pt idx="2359">
                  <c:v>659.28321838378906</c:v>
                </c:pt>
                <c:pt idx="2360">
                  <c:v>664.6377563476567</c:v>
                </c:pt>
                <c:pt idx="2361">
                  <c:v>648.943115234375</c:v>
                </c:pt>
                <c:pt idx="2362">
                  <c:v>653.2108306884769</c:v>
                </c:pt>
                <c:pt idx="2363">
                  <c:v>659.77464294433639</c:v>
                </c:pt>
                <c:pt idx="2364">
                  <c:v>653.85704040527287</c:v>
                </c:pt>
                <c:pt idx="2365">
                  <c:v>656.6251373291019</c:v>
                </c:pt>
                <c:pt idx="2366">
                  <c:v>657.64837646484375</c:v>
                </c:pt>
                <c:pt idx="2367">
                  <c:v>654.6435546875</c:v>
                </c:pt>
                <c:pt idx="2368">
                  <c:v>666.6159973144529</c:v>
                </c:pt>
                <c:pt idx="2369">
                  <c:v>657.43252563476517</c:v>
                </c:pt>
                <c:pt idx="2370">
                  <c:v>663.1806793212894</c:v>
                </c:pt>
                <c:pt idx="2371">
                  <c:v>658.4455871582029</c:v>
                </c:pt>
                <c:pt idx="2372">
                  <c:v>658.75883483886776</c:v>
                </c:pt>
                <c:pt idx="2373">
                  <c:v>661.42776489257767</c:v>
                </c:pt>
                <c:pt idx="2374">
                  <c:v>668.70536804199253</c:v>
                </c:pt>
                <c:pt idx="2375">
                  <c:v>655.3901214599606</c:v>
                </c:pt>
                <c:pt idx="2376">
                  <c:v>656.47055053710983</c:v>
                </c:pt>
                <c:pt idx="2377">
                  <c:v>651.72373962402355</c:v>
                </c:pt>
                <c:pt idx="2378">
                  <c:v>651.64559936523437</c:v>
                </c:pt>
                <c:pt idx="2379">
                  <c:v>652.63163757324253</c:v>
                </c:pt>
                <c:pt idx="2380">
                  <c:v>653.80130004882812</c:v>
                </c:pt>
                <c:pt idx="2381">
                  <c:v>657.18173217773483</c:v>
                </c:pt>
                <c:pt idx="2382">
                  <c:v>657.14437866210983</c:v>
                </c:pt>
                <c:pt idx="2383">
                  <c:v>657.40609741210937</c:v>
                </c:pt>
                <c:pt idx="2384">
                  <c:v>657.9870910644529</c:v>
                </c:pt>
                <c:pt idx="2385">
                  <c:v>654.91464233398437</c:v>
                </c:pt>
                <c:pt idx="2386">
                  <c:v>655.62199401855469</c:v>
                </c:pt>
                <c:pt idx="2387">
                  <c:v>655.2599029541019</c:v>
                </c:pt>
                <c:pt idx="2388">
                  <c:v>664.5904541015625</c:v>
                </c:pt>
                <c:pt idx="2389">
                  <c:v>655.72526550292946</c:v>
                </c:pt>
                <c:pt idx="2390">
                  <c:v>656.32942199707031</c:v>
                </c:pt>
                <c:pt idx="2391">
                  <c:v>656.7430572509769</c:v>
                </c:pt>
                <c:pt idx="2392">
                  <c:v>657.3961486816404</c:v>
                </c:pt>
                <c:pt idx="2393">
                  <c:v>659.01051330566406</c:v>
                </c:pt>
                <c:pt idx="2394">
                  <c:v>659.0221252441404</c:v>
                </c:pt>
                <c:pt idx="2395">
                  <c:v>661.36956787109318</c:v>
                </c:pt>
                <c:pt idx="2396">
                  <c:v>668.85963439941349</c:v>
                </c:pt>
                <c:pt idx="2397">
                  <c:v>658.6260375976567</c:v>
                </c:pt>
                <c:pt idx="2398">
                  <c:v>682.09526062011753</c:v>
                </c:pt>
                <c:pt idx="2399">
                  <c:v>668.3746337890625</c:v>
                </c:pt>
                <c:pt idx="2400">
                  <c:v>669.22288513183594</c:v>
                </c:pt>
                <c:pt idx="2401">
                  <c:v>666.43354797363304</c:v>
                </c:pt>
                <c:pt idx="2402">
                  <c:v>677.78680419921841</c:v>
                </c:pt>
                <c:pt idx="2403">
                  <c:v>669.3758544921875</c:v>
                </c:pt>
                <c:pt idx="2404">
                  <c:v>677.62947082519554</c:v>
                </c:pt>
                <c:pt idx="2405">
                  <c:v>671.2717437744144</c:v>
                </c:pt>
                <c:pt idx="2406">
                  <c:v>676.17271423339855</c:v>
                </c:pt>
                <c:pt idx="2407">
                  <c:v>666.84172058105446</c:v>
                </c:pt>
                <c:pt idx="2408">
                  <c:v>670.61164855957054</c:v>
                </c:pt>
                <c:pt idx="2409">
                  <c:v>667.392822265625</c:v>
                </c:pt>
                <c:pt idx="2410">
                  <c:v>668.68850708007813</c:v>
                </c:pt>
                <c:pt idx="2411">
                  <c:v>668.59230041503906</c:v>
                </c:pt>
                <c:pt idx="2412">
                  <c:v>678.20965576171841</c:v>
                </c:pt>
                <c:pt idx="2413">
                  <c:v>674.33787536621094</c:v>
                </c:pt>
                <c:pt idx="2414">
                  <c:v>679.01251220703125</c:v>
                </c:pt>
                <c:pt idx="2415">
                  <c:v>675.0509033203125</c:v>
                </c:pt>
                <c:pt idx="2416">
                  <c:v>677.248291015625</c:v>
                </c:pt>
                <c:pt idx="2417">
                  <c:v>677.69477844238327</c:v>
                </c:pt>
                <c:pt idx="2418">
                  <c:v>673.19204711914062</c:v>
                </c:pt>
                <c:pt idx="2419">
                  <c:v>675.69337463378963</c:v>
                </c:pt>
                <c:pt idx="2420">
                  <c:v>679.2414855957029</c:v>
                </c:pt>
                <c:pt idx="2421">
                  <c:v>674.88006591796841</c:v>
                </c:pt>
                <c:pt idx="2422">
                  <c:v>675.05192565917969</c:v>
                </c:pt>
                <c:pt idx="2423">
                  <c:v>670.03192138671818</c:v>
                </c:pt>
                <c:pt idx="2424">
                  <c:v>669.64660644531239</c:v>
                </c:pt>
                <c:pt idx="2425">
                  <c:v>675.32116699218739</c:v>
                </c:pt>
                <c:pt idx="2426">
                  <c:v>672.22123718261719</c:v>
                </c:pt>
                <c:pt idx="2427">
                  <c:v>675.64649963378906</c:v>
                </c:pt>
                <c:pt idx="2428">
                  <c:v>675.85893249511719</c:v>
                </c:pt>
                <c:pt idx="2429">
                  <c:v>676.22760009765625</c:v>
                </c:pt>
                <c:pt idx="2430">
                  <c:v>673.41404724121094</c:v>
                </c:pt>
                <c:pt idx="2431">
                  <c:v>671.85667419433537</c:v>
                </c:pt>
                <c:pt idx="2432">
                  <c:v>678.40104675292946</c:v>
                </c:pt>
                <c:pt idx="2433">
                  <c:v>674.44017028808594</c:v>
                </c:pt>
                <c:pt idx="2434">
                  <c:v>676.33436584472622</c:v>
                </c:pt>
                <c:pt idx="2435">
                  <c:v>676.64533996582054</c:v>
                </c:pt>
                <c:pt idx="2436">
                  <c:v>671.69236755371094</c:v>
                </c:pt>
                <c:pt idx="2437">
                  <c:v>672.61701965332031</c:v>
                </c:pt>
                <c:pt idx="2438">
                  <c:v>665.95695495605469</c:v>
                </c:pt>
                <c:pt idx="2439">
                  <c:v>679.83259582519497</c:v>
                </c:pt>
                <c:pt idx="2440">
                  <c:v>683.1601715087894</c:v>
                </c:pt>
                <c:pt idx="2441">
                  <c:v>679.65733337402344</c:v>
                </c:pt>
                <c:pt idx="2442">
                  <c:v>678.40760803222622</c:v>
                </c:pt>
                <c:pt idx="2443">
                  <c:v>664.80165100097622</c:v>
                </c:pt>
                <c:pt idx="2444">
                  <c:v>679.23379516601597</c:v>
                </c:pt>
                <c:pt idx="2445">
                  <c:v>682.89570617675804</c:v>
                </c:pt>
                <c:pt idx="2446">
                  <c:v>683.2035064697269</c:v>
                </c:pt>
                <c:pt idx="2447">
                  <c:v>662.27922058105469</c:v>
                </c:pt>
                <c:pt idx="2448">
                  <c:v>719.293212890625</c:v>
                </c:pt>
                <c:pt idx="2449">
                  <c:v>697.66677856445312</c:v>
                </c:pt>
                <c:pt idx="2450">
                  <c:v>714.5211029052731</c:v>
                </c:pt>
              </c:numCache>
            </c:numRef>
          </c:val>
        </c:ser>
        <c:axId val="39344384"/>
        <c:axId val="39609472"/>
      </c:barChart>
      <c:dateAx>
        <c:axId val="39344384"/>
        <c:scaling>
          <c:orientation val="minMax"/>
        </c:scaling>
        <c:axPos val="b"/>
        <c:numFmt formatCode="mm/dd/yy;@" sourceLinked="1"/>
        <c:tickLblPos val="nextTo"/>
        <c:crossAx val="39609472"/>
        <c:crosses val="autoZero"/>
        <c:auto val="1"/>
        <c:lblOffset val="100"/>
      </c:dateAx>
      <c:valAx>
        <c:axId val="39609472"/>
        <c:scaling>
          <c:orientation val="minMax"/>
        </c:scaling>
        <c:axPos val="l"/>
        <c:majorGridlines/>
        <c:numFmt formatCode="General" sourceLinked="1"/>
        <c:tickLblPos val="nextTo"/>
        <c:crossAx val="39344384"/>
        <c:crosses val="autoZero"/>
        <c:crossBetween val="between"/>
      </c:valAx>
    </c:plotArea>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2958" tIns="46479" rIns="92958" bIns="46479" rtlCol="0"/>
          <a:lstStyle>
            <a:lvl1pPr algn="l">
              <a:defRPr sz="1200"/>
            </a:lvl1pPr>
          </a:lstStyle>
          <a:p>
            <a:pPr>
              <a:defRPr/>
            </a:pPr>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2958" tIns="46479" rIns="92958" bIns="46479" rtlCol="0"/>
          <a:lstStyle>
            <a:lvl1pPr algn="r">
              <a:defRPr sz="1200"/>
            </a:lvl1pPr>
          </a:lstStyle>
          <a:p>
            <a:pPr>
              <a:defRPr/>
            </a:pPr>
            <a:fld id="{62FDAC3E-E6EA-439F-8FF9-D07E6506A8D6}" type="datetimeFigureOut">
              <a:rPr lang="en-US"/>
              <a:pPr>
                <a:defRPr/>
              </a:pPr>
              <a:t>4/1/2011</a:t>
            </a:fld>
            <a:endParaRPr lang="en-US"/>
          </a:p>
        </p:txBody>
      </p:sp>
      <p:sp>
        <p:nvSpPr>
          <p:cNvPr id="4" name="Footer Placeholder 3"/>
          <p:cNvSpPr>
            <a:spLocks noGrp="1"/>
          </p:cNvSpPr>
          <p:nvPr>
            <p:ph type="ftr" sz="quarter" idx="2"/>
          </p:nvPr>
        </p:nvSpPr>
        <p:spPr>
          <a:xfrm>
            <a:off x="0" y="8805863"/>
            <a:ext cx="3032125" cy="463550"/>
          </a:xfrm>
          <a:prstGeom prst="rect">
            <a:avLst/>
          </a:prstGeom>
        </p:spPr>
        <p:txBody>
          <a:bodyPr vert="horz" lIns="92958" tIns="46479" rIns="92958" bIns="4647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63988" y="8805863"/>
            <a:ext cx="3032125" cy="463550"/>
          </a:xfrm>
          <a:prstGeom prst="rect">
            <a:avLst/>
          </a:prstGeom>
        </p:spPr>
        <p:txBody>
          <a:bodyPr vert="horz" lIns="92958" tIns="46479" rIns="92958" bIns="46479" rtlCol="0" anchor="b"/>
          <a:lstStyle>
            <a:lvl1pPr algn="r">
              <a:defRPr sz="1200"/>
            </a:lvl1pPr>
          </a:lstStyle>
          <a:p>
            <a:pPr>
              <a:defRPr/>
            </a:pPr>
            <a:fld id="{BD1BE226-1E1D-4067-8393-8CD931F7B1F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a:latin typeface="Arial" charset="0"/>
              </a:defRPr>
            </a:lvl1pPr>
          </a:lstStyle>
          <a:p>
            <a:pPr>
              <a:defRPr/>
            </a:pPr>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a:latin typeface="Arial"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700088" y="4403725"/>
            <a:ext cx="5597525" cy="41719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8058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defRPr sz="1200">
                <a:latin typeface="Arial" charset="0"/>
              </a:defRPr>
            </a:lvl1pPr>
          </a:lstStyle>
          <a:p>
            <a:pPr>
              <a:defRPr/>
            </a:pPr>
            <a:endParaRPr lang="en-US"/>
          </a:p>
        </p:txBody>
      </p:sp>
      <p:sp>
        <p:nvSpPr>
          <p:cNvPr id="45063" name="Rectangle 7"/>
          <p:cNvSpPr>
            <a:spLocks noGrp="1" noChangeArrowheads="1"/>
          </p:cNvSpPr>
          <p:nvPr>
            <p:ph type="sldNum" sz="quarter" idx="5"/>
          </p:nvPr>
        </p:nvSpPr>
        <p:spPr bwMode="auto">
          <a:xfrm>
            <a:off x="3963988" y="88058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a:latin typeface="Arial" charset="0"/>
              </a:defRPr>
            </a:lvl1pPr>
          </a:lstStyle>
          <a:p>
            <a:pPr>
              <a:defRPr/>
            </a:pPr>
            <a:fld id="{71A82592-58B3-4AF6-8EE8-DBCE0717C21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1B763D3F-0535-47FE-B25C-05E48629C821}" type="slidenum">
              <a:rPr lang="en-US" smtClean="0"/>
              <a:pPr/>
              <a:t>1</a:t>
            </a:fld>
            <a:endParaRPr lang="en-US"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p:spPr>
        <p:txBody>
          <a:bodyPr/>
          <a:lstStyle/>
          <a:p>
            <a:pPr eaLnBrk="1" hangingPunct="1"/>
            <a:endParaRPr lang="en-US" smtClean="0"/>
          </a:p>
        </p:txBody>
      </p:sp>
      <p:sp>
        <p:nvSpPr>
          <p:cNvPr id="66563" name="Slide Number Placeholder 3"/>
          <p:cNvSpPr>
            <a:spLocks noGrp="1"/>
          </p:cNvSpPr>
          <p:nvPr>
            <p:ph type="sldNum" sz="quarter" idx="5"/>
          </p:nvPr>
        </p:nvSpPr>
        <p:spPr>
          <a:noFill/>
        </p:spPr>
        <p:txBody>
          <a:bodyPr/>
          <a:lstStyle/>
          <a:p>
            <a:fld id="{92352D7A-1D99-4C2E-A9F1-A530B1565C8F}" type="slidenum">
              <a:rPr lang="en-US" smtClean="0"/>
              <a:pPr/>
              <a:t>39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p:spPr>
        <p:txBody>
          <a:bodyPr/>
          <a:lstStyle/>
          <a:p>
            <a:r>
              <a:rPr lang="en-US" smtClean="0"/>
              <a:t>MINUS is the Oracle and MySQL operator</a:t>
            </a:r>
          </a:p>
          <a:p>
            <a:r>
              <a:rPr lang="en-US" smtClean="0"/>
              <a:t>EXCEPT is the SQL Server operator</a:t>
            </a:r>
          </a:p>
          <a:p>
            <a:endParaRPr lang="en-US" smtClean="0"/>
          </a:p>
        </p:txBody>
      </p:sp>
      <p:sp>
        <p:nvSpPr>
          <p:cNvPr id="81923" name="Slide Number Placeholder 3"/>
          <p:cNvSpPr>
            <a:spLocks noGrp="1"/>
          </p:cNvSpPr>
          <p:nvPr>
            <p:ph type="sldNum" sz="quarter" idx="5"/>
          </p:nvPr>
        </p:nvSpPr>
        <p:spPr>
          <a:noFill/>
        </p:spPr>
        <p:txBody>
          <a:bodyPr/>
          <a:lstStyle/>
          <a:p>
            <a:fld id="{4DAF969E-8FDD-4D3E-9F7D-530C30150D5D}" type="slidenum">
              <a:rPr lang="en-US" smtClean="0"/>
              <a:pPr/>
              <a:t>53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p:spPr>
        <p:txBody>
          <a:bodyPr/>
          <a:lstStyle/>
          <a:p>
            <a:pPr eaLnBrk="1" hangingPunct="1"/>
            <a:endParaRPr lang="en-US" smtClean="0"/>
          </a:p>
        </p:txBody>
      </p:sp>
      <p:sp>
        <p:nvSpPr>
          <p:cNvPr id="83971" name="Slide Number Placeholder 3"/>
          <p:cNvSpPr>
            <a:spLocks noGrp="1"/>
          </p:cNvSpPr>
          <p:nvPr>
            <p:ph type="sldNum" sz="quarter" idx="5"/>
          </p:nvPr>
        </p:nvSpPr>
        <p:spPr>
          <a:noFill/>
        </p:spPr>
        <p:txBody>
          <a:bodyPr/>
          <a:lstStyle/>
          <a:p>
            <a:fld id="{53A50393-D28F-41E8-9A81-50EECE905D44}" type="slidenum">
              <a:rPr lang="en-US" smtClean="0"/>
              <a:pPr/>
              <a:t>54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A9BEAE1B-DBAD-4542-A999-584FBEDAD977}" type="slidenum">
              <a:rPr lang="en-US" smtClean="0"/>
              <a:pPr/>
              <a:t>75</a:t>
            </a:fld>
            <a:endParaRPr lang="en-US" smtClean="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endParaRPr lang="en-US" smtClean="0"/>
          </a:p>
        </p:txBody>
      </p:sp>
      <p:sp>
        <p:nvSpPr>
          <p:cNvPr id="20483" name="Slide Number Placeholder 3"/>
          <p:cNvSpPr>
            <a:spLocks noGrp="1"/>
          </p:cNvSpPr>
          <p:nvPr>
            <p:ph type="sldNum" sz="quarter" idx="5"/>
          </p:nvPr>
        </p:nvSpPr>
        <p:spPr>
          <a:noFill/>
        </p:spPr>
        <p:txBody>
          <a:bodyPr/>
          <a:lstStyle/>
          <a:p>
            <a:fld id="{4CFD5C11-885F-4D95-A704-788663555A8A}"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endParaRPr lang="en-US" smtClean="0"/>
          </a:p>
        </p:txBody>
      </p:sp>
      <p:sp>
        <p:nvSpPr>
          <p:cNvPr id="25603" name="Slide Number Placeholder 3"/>
          <p:cNvSpPr>
            <a:spLocks noGrp="1"/>
          </p:cNvSpPr>
          <p:nvPr>
            <p:ph type="sldNum" sz="quarter" idx="5"/>
          </p:nvPr>
        </p:nvSpPr>
        <p:spPr>
          <a:noFill/>
        </p:spPr>
        <p:txBody>
          <a:bodyPr/>
          <a:lstStyle/>
          <a:p>
            <a:fld id="{F12F32D6-D04B-4778-B7E3-813B61B21049}" type="slidenum">
              <a:rPr lang="en-US" smtClean="0"/>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r>
              <a:rPr lang="en-US" smtClean="0"/>
              <a:t>Delivering the right tool to right audience</a:t>
            </a:r>
          </a:p>
        </p:txBody>
      </p:sp>
      <p:sp>
        <p:nvSpPr>
          <p:cNvPr id="29699" name="Slide Number Placeholder 3"/>
          <p:cNvSpPr>
            <a:spLocks noGrp="1"/>
          </p:cNvSpPr>
          <p:nvPr>
            <p:ph type="sldNum" sz="quarter" idx="5"/>
          </p:nvPr>
        </p:nvSpPr>
        <p:spPr>
          <a:noFill/>
        </p:spPr>
        <p:txBody>
          <a:bodyPr/>
          <a:lstStyle/>
          <a:p>
            <a:fld id="{C835F8C9-046F-42FF-8F20-07415B67BA08}" type="slidenum">
              <a:rPr lang="en-US" smtClean="0"/>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4530F2F1-0D9F-4E69-B567-43131F2536DB}" type="slidenum">
              <a:rPr lang="en-US" smtClean="0"/>
              <a:pPr/>
              <a:t>10</a:t>
            </a:fld>
            <a:endParaRPr lang="en-US" smtClean="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698500" y="4403725"/>
            <a:ext cx="5600700" cy="417195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p:spPr>
        <p:txBody>
          <a:bodyPr/>
          <a:lstStyle/>
          <a:p>
            <a:endParaRPr lang="en-US" smtClean="0"/>
          </a:p>
        </p:txBody>
      </p:sp>
      <p:sp>
        <p:nvSpPr>
          <p:cNvPr id="34819" name="Slide Number Placeholder 3"/>
          <p:cNvSpPr>
            <a:spLocks noGrp="1"/>
          </p:cNvSpPr>
          <p:nvPr>
            <p:ph type="sldNum" sz="quarter" idx="5"/>
          </p:nvPr>
        </p:nvSpPr>
        <p:spPr>
          <a:noFill/>
        </p:spPr>
        <p:txBody>
          <a:bodyPr/>
          <a:lstStyle/>
          <a:p>
            <a:fld id="{76807860-ABBA-4F16-9B51-93C0608E8DA6}" type="slidenum">
              <a:rPr lang="en-US" smtClean="0"/>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p:spPr>
        <p:txBody>
          <a:bodyPr/>
          <a:lstStyle/>
          <a:p>
            <a:r>
              <a:rPr lang="en-US" smtClean="0"/>
              <a:t>CPU Usage: Green–User     Blue–System     Red–I/O Waits     Purple–Idle</a:t>
            </a:r>
          </a:p>
          <a:p>
            <a:endParaRPr lang="en-US" smtClean="0"/>
          </a:p>
          <a:p>
            <a:r>
              <a:rPr lang="en-US" smtClean="0"/>
              <a:t>Database Activity: Green–CPU   Dark Blue–User I/O   Light Blue-System I/O   Brown-Network    Pink-Other</a:t>
            </a:r>
          </a:p>
          <a:p>
            <a:endParaRPr lang="en-US" smtClean="0"/>
          </a:p>
        </p:txBody>
      </p:sp>
      <p:sp>
        <p:nvSpPr>
          <p:cNvPr id="36867" name="Slide Number Placeholder 3"/>
          <p:cNvSpPr>
            <a:spLocks noGrp="1"/>
          </p:cNvSpPr>
          <p:nvPr>
            <p:ph type="sldNum" sz="quarter" idx="5"/>
          </p:nvPr>
        </p:nvSpPr>
        <p:spPr>
          <a:noFill/>
        </p:spPr>
        <p:txBody>
          <a:bodyPr/>
          <a:lstStyle/>
          <a:p>
            <a:fld id="{11DF863D-AD4A-4D09-AF57-3044ED2FC1A7}" type="slidenum">
              <a:rPr lang="en-US" smtClean="0"/>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pPr eaLnBrk="1" hangingPunct="1"/>
            <a:r>
              <a:rPr lang="en-US" smtClean="0"/>
              <a:t>SELECT syntax workflow</a:t>
            </a:r>
          </a:p>
        </p:txBody>
      </p:sp>
      <p:sp>
        <p:nvSpPr>
          <p:cNvPr id="39939" name="Slide Number Placeholder 3"/>
          <p:cNvSpPr>
            <a:spLocks noGrp="1"/>
          </p:cNvSpPr>
          <p:nvPr>
            <p:ph type="sldNum" sz="quarter" idx="5"/>
          </p:nvPr>
        </p:nvSpPr>
        <p:spPr>
          <a:noFill/>
        </p:spPr>
        <p:txBody>
          <a:bodyPr/>
          <a:lstStyle/>
          <a:p>
            <a:fld id="{287C2B4E-95F2-4BAA-9551-A8BE59362CD0}" type="slidenum">
              <a:rPr lang="en-US" smtClean="0"/>
              <a:pPr/>
              <a:t>15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p:spPr>
        <p:txBody>
          <a:bodyPr/>
          <a:lstStyle/>
          <a:p>
            <a:endParaRPr lang="en-US" smtClean="0"/>
          </a:p>
        </p:txBody>
      </p:sp>
      <p:sp>
        <p:nvSpPr>
          <p:cNvPr id="51203" name="Slide Number Placeholder 3"/>
          <p:cNvSpPr>
            <a:spLocks noGrp="1"/>
          </p:cNvSpPr>
          <p:nvPr>
            <p:ph type="sldNum" sz="quarter" idx="5"/>
          </p:nvPr>
        </p:nvSpPr>
        <p:spPr>
          <a:noFill/>
        </p:spPr>
        <p:txBody>
          <a:bodyPr/>
          <a:lstStyle/>
          <a:p>
            <a:fld id="{0CD549EC-A1F4-4E9F-8205-39C21FC2A848}" type="slidenum">
              <a:rPr lang="en-US" smtClean="0"/>
              <a:pPr/>
              <a:t>25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5" name="Rectangle 5"/>
          <p:cNvSpPr>
            <a:spLocks noGrp="1" noChangeArrowheads="1"/>
          </p:cNvSpPr>
          <p:nvPr>
            <p:ph type="sldNum" sz="quarter" idx="11"/>
          </p:nvPr>
        </p:nvSpPr>
        <p:spPr>
          <a:ln/>
        </p:spPr>
        <p:txBody>
          <a:bodyPr/>
          <a:lstStyle>
            <a:lvl1pPr>
              <a:defRPr/>
            </a:lvl1pPr>
          </a:lstStyle>
          <a:p>
            <a:pPr>
              <a:defRPr/>
            </a:pPr>
            <a:fld id="{457D1B1C-A7A9-4CD2-B3A0-B7192E9558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5" name="Rectangle 5"/>
          <p:cNvSpPr>
            <a:spLocks noGrp="1" noChangeArrowheads="1"/>
          </p:cNvSpPr>
          <p:nvPr>
            <p:ph type="sldNum" sz="quarter" idx="11"/>
          </p:nvPr>
        </p:nvSpPr>
        <p:spPr>
          <a:ln/>
        </p:spPr>
        <p:txBody>
          <a:bodyPr/>
          <a:lstStyle>
            <a:lvl1pPr>
              <a:defRPr/>
            </a:lvl1pPr>
          </a:lstStyle>
          <a:p>
            <a:pPr>
              <a:defRPr/>
            </a:pPr>
            <a:fld id="{B66B56E8-EC0C-4F17-9B0D-62C12866FB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00750" y="152400"/>
            <a:ext cx="20002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5848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5" name="Rectangle 5"/>
          <p:cNvSpPr>
            <a:spLocks noGrp="1" noChangeArrowheads="1"/>
          </p:cNvSpPr>
          <p:nvPr>
            <p:ph type="sldNum" sz="quarter" idx="11"/>
          </p:nvPr>
        </p:nvSpPr>
        <p:spPr>
          <a:ln/>
        </p:spPr>
        <p:txBody>
          <a:bodyPr/>
          <a:lstStyle>
            <a:lvl1pPr>
              <a:defRPr/>
            </a:lvl1pPr>
          </a:lstStyle>
          <a:p>
            <a:pPr>
              <a:defRPr/>
            </a:pPr>
            <a:fld id="{8D33982A-DF38-40FB-9D38-A7F41332B78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828800"/>
            <a:ext cx="7772400" cy="4114800"/>
          </a:xfr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5" name="Rectangle 5"/>
          <p:cNvSpPr>
            <a:spLocks noGrp="1" noChangeArrowheads="1"/>
          </p:cNvSpPr>
          <p:nvPr>
            <p:ph type="sldNum" sz="quarter" idx="11"/>
          </p:nvPr>
        </p:nvSpPr>
        <p:spPr>
          <a:ln/>
        </p:spPr>
        <p:txBody>
          <a:bodyPr/>
          <a:lstStyle>
            <a:lvl1pPr>
              <a:defRPr/>
            </a:lvl1pPr>
          </a:lstStyle>
          <a:p>
            <a:pPr>
              <a:defRPr/>
            </a:pPr>
            <a:fld id="{86CDDF60-E257-45E5-A661-15942F35DEB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152400"/>
            <a:ext cx="80010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4" name="Rectangle 5"/>
          <p:cNvSpPr>
            <a:spLocks noGrp="1" noChangeArrowheads="1"/>
          </p:cNvSpPr>
          <p:nvPr>
            <p:ph type="sldNum" sz="quarter" idx="11"/>
          </p:nvPr>
        </p:nvSpPr>
        <p:spPr>
          <a:ln/>
        </p:spPr>
        <p:txBody>
          <a:bodyPr/>
          <a:lstStyle>
            <a:lvl1pPr>
              <a:defRPr/>
            </a:lvl1pPr>
          </a:lstStyle>
          <a:p>
            <a:pPr>
              <a:defRPr/>
            </a:pPr>
            <a:fld id="{05CED646-2058-48DD-AA03-68DC13E5111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5" name="Rectangle 5"/>
          <p:cNvSpPr>
            <a:spLocks noGrp="1" noChangeArrowheads="1"/>
          </p:cNvSpPr>
          <p:nvPr>
            <p:ph type="sldNum" sz="quarter" idx="11"/>
          </p:nvPr>
        </p:nvSpPr>
        <p:spPr>
          <a:ln/>
        </p:spPr>
        <p:txBody>
          <a:bodyPr/>
          <a:lstStyle>
            <a:lvl1pPr>
              <a:defRPr/>
            </a:lvl1pPr>
          </a:lstStyle>
          <a:p>
            <a:pPr>
              <a:defRPr/>
            </a:pPr>
            <a:fld id="{AF8178E2-99A5-437B-B3FE-BC3431C270F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5" name="Rectangle 5"/>
          <p:cNvSpPr>
            <a:spLocks noGrp="1" noChangeArrowheads="1"/>
          </p:cNvSpPr>
          <p:nvPr>
            <p:ph type="sldNum" sz="quarter" idx="11"/>
          </p:nvPr>
        </p:nvSpPr>
        <p:spPr>
          <a:ln/>
        </p:spPr>
        <p:txBody>
          <a:bodyPr/>
          <a:lstStyle>
            <a:lvl1pPr>
              <a:defRPr/>
            </a:lvl1pPr>
          </a:lstStyle>
          <a:p>
            <a:pPr>
              <a:defRPr/>
            </a:pPr>
            <a:fld id="{30173279-5F53-47D8-B87D-F0C5E75DC8E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91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6" name="Rectangle 5"/>
          <p:cNvSpPr>
            <a:spLocks noGrp="1" noChangeArrowheads="1"/>
          </p:cNvSpPr>
          <p:nvPr>
            <p:ph type="sldNum" sz="quarter" idx="11"/>
          </p:nvPr>
        </p:nvSpPr>
        <p:spPr>
          <a:ln/>
        </p:spPr>
        <p:txBody>
          <a:bodyPr/>
          <a:lstStyle>
            <a:lvl1pPr>
              <a:defRPr/>
            </a:lvl1pPr>
          </a:lstStyle>
          <a:p>
            <a:pPr>
              <a:defRPr/>
            </a:pPr>
            <a:fld id="{6FFE38EE-8022-43ED-925C-767947DC010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8" name="Rectangle 5"/>
          <p:cNvSpPr>
            <a:spLocks noGrp="1" noChangeArrowheads="1"/>
          </p:cNvSpPr>
          <p:nvPr>
            <p:ph type="sldNum" sz="quarter" idx="11"/>
          </p:nvPr>
        </p:nvSpPr>
        <p:spPr>
          <a:ln/>
        </p:spPr>
        <p:txBody>
          <a:bodyPr/>
          <a:lstStyle>
            <a:lvl1pPr>
              <a:defRPr/>
            </a:lvl1pPr>
          </a:lstStyle>
          <a:p>
            <a:pPr>
              <a:defRPr/>
            </a:pPr>
            <a:fld id="{A4CEF4EF-95F5-41EB-A0BA-76BBF7C8EF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4" name="Rectangle 5"/>
          <p:cNvSpPr>
            <a:spLocks noGrp="1" noChangeArrowheads="1"/>
          </p:cNvSpPr>
          <p:nvPr>
            <p:ph type="sldNum" sz="quarter" idx="11"/>
          </p:nvPr>
        </p:nvSpPr>
        <p:spPr>
          <a:ln/>
        </p:spPr>
        <p:txBody>
          <a:bodyPr/>
          <a:lstStyle>
            <a:lvl1pPr>
              <a:defRPr/>
            </a:lvl1pPr>
          </a:lstStyle>
          <a:p>
            <a:pPr>
              <a:defRPr/>
            </a:pPr>
            <a:fld id="{E3BDF78D-883D-433B-87BD-1441B3FB132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3" name="Rectangle 5"/>
          <p:cNvSpPr>
            <a:spLocks noGrp="1" noChangeArrowheads="1"/>
          </p:cNvSpPr>
          <p:nvPr>
            <p:ph type="sldNum" sz="quarter" idx="11"/>
          </p:nvPr>
        </p:nvSpPr>
        <p:spPr>
          <a:ln/>
        </p:spPr>
        <p:txBody>
          <a:bodyPr/>
          <a:lstStyle>
            <a:lvl1pPr>
              <a:defRPr/>
            </a:lvl1pPr>
          </a:lstStyle>
          <a:p>
            <a:pPr>
              <a:defRPr/>
            </a:pPr>
            <a:fld id="{19AF4BFA-4290-43EF-9171-B6A44A4EA3D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6" name="Rectangle 5"/>
          <p:cNvSpPr>
            <a:spLocks noGrp="1" noChangeArrowheads="1"/>
          </p:cNvSpPr>
          <p:nvPr>
            <p:ph type="sldNum" sz="quarter" idx="11"/>
          </p:nvPr>
        </p:nvSpPr>
        <p:spPr>
          <a:ln/>
        </p:spPr>
        <p:txBody>
          <a:bodyPr/>
          <a:lstStyle>
            <a:lvl1pPr>
              <a:defRPr/>
            </a:lvl1pPr>
          </a:lstStyle>
          <a:p>
            <a:pPr>
              <a:defRPr/>
            </a:pPr>
            <a:fld id="{72F722AA-CA4A-4B23-BC8C-F8084ED46C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 </a:t>
            </a:r>
            <a:r>
              <a:rPr lang="en-US" smtClean="0"/>
              <a:t>2011, The Board of Trustees </a:t>
            </a:r>
            <a:r>
              <a:rPr lang="en-US"/>
              <a:t>of the University of Illinois</a:t>
            </a:r>
          </a:p>
        </p:txBody>
      </p:sp>
      <p:sp>
        <p:nvSpPr>
          <p:cNvPr id="6" name="Rectangle 5"/>
          <p:cNvSpPr>
            <a:spLocks noGrp="1" noChangeArrowheads="1"/>
          </p:cNvSpPr>
          <p:nvPr>
            <p:ph type="sldNum" sz="quarter" idx="11"/>
          </p:nvPr>
        </p:nvSpPr>
        <p:spPr>
          <a:ln/>
        </p:spPr>
        <p:txBody>
          <a:bodyPr/>
          <a:lstStyle>
            <a:lvl1pPr>
              <a:defRPr/>
            </a:lvl1pPr>
          </a:lstStyle>
          <a:p>
            <a:pPr>
              <a:defRPr/>
            </a:pPr>
            <a:fld id="{E7CFD51F-BE81-43F7-97BB-2581F238C5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4996" name="Rectangle 4"/>
          <p:cNvSpPr>
            <a:spLocks noGrp="1" noChangeArrowheads="1"/>
          </p:cNvSpPr>
          <p:nvPr>
            <p:ph type="ftr" sz="quarter" idx="3"/>
          </p:nvPr>
        </p:nvSpPr>
        <p:spPr bwMode="auto">
          <a:xfrm>
            <a:off x="1981200" y="6400800"/>
            <a:ext cx="487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dirty="0">
                <a:latin typeface="Garamond" pitchFamily="18" charset="0"/>
              </a:defRPr>
            </a:lvl1pPr>
          </a:lstStyle>
          <a:p>
            <a:pPr>
              <a:defRPr/>
            </a:pPr>
            <a:r>
              <a:rPr lang="en-US"/>
              <a:t>© 2011, The Board of Trustees of the University of Illinois</a:t>
            </a:r>
          </a:p>
        </p:txBody>
      </p:sp>
      <p:sp>
        <p:nvSpPr>
          <p:cNvPr id="84997" name="Rectangle 5"/>
          <p:cNvSpPr>
            <a:spLocks noGrp="1" noChangeArrowheads="1"/>
          </p:cNvSpPr>
          <p:nvPr>
            <p:ph type="sldNum" sz="quarter" idx="4"/>
          </p:nvPr>
        </p:nvSpPr>
        <p:spPr bwMode="auto">
          <a:xfrm>
            <a:off x="8534400" y="6172200"/>
            <a:ext cx="381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324E69F-7D38-491C-82BB-A8B1618E5A29}" type="slidenum">
              <a:rPr lang="en-US"/>
              <a:pPr>
                <a:defRPr/>
              </a:pPr>
              <a:t>‹#›</a:t>
            </a:fld>
            <a:endParaRPr lang="en-US"/>
          </a:p>
        </p:txBody>
      </p:sp>
      <p:sp>
        <p:nvSpPr>
          <p:cNvPr id="84998" name="Rectangle 6"/>
          <p:cNvSpPr>
            <a:spLocks noChangeArrowheads="1"/>
          </p:cNvSpPr>
          <p:nvPr/>
        </p:nvSpPr>
        <p:spPr bwMode="auto">
          <a:xfrm>
            <a:off x="0" y="0"/>
            <a:ext cx="9144000" cy="304800"/>
          </a:xfrm>
          <a:prstGeom prst="rect">
            <a:avLst/>
          </a:prstGeom>
          <a:solidFill>
            <a:srgbClr val="000080"/>
          </a:solidFill>
          <a:ln w="12700" cap="sq">
            <a:noFill/>
            <a:miter lim="800000"/>
            <a:headEnd type="none" w="sm" len="sm"/>
            <a:tailEnd type="none" w="sm" len="sm"/>
          </a:ln>
          <a:effectLst/>
        </p:spPr>
        <p:txBody>
          <a:bodyPr wrap="none" anchor="ctr"/>
          <a:lstStyle/>
          <a:p>
            <a:pPr>
              <a:defRPr/>
            </a:pPr>
            <a:endParaRPr lang="en-US"/>
          </a:p>
        </p:txBody>
      </p:sp>
      <p:sp>
        <p:nvSpPr>
          <p:cNvPr id="84999" name="Rectangle 7"/>
          <p:cNvSpPr>
            <a:spLocks noChangeArrowheads="1"/>
          </p:cNvSpPr>
          <p:nvPr/>
        </p:nvSpPr>
        <p:spPr bwMode="blackWhite">
          <a:xfrm>
            <a:off x="0" y="6692900"/>
            <a:ext cx="9144000" cy="165100"/>
          </a:xfrm>
          <a:prstGeom prst="rect">
            <a:avLst/>
          </a:prstGeom>
          <a:solidFill>
            <a:srgbClr val="990033"/>
          </a:solidFill>
          <a:ln w="9525">
            <a:noFill/>
            <a:miter lim="800000"/>
            <a:headEnd/>
            <a:tailEnd/>
          </a:ln>
        </p:spPr>
        <p:txBody>
          <a:bodyPr wrap="none" lIns="92075" tIns="0" rIns="92075" bIns="46038"/>
          <a:lstStyle/>
          <a:p>
            <a:pPr algn="r" hangingPunct="0">
              <a:defRPr/>
            </a:pPr>
            <a:endParaRPr kumimoji="1" lang="en-US" sz="1400">
              <a:solidFill>
                <a:schemeClr val="bg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3" r:id="rId13"/>
  </p:sldLayoutIdLst>
  <p:hf sldNum="0" hdr="0" dt="0"/>
  <p:txStyles>
    <p:titleStyle>
      <a:lvl1pPr algn="l" rtl="0" eaLnBrk="0" fontAlgn="base" hangingPunct="0">
        <a:spcBef>
          <a:spcPct val="0"/>
        </a:spcBef>
        <a:spcAft>
          <a:spcPct val="0"/>
        </a:spcAft>
        <a:defRPr sz="4000" b="1">
          <a:solidFill>
            <a:srgbClr val="990033"/>
          </a:solidFill>
          <a:latin typeface="+mj-lt"/>
          <a:ea typeface="+mj-ea"/>
          <a:cs typeface="+mj-cs"/>
        </a:defRPr>
      </a:lvl1pPr>
      <a:lvl2pPr algn="l" rtl="0" eaLnBrk="0" fontAlgn="base" hangingPunct="0">
        <a:spcBef>
          <a:spcPct val="0"/>
        </a:spcBef>
        <a:spcAft>
          <a:spcPct val="0"/>
        </a:spcAft>
        <a:defRPr sz="4000" b="1">
          <a:solidFill>
            <a:srgbClr val="990033"/>
          </a:solidFill>
          <a:latin typeface="Tahoma" pitchFamily="34" charset="0"/>
        </a:defRPr>
      </a:lvl2pPr>
      <a:lvl3pPr algn="l" rtl="0" eaLnBrk="0" fontAlgn="base" hangingPunct="0">
        <a:spcBef>
          <a:spcPct val="0"/>
        </a:spcBef>
        <a:spcAft>
          <a:spcPct val="0"/>
        </a:spcAft>
        <a:defRPr sz="4000" b="1">
          <a:solidFill>
            <a:srgbClr val="990033"/>
          </a:solidFill>
          <a:latin typeface="Tahoma" pitchFamily="34" charset="0"/>
        </a:defRPr>
      </a:lvl3pPr>
      <a:lvl4pPr algn="l" rtl="0" eaLnBrk="0" fontAlgn="base" hangingPunct="0">
        <a:spcBef>
          <a:spcPct val="0"/>
        </a:spcBef>
        <a:spcAft>
          <a:spcPct val="0"/>
        </a:spcAft>
        <a:defRPr sz="4000" b="1">
          <a:solidFill>
            <a:srgbClr val="990033"/>
          </a:solidFill>
          <a:latin typeface="Tahoma" pitchFamily="34" charset="0"/>
        </a:defRPr>
      </a:lvl4pPr>
      <a:lvl5pPr algn="l" rtl="0" eaLnBrk="0" fontAlgn="base" hangingPunct="0">
        <a:spcBef>
          <a:spcPct val="0"/>
        </a:spcBef>
        <a:spcAft>
          <a:spcPct val="0"/>
        </a:spcAft>
        <a:defRPr sz="4000" b="1">
          <a:solidFill>
            <a:srgbClr val="990033"/>
          </a:solidFill>
          <a:latin typeface="Tahoma" pitchFamily="34" charset="0"/>
        </a:defRPr>
      </a:lvl5pPr>
      <a:lvl6pPr marL="457200" algn="l" rtl="0" fontAlgn="base">
        <a:spcBef>
          <a:spcPct val="0"/>
        </a:spcBef>
        <a:spcAft>
          <a:spcPct val="0"/>
        </a:spcAft>
        <a:defRPr sz="4000" b="1">
          <a:solidFill>
            <a:srgbClr val="990033"/>
          </a:solidFill>
          <a:latin typeface="Tahoma" pitchFamily="34" charset="0"/>
        </a:defRPr>
      </a:lvl6pPr>
      <a:lvl7pPr marL="914400" algn="l" rtl="0" fontAlgn="base">
        <a:spcBef>
          <a:spcPct val="0"/>
        </a:spcBef>
        <a:spcAft>
          <a:spcPct val="0"/>
        </a:spcAft>
        <a:defRPr sz="4000" b="1">
          <a:solidFill>
            <a:srgbClr val="990033"/>
          </a:solidFill>
          <a:latin typeface="Tahoma" pitchFamily="34" charset="0"/>
        </a:defRPr>
      </a:lvl7pPr>
      <a:lvl8pPr marL="1371600" algn="l" rtl="0" fontAlgn="base">
        <a:spcBef>
          <a:spcPct val="0"/>
        </a:spcBef>
        <a:spcAft>
          <a:spcPct val="0"/>
        </a:spcAft>
        <a:defRPr sz="4000" b="1">
          <a:solidFill>
            <a:srgbClr val="990033"/>
          </a:solidFill>
          <a:latin typeface="Tahoma" pitchFamily="34" charset="0"/>
        </a:defRPr>
      </a:lvl8pPr>
      <a:lvl9pPr marL="1828800" algn="l" rtl="0" fontAlgn="base">
        <a:spcBef>
          <a:spcPct val="0"/>
        </a:spcBef>
        <a:spcAft>
          <a:spcPct val="0"/>
        </a:spcAft>
        <a:defRPr sz="4000" b="1">
          <a:solidFill>
            <a:srgbClr val="990033"/>
          </a:solidFill>
          <a:latin typeface="Tahoma" pitchFamily="34" charset="0"/>
        </a:defRPr>
      </a:lvl9pPr>
    </p:titleStyle>
    <p:bodyStyle>
      <a:lvl1pPr marL="342900" indent="-342900" algn="l" rtl="0" eaLnBrk="0" fontAlgn="base" hangingPunct="0">
        <a:spcBef>
          <a:spcPct val="20000"/>
        </a:spcBef>
        <a:spcAft>
          <a:spcPct val="0"/>
        </a:spcAft>
        <a:buClr>
          <a:srgbClr val="990033"/>
        </a:buClr>
        <a:buFont typeface="Wingdings" pitchFamily="2" charset="2"/>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lr>
          <a:srgbClr val="990033"/>
        </a:buClr>
        <a:buChar char="•"/>
        <a:defRPr sz="2800">
          <a:solidFill>
            <a:srgbClr val="000099"/>
          </a:solidFill>
          <a:latin typeface="+mn-lt"/>
        </a:defRPr>
      </a:lvl2pPr>
      <a:lvl3pPr marL="1143000" indent="-228600" algn="l" rtl="0" eaLnBrk="0" fontAlgn="base" hangingPunct="0">
        <a:spcBef>
          <a:spcPct val="20000"/>
        </a:spcBef>
        <a:spcAft>
          <a:spcPct val="0"/>
        </a:spcAft>
        <a:buClr>
          <a:srgbClr val="990033"/>
        </a:buClr>
        <a:buChar char="–"/>
        <a:defRPr sz="2400">
          <a:solidFill>
            <a:srgbClr val="000099"/>
          </a:solidFill>
          <a:latin typeface="+mn-lt"/>
        </a:defRPr>
      </a:lvl3pPr>
      <a:lvl4pPr marL="1600200" indent="-228600" algn="l" rtl="0" eaLnBrk="0" fontAlgn="base" hangingPunct="0">
        <a:spcBef>
          <a:spcPct val="20000"/>
        </a:spcBef>
        <a:spcAft>
          <a:spcPct val="0"/>
        </a:spcAft>
        <a:buClr>
          <a:srgbClr val="990033"/>
        </a:buClr>
        <a:buChar char="–"/>
        <a:defRPr sz="2000">
          <a:solidFill>
            <a:srgbClr val="000099"/>
          </a:solidFill>
          <a:latin typeface="+mn-lt"/>
        </a:defRPr>
      </a:lvl4pPr>
      <a:lvl5pPr marL="2057400" indent="-228600" algn="l" rtl="0" eaLnBrk="0" fontAlgn="base" hangingPunct="0">
        <a:spcBef>
          <a:spcPct val="20000"/>
        </a:spcBef>
        <a:spcAft>
          <a:spcPct val="0"/>
        </a:spcAft>
        <a:buClr>
          <a:srgbClr val="990033"/>
        </a:buClr>
        <a:buChar char="»"/>
        <a:defRPr sz="2000">
          <a:solidFill>
            <a:srgbClr val="000099"/>
          </a:solidFill>
          <a:latin typeface="+mn-lt"/>
        </a:defRPr>
      </a:lvl5pPr>
      <a:lvl6pPr marL="2514600" indent="-228600" algn="l" rtl="0" fontAlgn="base">
        <a:spcBef>
          <a:spcPct val="20000"/>
        </a:spcBef>
        <a:spcAft>
          <a:spcPct val="0"/>
        </a:spcAft>
        <a:buClr>
          <a:srgbClr val="990033"/>
        </a:buClr>
        <a:buChar char="»"/>
        <a:defRPr sz="2000">
          <a:solidFill>
            <a:srgbClr val="000099"/>
          </a:solidFill>
          <a:latin typeface="+mn-lt"/>
        </a:defRPr>
      </a:lvl6pPr>
      <a:lvl7pPr marL="2971800" indent="-228600" algn="l" rtl="0" fontAlgn="base">
        <a:spcBef>
          <a:spcPct val="20000"/>
        </a:spcBef>
        <a:spcAft>
          <a:spcPct val="0"/>
        </a:spcAft>
        <a:buClr>
          <a:srgbClr val="990033"/>
        </a:buClr>
        <a:buChar char="»"/>
        <a:defRPr sz="2000">
          <a:solidFill>
            <a:srgbClr val="000099"/>
          </a:solidFill>
          <a:latin typeface="+mn-lt"/>
        </a:defRPr>
      </a:lvl7pPr>
      <a:lvl8pPr marL="3429000" indent="-228600" algn="l" rtl="0" fontAlgn="base">
        <a:spcBef>
          <a:spcPct val="20000"/>
        </a:spcBef>
        <a:spcAft>
          <a:spcPct val="0"/>
        </a:spcAft>
        <a:buClr>
          <a:srgbClr val="990033"/>
        </a:buClr>
        <a:buChar char="»"/>
        <a:defRPr sz="2000">
          <a:solidFill>
            <a:srgbClr val="000099"/>
          </a:solidFill>
          <a:latin typeface="+mn-lt"/>
        </a:defRPr>
      </a:lvl8pPr>
      <a:lvl9pPr marL="3886200" indent="-228600" algn="l" rtl="0" fontAlgn="base">
        <a:spcBef>
          <a:spcPct val="20000"/>
        </a:spcBef>
        <a:spcAft>
          <a:spcPct val="0"/>
        </a:spcAft>
        <a:buClr>
          <a:srgbClr val="990033"/>
        </a:buClr>
        <a:buChar char="»"/>
        <a:defRPr sz="20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u.admin.uillinois.edu/orca/o_dsprod_gauge_usr_pct,__sys_pct,__wio_pct,__idle_pc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17410" name="Rectangle 4"/>
          <p:cNvSpPr>
            <a:spLocks noChangeArrowheads="1"/>
          </p:cNvSpPr>
          <p:nvPr/>
        </p:nvSpPr>
        <p:spPr bwMode="auto">
          <a:xfrm>
            <a:off x="533400" y="2209800"/>
            <a:ext cx="8229600" cy="1371600"/>
          </a:xfrm>
          <a:prstGeom prst="rect">
            <a:avLst/>
          </a:prstGeom>
          <a:noFill/>
          <a:ln w="9525">
            <a:noFill/>
            <a:miter lim="800000"/>
            <a:headEnd/>
            <a:tailEnd/>
          </a:ln>
        </p:spPr>
        <p:txBody>
          <a:bodyPr anchor="ctr"/>
          <a:lstStyle/>
          <a:p>
            <a:pPr algn="ctr"/>
            <a:r>
              <a:rPr lang="en-US" sz="3200">
                <a:solidFill>
                  <a:srgbClr val="000099"/>
                </a:solidFill>
                <a:latin typeface="Tahoma" pitchFamily="34" charset="0"/>
              </a:rPr>
              <a:t>Large Databases in the Real World: </a:t>
            </a:r>
            <a:br>
              <a:rPr lang="en-US" sz="3200">
                <a:solidFill>
                  <a:srgbClr val="000099"/>
                </a:solidFill>
                <a:latin typeface="Tahoma" pitchFamily="34" charset="0"/>
              </a:rPr>
            </a:br>
            <a:r>
              <a:rPr lang="en-US" sz="3200">
                <a:solidFill>
                  <a:srgbClr val="000099"/>
                </a:solidFill>
                <a:latin typeface="Tahoma" pitchFamily="34" charset="0"/>
              </a:rPr>
              <a:t>Tips and Tricks for Performance Tuning</a:t>
            </a:r>
          </a:p>
        </p:txBody>
      </p:sp>
      <p:sp>
        <p:nvSpPr>
          <p:cNvPr id="17411" name="Rectangle 6"/>
          <p:cNvSpPr>
            <a:spLocks noChangeArrowheads="1"/>
          </p:cNvSpPr>
          <p:nvPr/>
        </p:nvSpPr>
        <p:spPr bwMode="auto">
          <a:xfrm>
            <a:off x="990600" y="3810000"/>
            <a:ext cx="7239000" cy="2286000"/>
          </a:xfrm>
          <a:prstGeom prst="rect">
            <a:avLst/>
          </a:prstGeom>
          <a:noFill/>
          <a:ln w="9525">
            <a:noFill/>
            <a:miter lim="800000"/>
            <a:headEnd/>
            <a:tailEnd/>
          </a:ln>
        </p:spPr>
        <p:txBody>
          <a:bodyPr/>
          <a:lstStyle/>
          <a:p>
            <a:endParaRPr lang="en-US" sz="3200">
              <a:solidFill>
                <a:srgbClr val="A50021"/>
              </a:solidFill>
              <a:latin typeface="Arial" charset="0"/>
            </a:endParaRPr>
          </a:p>
          <a:p>
            <a:pPr algn="ctr">
              <a:spcBef>
                <a:spcPct val="20000"/>
              </a:spcBef>
            </a:pPr>
            <a:r>
              <a:rPr lang="en-US" sz="1800">
                <a:latin typeface="Tahoma" pitchFamily="34" charset="0"/>
              </a:rPr>
              <a:t>Michael Wonderlich </a:t>
            </a:r>
          </a:p>
          <a:p>
            <a:pPr algn="ctr">
              <a:spcBef>
                <a:spcPct val="20000"/>
              </a:spcBef>
            </a:pPr>
            <a:r>
              <a:rPr lang="en-US" sz="1800">
                <a:latin typeface="Tahoma" pitchFamily="34" charset="0"/>
              </a:rPr>
              <a:t>Associate Director for Business Intelligence Architecture</a:t>
            </a:r>
          </a:p>
          <a:p>
            <a:pPr algn="ctr">
              <a:spcBef>
                <a:spcPct val="20000"/>
              </a:spcBef>
            </a:pPr>
            <a:r>
              <a:rPr lang="en-US" sz="1800">
                <a:latin typeface="Tahoma" pitchFamily="34" charset="0"/>
              </a:rPr>
              <a:t>Administrative Information Technology Services</a:t>
            </a:r>
          </a:p>
          <a:p>
            <a:pPr algn="ctr">
              <a:spcBef>
                <a:spcPct val="20000"/>
              </a:spcBef>
            </a:pPr>
            <a:r>
              <a:rPr lang="en-US" sz="1800">
                <a:latin typeface="Tahoma" pitchFamily="34" charset="0"/>
              </a:rPr>
              <a:t>mcwonder@uillinois.edu</a:t>
            </a:r>
          </a:p>
        </p:txBody>
      </p:sp>
      <p:sp>
        <p:nvSpPr>
          <p:cNvPr id="17412" name="Text Box 10"/>
          <p:cNvSpPr txBox="1">
            <a:spLocks noChangeArrowheads="1"/>
          </p:cNvSpPr>
          <p:nvPr/>
        </p:nvSpPr>
        <p:spPr bwMode="auto">
          <a:xfrm>
            <a:off x="1447800" y="1676400"/>
            <a:ext cx="6248400" cy="396875"/>
          </a:xfrm>
          <a:prstGeom prst="rect">
            <a:avLst/>
          </a:prstGeom>
          <a:noFill/>
          <a:ln w="19050">
            <a:noFill/>
            <a:miter lim="800000"/>
            <a:headEnd/>
            <a:tailEnd/>
          </a:ln>
        </p:spPr>
        <p:txBody>
          <a:bodyPr>
            <a:spAutoFit/>
          </a:bodyPr>
          <a:lstStyle/>
          <a:p>
            <a:pPr algn="ctr">
              <a:spcBef>
                <a:spcPct val="50000"/>
              </a:spcBef>
            </a:pPr>
            <a:r>
              <a:rPr lang="en-US" sz="2000" b="1">
                <a:solidFill>
                  <a:srgbClr val="990033"/>
                </a:solidFill>
                <a:latin typeface="Tahoma" pitchFamily="34" charset="0"/>
              </a:rPr>
              <a:t>CS 411 – Database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30722" name="Rectangle 2"/>
          <p:cNvSpPr>
            <a:spLocks noGrp="1" noChangeArrowheads="1"/>
          </p:cNvSpPr>
          <p:nvPr>
            <p:ph type="title"/>
          </p:nvPr>
        </p:nvSpPr>
        <p:spPr/>
        <p:txBody>
          <a:bodyPr/>
          <a:lstStyle/>
          <a:p>
            <a:pPr marL="1016000" indent="-1016000" eaLnBrk="1" hangingPunct="1"/>
            <a:r>
              <a:rPr lang="en-US" sz="3200" smtClean="0"/>
              <a:t>Usage of the Data Warehouse</a:t>
            </a:r>
          </a:p>
        </p:txBody>
      </p:sp>
      <p:sp>
        <p:nvSpPr>
          <p:cNvPr id="30723" name="Rectangle 3"/>
          <p:cNvSpPr>
            <a:spLocks noGrp="1" noChangeArrowheads="1"/>
          </p:cNvSpPr>
          <p:nvPr>
            <p:ph type="body" idx="1"/>
          </p:nvPr>
        </p:nvSpPr>
        <p:spPr>
          <a:xfrm>
            <a:off x="0" y="1219200"/>
            <a:ext cx="9144000" cy="1143000"/>
          </a:xfrm>
        </p:spPr>
        <p:txBody>
          <a:bodyPr/>
          <a:lstStyle/>
          <a:p>
            <a:pPr lvl="1" eaLnBrk="1" hangingPunct="1"/>
            <a:r>
              <a:rPr lang="en-US" sz="2400" smtClean="0"/>
              <a:t>1,705 users from 456 different departments on 3 campuses</a:t>
            </a:r>
          </a:p>
          <a:p>
            <a:pPr lvl="1" eaLnBrk="1" hangingPunct="1"/>
            <a:r>
              <a:rPr lang="en-US" sz="2400" smtClean="0"/>
              <a:t>Approximately 12.1 million queries in 2010</a:t>
            </a:r>
          </a:p>
        </p:txBody>
      </p:sp>
      <p:grpSp>
        <p:nvGrpSpPr>
          <p:cNvPr id="30724" name="Group 5"/>
          <p:cNvGrpSpPr>
            <a:grpSpLocks noChangeAspect="1"/>
          </p:cNvGrpSpPr>
          <p:nvPr/>
        </p:nvGrpSpPr>
        <p:grpSpPr bwMode="auto">
          <a:xfrm>
            <a:off x="685800" y="2422525"/>
            <a:ext cx="8181975" cy="3673475"/>
            <a:chOff x="720" y="1632"/>
            <a:chExt cx="5154" cy="2314"/>
          </a:xfrm>
        </p:grpSpPr>
        <p:sp>
          <p:nvSpPr>
            <p:cNvPr id="30725" name="AutoShape 6"/>
            <p:cNvSpPr>
              <a:spLocks noChangeAspect="1" noChangeArrowheads="1" noTextEdit="1"/>
            </p:cNvSpPr>
            <p:nvPr/>
          </p:nvSpPr>
          <p:spPr bwMode="auto">
            <a:xfrm>
              <a:off x="720" y="1632"/>
              <a:ext cx="4128" cy="2314"/>
            </a:xfrm>
            <a:prstGeom prst="rect">
              <a:avLst/>
            </a:prstGeom>
            <a:noFill/>
            <a:ln w="9525">
              <a:noFill/>
              <a:miter lim="800000"/>
              <a:headEnd/>
              <a:tailEnd/>
            </a:ln>
          </p:spPr>
          <p:txBody>
            <a:bodyPr/>
            <a:lstStyle/>
            <a:p>
              <a:endParaRPr lang="en-US"/>
            </a:p>
          </p:txBody>
        </p:sp>
        <p:sp>
          <p:nvSpPr>
            <p:cNvPr id="30726" name="Rectangle 7"/>
            <p:cNvSpPr>
              <a:spLocks noChangeArrowheads="1"/>
            </p:cNvSpPr>
            <p:nvPr/>
          </p:nvSpPr>
          <p:spPr bwMode="auto">
            <a:xfrm>
              <a:off x="745" y="1657"/>
              <a:ext cx="4078" cy="2269"/>
            </a:xfrm>
            <a:prstGeom prst="rect">
              <a:avLst/>
            </a:prstGeom>
            <a:solidFill>
              <a:srgbClr val="FFFFFF"/>
            </a:solidFill>
            <a:ln w="9525">
              <a:noFill/>
              <a:miter lim="800000"/>
              <a:headEnd/>
              <a:tailEnd/>
            </a:ln>
          </p:spPr>
          <p:txBody>
            <a:bodyPr/>
            <a:lstStyle/>
            <a:p>
              <a:endParaRPr lang="en-US"/>
            </a:p>
          </p:txBody>
        </p:sp>
        <p:sp>
          <p:nvSpPr>
            <p:cNvPr id="30727" name="Freeform 8"/>
            <p:cNvSpPr>
              <a:spLocks/>
            </p:cNvSpPr>
            <p:nvPr/>
          </p:nvSpPr>
          <p:spPr bwMode="auto">
            <a:xfrm>
              <a:off x="2049" y="1887"/>
              <a:ext cx="915" cy="1794"/>
            </a:xfrm>
            <a:custGeom>
              <a:avLst/>
              <a:gdLst>
                <a:gd name="T0" fmla="*/ 3593750 w 183"/>
                <a:gd name="T1" fmla="*/ 27937608 h 359"/>
                <a:gd name="T2" fmla="*/ 14296870 w 183"/>
                <a:gd name="T3" fmla="*/ 14231927 h 359"/>
                <a:gd name="T4" fmla="*/ 0 w 183"/>
                <a:gd name="T5" fmla="*/ 0 h 359"/>
                <a:gd name="T6" fmla="*/ 0 w 183"/>
                <a:gd name="T7" fmla="*/ 14231927 h 359"/>
                <a:gd name="T8" fmla="*/ 3593750 w 183"/>
                <a:gd name="T9" fmla="*/ 27937608 h 359"/>
                <a:gd name="T10" fmla="*/ 0 60000 65536"/>
                <a:gd name="T11" fmla="*/ 0 60000 65536"/>
                <a:gd name="T12" fmla="*/ 0 60000 65536"/>
                <a:gd name="T13" fmla="*/ 0 60000 65536"/>
                <a:gd name="T14" fmla="*/ 0 60000 65536"/>
                <a:gd name="T15" fmla="*/ 0 w 183"/>
                <a:gd name="T16" fmla="*/ 0 h 359"/>
                <a:gd name="T17" fmla="*/ 183 w 183"/>
                <a:gd name="T18" fmla="*/ 359 h 359"/>
              </a:gdLst>
              <a:ahLst/>
              <a:cxnLst>
                <a:cxn ang="T10">
                  <a:pos x="T0" y="T1"/>
                </a:cxn>
                <a:cxn ang="T11">
                  <a:pos x="T2" y="T3"/>
                </a:cxn>
                <a:cxn ang="T12">
                  <a:pos x="T4" y="T5"/>
                </a:cxn>
                <a:cxn ang="T13">
                  <a:pos x="T6" y="T7"/>
                </a:cxn>
                <a:cxn ang="T14">
                  <a:pos x="T8" y="T9"/>
                </a:cxn>
              </a:cxnLst>
              <a:rect l="T15" t="T16" r="T17" b="T18"/>
              <a:pathLst>
                <a:path w="183" h="359">
                  <a:moveTo>
                    <a:pt x="46" y="359"/>
                  </a:moveTo>
                  <a:cubicBezTo>
                    <a:pt x="127" y="338"/>
                    <a:pt x="183" y="265"/>
                    <a:pt x="183" y="183"/>
                  </a:cubicBezTo>
                  <a:cubicBezTo>
                    <a:pt x="183" y="81"/>
                    <a:pt x="101" y="0"/>
                    <a:pt x="0" y="0"/>
                  </a:cubicBezTo>
                  <a:lnTo>
                    <a:pt x="0" y="183"/>
                  </a:lnTo>
                  <a:lnTo>
                    <a:pt x="46" y="359"/>
                  </a:lnTo>
                  <a:close/>
                </a:path>
              </a:pathLst>
            </a:custGeom>
            <a:solidFill>
              <a:srgbClr val="9999FF"/>
            </a:solidFill>
            <a:ln w="7938">
              <a:solidFill>
                <a:srgbClr val="000000"/>
              </a:solidFill>
              <a:round/>
              <a:headEnd/>
              <a:tailEnd/>
            </a:ln>
          </p:spPr>
          <p:txBody>
            <a:bodyPr/>
            <a:lstStyle/>
            <a:p>
              <a:endParaRPr lang="en-US"/>
            </a:p>
          </p:txBody>
        </p:sp>
        <p:sp>
          <p:nvSpPr>
            <p:cNvPr id="30728" name="Freeform 9"/>
            <p:cNvSpPr>
              <a:spLocks/>
            </p:cNvSpPr>
            <p:nvPr/>
          </p:nvSpPr>
          <p:spPr bwMode="auto">
            <a:xfrm>
              <a:off x="1315" y="2801"/>
              <a:ext cx="964" cy="910"/>
            </a:xfrm>
            <a:custGeom>
              <a:avLst/>
              <a:gdLst>
                <a:gd name="T0" fmla="*/ 0 w 193"/>
                <a:gd name="T1" fmla="*/ 8593750 h 182"/>
                <a:gd name="T2" fmla="*/ 11396989 w 193"/>
                <a:gd name="T3" fmla="*/ 14218750 h 182"/>
                <a:gd name="T4" fmla="*/ 14969002 w 193"/>
                <a:gd name="T5" fmla="*/ 13750000 h 182"/>
                <a:gd name="T6" fmla="*/ 11396989 w 193"/>
                <a:gd name="T7" fmla="*/ 0 h 182"/>
                <a:gd name="T8" fmla="*/ 0 w 193"/>
                <a:gd name="T9" fmla="*/ 8593750 h 182"/>
                <a:gd name="T10" fmla="*/ 0 60000 65536"/>
                <a:gd name="T11" fmla="*/ 0 60000 65536"/>
                <a:gd name="T12" fmla="*/ 0 60000 65536"/>
                <a:gd name="T13" fmla="*/ 0 60000 65536"/>
                <a:gd name="T14" fmla="*/ 0 60000 65536"/>
                <a:gd name="T15" fmla="*/ 0 w 193"/>
                <a:gd name="T16" fmla="*/ 0 h 182"/>
                <a:gd name="T17" fmla="*/ 193 w 193"/>
                <a:gd name="T18" fmla="*/ 182 h 182"/>
              </a:gdLst>
              <a:ahLst/>
              <a:cxnLst>
                <a:cxn ang="T10">
                  <a:pos x="T0" y="T1"/>
                </a:cxn>
                <a:cxn ang="T11">
                  <a:pos x="T2" y="T3"/>
                </a:cxn>
                <a:cxn ang="T12">
                  <a:pos x="T4" y="T5"/>
                </a:cxn>
                <a:cxn ang="T13">
                  <a:pos x="T6" y="T7"/>
                </a:cxn>
                <a:cxn ang="T14">
                  <a:pos x="T8" y="T9"/>
                </a:cxn>
              </a:cxnLst>
              <a:rect l="T15" t="T16" r="T17" b="T18"/>
              <a:pathLst>
                <a:path w="193" h="182">
                  <a:moveTo>
                    <a:pt x="0" y="110"/>
                  </a:moveTo>
                  <a:cubicBezTo>
                    <a:pt x="35" y="156"/>
                    <a:pt x="89" y="182"/>
                    <a:pt x="147" y="182"/>
                  </a:cubicBezTo>
                  <a:cubicBezTo>
                    <a:pt x="162" y="182"/>
                    <a:pt x="178" y="180"/>
                    <a:pt x="193" y="176"/>
                  </a:cubicBezTo>
                  <a:lnTo>
                    <a:pt x="147" y="0"/>
                  </a:lnTo>
                  <a:lnTo>
                    <a:pt x="0" y="110"/>
                  </a:lnTo>
                  <a:close/>
                </a:path>
              </a:pathLst>
            </a:custGeom>
            <a:solidFill>
              <a:srgbClr val="993366"/>
            </a:solidFill>
            <a:ln w="7938">
              <a:solidFill>
                <a:srgbClr val="000000"/>
              </a:solidFill>
              <a:round/>
              <a:headEnd/>
              <a:tailEnd/>
            </a:ln>
          </p:spPr>
          <p:txBody>
            <a:bodyPr/>
            <a:lstStyle/>
            <a:p>
              <a:endParaRPr lang="en-US"/>
            </a:p>
          </p:txBody>
        </p:sp>
        <p:sp>
          <p:nvSpPr>
            <p:cNvPr id="30729" name="Freeform 10"/>
            <p:cNvSpPr>
              <a:spLocks/>
            </p:cNvSpPr>
            <p:nvPr/>
          </p:nvSpPr>
          <p:spPr bwMode="auto">
            <a:xfrm>
              <a:off x="1130" y="2337"/>
              <a:ext cx="919" cy="1014"/>
            </a:xfrm>
            <a:custGeom>
              <a:avLst/>
              <a:gdLst>
                <a:gd name="T0" fmla="*/ 1939649 w 184"/>
                <a:gd name="T1" fmla="*/ 0 h 203"/>
                <a:gd name="T2" fmla="*/ 77755 w 184"/>
                <a:gd name="T3" fmla="*/ 7146098 h 203"/>
                <a:gd name="T4" fmla="*/ 2871870 w 184"/>
                <a:gd name="T5" fmla="*/ 15750218 h 203"/>
                <a:gd name="T6" fmla="*/ 14265887 w 184"/>
                <a:gd name="T7" fmla="*/ 7223971 h 203"/>
                <a:gd name="T8" fmla="*/ 1939649 w 184"/>
                <a:gd name="T9" fmla="*/ 0 h 203"/>
                <a:gd name="T10" fmla="*/ 0 60000 65536"/>
                <a:gd name="T11" fmla="*/ 0 60000 65536"/>
                <a:gd name="T12" fmla="*/ 0 60000 65536"/>
                <a:gd name="T13" fmla="*/ 0 60000 65536"/>
                <a:gd name="T14" fmla="*/ 0 60000 65536"/>
                <a:gd name="T15" fmla="*/ 0 w 184"/>
                <a:gd name="T16" fmla="*/ 0 h 203"/>
                <a:gd name="T17" fmla="*/ 184 w 184"/>
                <a:gd name="T18" fmla="*/ 203 h 203"/>
              </a:gdLst>
              <a:ahLst/>
              <a:cxnLst>
                <a:cxn ang="T10">
                  <a:pos x="T0" y="T1"/>
                </a:cxn>
                <a:cxn ang="T11">
                  <a:pos x="T2" y="T3"/>
                </a:cxn>
                <a:cxn ang="T12">
                  <a:pos x="T4" y="T5"/>
                </a:cxn>
                <a:cxn ang="T13">
                  <a:pos x="T6" y="T7"/>
                </a:cxn>
                <a:cxn ang="T14">
                  <a:pos x="T8" y="T9"/>
                </a:cxn>
              </a:cxnLst>
              <a:rect l="T15" t="T16" r="T17" b="T18"/>
              <a:pathLst>
                <a:path w="184" h="203">
                  <a:moveTo>
                    <a:pt x="25" y="0"/>
                  </a:moveTo>
                  <a:cubicBezTo>
                    <a:pt x="9" y="28"/>
                    <a:pt x="1" y="60"/>
                    <a:pt x="1" y="92"/>
                  </a:cubicBezTo>
                  <a:cubicBezTo>
                    <a:pt x="0" y="132"/>
                    <a:pt x="13" y="171"/>
                    <a:pt x="37" y="203"/>
                  </a:cubicBezTo>
                  <a:lnTo>
                    <a:pt x="184" y="93"/>
                  </a:lnTo>
                  <a:lnTo>
                    <a:pt x="25" y="0"/>
                  </a:lnTo>
                  <a:close/>
                </a:path>
              </a:pathLst>
            </a:custGeom>
            <a:solidFill>
              <a:srgbClr val="FFFFCC"/>
            </a:solidFill>
            <a:ln w="7938">
              <a:solidFill>
                <a:srgbClr val="000000"/>
              </a:solidFill>
              <a:round/>
              <a:headEnd/>
              <a:tailEnd/>
            </a:ln>
          </p:spPr>
          <p:txBody>
            <a:bodyPr/>
            <a:lstStyle/>
            <a:p>
              <a:endParaRPr lang="en-US"/>
            </a:p>
          </p:txBody>
        </p:sp>
        <p:sp>
          <p:nvSpPr>
            <p:cNvPr id="30730" name="Freeform 11"/>
            <p:cNvSpPr>
              <a:spLocks/>
            </p:cNvSpPr>
            <p:nvPr/>
          </p:nvSpPr>
          <p:spPr bwMode="auto">
            <a:xfrm>
              <a:off x="1255" y="1942"/>
              <a:ext cx="794" cy="859"/>
            </a:xfrm>
            <a:custGeom>
              <a:avLst/>
              <a:gdLst>
                <a:gd name="T0" fmla="*/ 7428154 w 159"/>
                <a:gd name="T1" fmla="*/ 0 h 172"/>
                <a:gd name="T2" fmla="*/ 0 w 159"/>
                <a:gd name="T3" fmla="*/ 6130194 h 172"/>
                <a:gd name="T4" fmla="*/ 12312783 w 159"/>
                <a:gd name="T5" fmla="*/ 13328394 h 172"/>
                <a:gd name="T6" fmla="*/ 7428154 w 159"/>
                <a:gd name="T7" fmla="*/ 0 h 172"/>
                <a:gd name="T8" fmla="*/ 0 60000 65536"/>
                <a:gd name="T9" fmla="*/ 0 60000 65536"/>
                <a:gd name="T10" fmla="*/ 0 60000 65536"/>
                <a:gd name="T11" fmla="*/ 0 60000 65536"/>
                <a:gd name="T12" fmla="*/ 0 w 159"/>
                <a:gd name="T13" fmla="*/ 0 h 172"/>
                <a:gd name="T14" fmla="*/ 159 w 159"/>
                <a:gd name="T15" fmla="*/ 172 h 172"/>
              </a:gdLst>
              <a:ahLst/>
              <a:cxnLst>
                <a:cxn ang="T8">
                  <a:pos x="T0" y="T1"/>
                </a:cxn>
                <a:cxn ang="T9">
                  <a:pos x="T2" y="T3"/>
                </a:cxn>
                <a:cxn ang="T10">
                  <a:pos x="T4" y="T5"/>
                </a:cxn>
                <a:cxn ang="T11">
                  <a:pos x="T6" y="T7"/>
                </a:cxn>
              </a:cxnLst>
              <a:rect l="T12" t="T13" r="T14" b="T15"/>
              <a:pathLst>
                <a:path w="159" h="172">
                  <a:moveTo>
                    <a:pt x="96" y="0"/>
                  </a:moveTo>
                  <a:cubicBezTo>
                    <a:pt x="55" y="14"/>
                    <a:pt x="22" y="43"/>
                    <a:pt x="0" y="79"/>
                  </a:cubicBezTo>
                  <a:lnTo>
                    <a:pt x="159" y="172"/>
                  </a:lnTo>
                  <a:lnTo>
                    <a:pt x="96" y="0"/>
                  </a:lnTo>
                  <a:close/>
                </a:path>
              </a:pathLst>
            </a:custGeom>
            <a:solidFill>
              <a:srgbClr val="CCFFFF"/>
            </a:solidFill>
            <a:ln w="7938">
              <a:solidFill>
                <a:srgbClr val="000000"/>
              </a:solidFill>
              <a:round/>
              <a:headEnd/>
              <a:tailEnd/>
            </a:ln>
          </p:spPr>
          <p:txBody>
            <a:bodyPr/>
            <a:lstStyle/>
            <a:p>
              <a:endParaRPr lang="en-US"/>
            </a:p>
          </p:txBody>
        </p:sp>
        <p:sp>
          <p:nvSpPr>
            <p:cNvPr id="30731" name="Freeform 12"/>
            <p:cNvSpPr>
              <a:spLocks/>
            </p:cNvSpPr>
            <p:nvPr/>
          </p:nvSpPr>
          <p:spPr bwMode="auto">
            <a:xfrm>
              <a:off x="1735" y="1887"/>
              <a:ext cx="314" cy="914"/>
            </a:xfrm>
            <a:custGeom>
              <a:avLst/>
              <a:gdLst>
                <a:gd name="T0" fmla="*/ 3281789 w 63"/>
                <a:gd name="T1" fmla="*/ 0 h 183"/>
                <a:gd name="T2" fmla="*/ 0 w 63"/>
                <a:gd name="T3" fmla="*/ 854330 h 183"/>
                <a:gd name="T4" fmla="*/ 4813366 w 63"/>
                <a:gd name="T5" fmla="*/ 14187758 h 183"/>
                <a:gd name="T6" fmla="*/ 3281789 w 63"/>
                <a:gd name="T7" fmla="*/ 0 h 183"/>
                <a:gd name="T8" fmla="*/ 0 60000 65536"/>
                <a:gd name="T9" fmla="*/ 0 60000 65536"/>
                <a:gd name="T10" fmla="*/ 0 60000 65536"/>
                <a:gd name="T11" fmla="*/ 0 60000 65536"/>
                <a:gd name="T12" fmla="*/ 0 w 63"/>
                <a:gd name="T13" fmla="*/ 0 h 183"/>
                <a:gd name="T14" fmla="*/ 63 w 63"/>
                <a:gd name="T15" fmla="*/ 183 h 183"/>
              </a:gdLst>
              <a:ahLst/>
              <a:cxnLst>
                <a:cxn ang="T8">
                  <a:pos x="T0" y="T1"/>
                </a:cxn>
                <a:cxn ang="T9">
                  <a:pos x="T2" y="T3"/>
                </a:cxn>
                <a:cxn ang="T10">
                  <a:pos x="T4" y="T5"/>
                </a:cxn>
                <a:cxn ang="T11">
                  <a:pos x="T6" y="T7"/>
                </a:cxn>
              </a:cxnLst>
              <a:rect l="T12" t="T13" r="T14" b="T15"/>
              <a:pathLst>
                <a:path w="63" h="183">
                  <a:moveTo>
                    <a:pt x="43" y="0"/>
                  </a:moveTo>
                  <a:cubicBezTo>
                    <a:pt x="28" y="2"/>
                    <a:pt x="14" y="5"/>
                    <a:pt x="0" y="11"/>
                  </a:cubicBezTo>
                  <a:lnTo>
                    <a:pt x="63" y="183"/>
                  </a:lnTo>
                  <a:lnTo>
                    <a:pt x="43" y="0"/>
                  </a:lnTo>
                  <a:close/>
                </a:path>
              </a:pathLst>
            </a:custGeom>
            <a:solidFill>
              <a:srgbClr val="660066"/>
            </a:solidFill>
            <a:ln w="7938">
              <a:solidFill>
                <a:srgbClr val="000000"/>
              </a:solidFill>
              <a:round/>
              <a:headEnd/>
              <a:tailEnd/>
            </a:ln>
          </p:spPr>
          <p:txBody>
            <a:bodyPr/>
            <a:lstStyle/>
            <a:p>
              <a:endParaRPr lang="en-US"/>
            </a:p>
          </p:txBody>
        </p:sp>
        <p:sp>
          <p:nvSpPr>
            <p:cNvPr id="30732" name="Freeform 13"/>
            <p:cNvSpPr>
              <a:spLocks/>
            </p:cNvSpPr>
            <p:nvPr/>
          </p:nvSpPr>
          <p:spPr bwMode="auto">
            <a:xfrm>
              <a:off x="1949" y="1887"/>
              <a:ext cx="100" cy="914"/>
            </a:xfrm>
            <a:custGeom>
              <a:avLst/>
              <a:gdLst>
                <a:gd name="T0" fmla="*/ 1484375 w 20"/>
                <a:gd name="T1" fmla="*/ 0 h 183"/>
                <a:gd name="T2" fmla="*/ 0 w 20"/>
                <a:gd name="T3" fmla="*/ 0 h 183"/>
                <a:gd name="T4" fmla="*/ 1562500 w 20"/>
                <a:gd name="T5" fmla="*/ 14187758 h 183"/>
                <a:gd name="T6" fmla="*/ 1484375 w 20"/>
                <a:gd name="T7" fmla="*/ 0 h 183"/>
                <a:gd name="T8" fmla="*/ 0 60000 65536"/>
                <a:gd name="T9" fmla="*/ 0 60000 65536"/>
                <a:gd name="T10" fmla="*/ 0 60000 65536"/>
                <a:gd name="T11" fmla="*/ 0 60000 65536"/>
                <a:gd name="T12" fmla="*/ 0 w 20"/>
                <a:gd name="T13" fmla="*/ 0 h 183"/>
                <a:gd name="T14" fmla="*/ 20 w 20"/>
                <a:gd name="T15" fmla="*/ 183 h 183"/>
              </a:gdLst>
              <a:ahLst/>
              <a:cxnLst>
                <a:cxn ang="T8">
                  <a:pos x="T0" y="T1"/>
                </a:cxn>
                <a:cxn ang="T9">
                  <a:pos x="T2" y="T3"/>
                </a:cxn>
                <a:cxn ang="T10">
                  <a:pos x="T4" y="T5"/>
                </a:cxn>
                <a:cxn ang="T11">
                  <a:pos x="T6" y="T7"/>
                </a:cxn>
              </a:cxnLst>
              <a:rect l="T12" t="T13" r="T14" b="T15"/>
              <a:pathLst>
                <a:path w="20" h="183">
                  <a:moveTo>
                    <a:pt x="19" y="0"/>
                  </a:moveTo>
                  <a:cubicBezTo>
                    <a:pt x="13" y="0"/>
                    <a:pt x="7" y="0"/>
                    <a:pt x="0" y="0"/>
                  </a:cubicBezTo>
                  <a:lnTo>
                    <a:pt x="20" y="183"/>
                  </a:lnTo>
                  <a:lnTo>
                    <a:pt x="19" y="0"/>
                  </a:lnTo>
                  <a:close/>
                </a:path>
              </a:pathLst>
            </a:custGeom>
            <a:solidFill>
              <a:srgbClr val="FF8080"/>
            </a:solidFill>
            <a:ln w="7938">
              <a:solidFill>
                <a:srgbClr val="000000"/>
              </a:solidFill>
              <a:round/>
              <a:headEnd/>
              <a:tailEnd/>
            </a:ln>
          </p:spPr>
          <p:txBody>
            <a:bodyPr/>
            <a:lstStyle/>
            <a:p>
              <a:endParaRPr lang="en-US"/>
            </a:p>
          </p:txBody>
        </p:sp>
        <p:sp>
          <p:nvSpPr>
            <p:cNvPr id="30733" name="Rectangle 14"/>
            <p:cNvSpPr>
              <a:spLocks noChangeArrowheads="1"/>
            </p:cNvSpPr>
            <p:nvPr/>
          </p:nvSpPr>
          <p:spPr bwMode="auto">
            <a:xfrm>
              <a:off x="2994" y="2592"/>
              <a:ext cx="25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45%</a:t>
              </a:r>
              <a:endParaRPr lang="en-US"/>
            </a:p>
          </p:txBody>
        </p:sp>
        <p:sp>
          <p:nvSpPr>
            <p:cNvPr id="30734" name="Rectangle 15"/>
            <p:cNvSpPr>
              <a:spLocks noChangeArrowheads="1"/>
            </p:cNvSpPr>
            <p:nvPr/>
          </p:nvSpPr>
          <p:spPr bwMode="auto">
            <a:xfrm>
              <a:off x="1470" y="3726"/>
              <a:ext cx="25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19%</a:t>
              </a:r>
              <a:endParaRPr lang="en-US"/>
            </a:p>
          </p:txBody>
        </p:sp>
        <p:sp>
          <p:nvSpPr>
            <p:cNvPr id="30735" name="Rectangle 16"/>
            <p:cNvSpPr>
              <a:spLocks noChangeArrowheads="1"/>
            </p:cNvSpPr>
            <p:nvPr/>
          </p:nvSpPr>
          <p:spPr bwMode="auto">
            <a:xfrm>
              <a:off x="840" y="2806"/>
              <a:ext cx="25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19%</a:t>
              </a:r>
              <a:endParaRPr lang="en-US"/>
            </a:p>
          </p:txBody>
        </p:sp>
        <p:sp>
          <p:nvSpPr>
            <p:cNvPr id="30736" name="Rectangle 17"/>
            <p:cNvSpPr>
              <a:spLocks noChangeArrowheads="1"/>
            </p:cNvSpPr>
            <p:nvPr/>
          </p:nvSpPr>
          <p:spPr bwMode="auto">
            <a:xfrm>
              <a:off x="1175" y="1917"/>
              <a:ext cx="256"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11%</a:t>
              </a:r>
              <a:endParaRPr lang="en-US"/>
            </a:p>
          </p:txBody>
        </p:sp>
        <p:sp>
          <p:nvSpPr>
            <p:cNvPr id="30737" name="Rectangle 18"/>
            <p:cNvSpPr>
              <a:spLocks noChangeArrowheads="1"/>
            </p:cNvSpPr>
            <p:nvPr/>
          </p:nvSpPr>
          <p:spPr bwMode="auto">
            <a:xfrm>
              <a:off x="1675" y="1722"/>
              <a:ext cx="18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4%</a:t>
              </a:r>
              <a:endParaRPr lang="en-US"/>
            </a:p>
          </p:txBody>
        </p:sp>
        <p:sp>
          <p:nvSpPr>
            <p:cNvPr id="30738" name="Rectangle 19"/>
            <p:cNvSpPr>
              <a:spLocks noChangeArrowheads="1"/>
            </p:cNvSpPr>
            <p:nvPr/>
          </p:nvSpPr>
          <p:spPr bwMode="auto">
            <a:xfrm>
              <a:off x="1894" y="1697"/>
              <a:ext cx="18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2%</a:t>
              </a:r>
              <a:endParaRPr lang="en-US"/>
            </a:p>
          </p:txBody>
        </p:sp>
        <p:sp>
          <p:nvSpPr>
            <p:cNvPr id="30739" name="Rectangle 20"/>
            <p:cNvSpPr>
              <a:spLocks noChangeArrowheads="1"/>
            </p:cNvSpPr>
            <p:nvPr/>
          </p:nvSpPr>
          <p:spPr bwMode="auto">
            <a:xfrm>
              <a:off x="3489" y="1892"/>
              <a:ext cx="1319" cy="1489"/>
            </a:xfrm>
            <a:prstGeom prst="rect">
              <a:avLst/>
            </a:prstGeom>
            <a:solidFill>
              <a:srgbClr val="FFFFFF"/>
            </a:solidFill>
            <a:ln w="9525">
              <a:noFill/>
              <a:miter lim="800000"/>
              <a:headEnd/>
              <a:tailEnd/>
            </a:ln>
          </p:spPr>
          <p:txBody>
            <a:bodyPr/>
            <a:lstStyle/>
            <a:p>
              <a:endParaRPr lang="en-US"/>
            </a:p>
          </p:txBody>
        </p:sp>
        <p:sp>
          <p:nvSpPr>
            <p:cNvPr id="30740" name="Rectangle 21"/>
            <p:cNvSpPr>
              <a:spLocks noChangeArrowheads="1"/>
            </p:cNvSpPr>
            <p:nvPr/>
          </p:nvSpPr>
          <p:spPr bwMode="auto">
            <a:xfrm>
              <a:off x="3569" y="1982"/>
              <a:ext cx="85" cy="85"/>
            </a:xfrm>
            <a:prstGeom prst="rect">
              <a:avLst/>
            </a:prstGeom>
            <a:solidFill>
              <a:srgbClr val="9999FF"/>
            </a:solidFill>
            <a:ln w="7938">
              <a:solidFill>
                <a:srgbClr val="000000"/>
              </a:solidFill>
              <a:miter lim="800000"/>
              <a:headEnd/>
              <a:tailEnd/>
            </a:ln>
          </p:spPr>
          <p:txBody>
            <a:bodyPr/>
            <a:lstStyle/>
            <a:p>
              <a:endParaRPr lang="en-US"/>
            </a:p>
          </p:txBody>
        </p:sp>
        <p:sp>
          <p:nvSpPr>
            <p:cNvPr id="30741" name="Rectangle 22"/>
            <p:cNvSpPr>
              <a:spLocks noChangeArrowheads="1"/>
            </p:cNvSpPr>
            <p:nvPr/>
          </p:nvSpPr>
          <p:spPr bwMode="auto">
            <a:xfrm>
              <a:off x="3694" y="1942"/>
              <a:ext cx="1718" cy="163"/>
            </a:xfrm>
            <a:prstGeom prst="rect">
              <a:avLst/>
            </a:prstGeom>
            <a:noFill/>
            <a:ln w="9525">
              <a:noFill/>
              <a:miter lim="800000"/>
              <a:headEnd/>
              <a:tailEnd/>
            </a:ln>
          </p:spPr>
          <p:txBody>
            <a:bodyPr wrap="none" lIns="0" tIns="0" rIns="0" bIns="0">
              <a:spAutoFit/>
            </a:bodyPr>
            <a:lstStyle/>
            <a:p>
              <a:r>
                <a:rPr lang="en-US" sz="1700" b="1">
                  <a:solidFill>
                    <a:srgbClr val="000099"/>
                  </a:solidFill>
                  <a:latin typeface="Arial" charset="0"/>
                </a:rPr>
                <a:t>Colleges and Departments</a:t>
              </a:r>
              <a:endParaRPr lang="en-US" b="1">
                <a:solidFill>
                  <a:srgbClr val="000099"/>
                </a:solidFill>
              </a:endParaRPr>
            </a:p>
          </p:txBody>
        </p:sp>
        <p:sp>
          <p:nvSpPr>
            <p:cNvPr id="30742" name="Rectangle 23"/>
            <p:cNvSpPr>
              <a:spLocks noChangeArrowheads="1"/>
            </p:cNvSpPr>
            <p:nvPr/>
          </p:nvSpPr>
          <p:spPr bwMode="auto">
            <a:xfrm>
              <a:off x="3569" y="2232"/>
              <a:ext cx="85" cy="85"/>
            </a:xfrm>
            <a:prstGeom prst="rect">
              <a:avLst/>
            </a:prstGeom>
            <a:solidFill>
              <a:srgbClr val="993366"/>
            </a:solidFill>
            <a:ln w="7938">
              <a:solidFill>
                <a:srgbClr val="000000"/>
              </a:solidFill>
              <a:miter lim="800000"/>
              <a:headEnd/>
              <a:tailEnd/>
            </a:ln>
          </p:spPr>
          <p:txBody>
            <a:bodyPr/>
            <a:lstStyle/>
            <a:p>
              <a:endParaRPr lang="en-US"/>
            </a:p>
          </p:txBody>
        </p:sp>
        <p:sp>
          <p:nvSpPr>
            <p:cNvPr id="30743" name="Rectangle 24"/>
            <p:cNvSpPr>
              <a:spLocks noChangeArrowheads="1"/>
            </p:cNvSpPr>
            <p:nvPr/>
          </p:nvSpPr>
          <p:spPr bwMode="auto">
            <a:xfrm>
              <a:off x="3694" y="2192"/>
              <a:ext cx="1499" cy="163"/>
            </a:xfrm>
            <a:prstGeom prst="rect">
              <a:avLst/>
            </a:prstGeom>
            <a:noFill/>
            <a:ln w="9525">
              <a:noFill/>
              <a:miter lim="800000"/>
              <a:headEnd/>
              <a:tailEnd/>
            </a:ln>
          </p:spPr>
          <p:txBody>
            <a:bodyPr wrap="none" lIns="0" tIns="0" rIns="0" bIns="0">
              <a:spAutoFit/>
            </a:bodyPr>
            <a:lstStyle/>
            <a:p>
              <a:r>
                <a:rPr lang="en-US" sz="1700" b="1">
                  <a:solidFill>
                    <a:srgbClr val="000099"/>
                  </a:solidFill>
                  <a:latin typeface="Arial" charset="0"/>
                </a:rPr>
                <a:t>Services/Support Units</a:t>
              </a:r>
              <a:endParaRPr lang="en-US" b="1">
                <a:solidFill>
                  <a:srgbClr val="000099"/>
                </a:solidFill>
              </a:endParaRPr>
            </a:p>
          </p:txBody>
        </p:sp>
        <p:sp>
          <p:nvSpPr>
            <p:cNvPr id="30744" name="Rectangle 25"/>
            <p:cNvSpPr>
              <a:spLocks noChangeArrowheads="1"/>
            </p:cNvSpPr>
            <p:nvPr/>
          </p:nvSpPr>
          <p:spPr bwMode="auto">
            <a:xfrm>
              <a:off x="3569" y="2477"/>
              <a:ext cx="85" cy="85"/>
            </a:xfrm>
            <a:prstGeom prst="rect">
              <a:avLst/>
            </a:prstGeom>
            <a:solidFill>
              <a:srgbClr val="FFFFCC"/>
            </a:solidFill>
            <a:ln w="7938">
              <a:solidFill>
                <a:srgbClr val="000000"/>
              </a:solidFill>
              <a:miter lim="800000"/>
              <a:headEnd/>
              <a:tailEnd/>
            </a:ln>
          </p:spPr>
          <p:txBody>
            <a:bodyPr/>
            <a:lstStyle/>
            <a:p>
              <a:endParaRPr lang="en-US"/>
            </a:p>
          </p:txBody>
        </p:sp>
        <p:sp>
          <p:nvSpPr>
            <p:cNvPr id="30745" name="Rectangle 26"/>
            <p:cNvSpPr>
              <a:spLocks noChangeArrowheads="1"/>
            </p:cNvSpPr>
            <p:nvPr/>
          </p:nvSpPr>
          <p:spPr bwMode="auto">
            <a:xfrm>
              <a:off x="3694" y="2437"/>
              <a:ext cx="1188" cy="163"/>
            </a:xfrm>
            <a:prstGeom prst="rect">
              <a:avLst/>
            </a:prstGeom>
            <a:noFill/>
            <a:ln w="9525">
              <a:noFill/>
              <a:miter lim="800000"/>
              <a:headEnd/>
              <a:tailEnd/>
            </a:ln>
          </p:spPr>
          <p:txBody>
            <a:bodyPr wrap="none" lIns="0" tIns="0" rIns="0" bIns="0">
              <a:spAutoFit/>
            </a:bodyPr>
            <a:lstStyle/>
            <a:p>
              <a:r>
                <a:rPr lang="en-US" sz="1700" b="1">
                  <a:solidFill>
                    <a:srgbClr val="000099"/>
                  </a:solidFill>
                  <a:latin typeface="Arial" charset="0"/>
                </a:rPr>
                <a:t>Functional Offices</a:t>
              </a:r>
              <a:endParaRPr lang="en-US" b="1">
                <a:solidFill>
                  <a:srgbClr val="000099"/>
                </a:solidFill>
              </a:endParaRPr>
            </a:p>
          </p:txBody>
        </p:sp>
        <p:sp>
          <p:nvSpPr>
            <p:cNvPr id="30746" name="Rectangle 27"/>
            <p:cNvSpPr>
              <a:spLocks noChangeArrowheads="1"/>
            </p:cNvSpPr>
            <p:nvPr/>
          </p:nvSpPr>
          <p:spPr bwMode="auto">
            <a:xfrm>
              <a:off x="3569" y="2727"/>
              <a:ext cx="85" cy="84"/>
            </a:xfrm>
            <a:prstGeom prst="rect">
              <a:avLst/>
            </a:prstGeom>
            <a:solidFill>
              <a:srgbClr val="CCFFFF"/>
            </a:solidFill>
            <a:ln w="7938">
              <a:solidFill>
                <a:srgbClr val="000000"/>
              </a:solidFill>
              <a:miter lim="800000"/>
              <a:headEnd/>
              <a:tailEnd/>
            </a:ln>
          </p:spPr>
          <p:txBody>
            <a:bodyPr/>
            <a:lstStyle/>
            <a:p>
              <a:endParaRPr lang="en-US"/>
            </a:p>
          </p:txBody>
        </p:sp>
        <p:sp>
          <p:nvSpPr>
            <p:cNvPr id="30747" name="Rectangle 28"/>
            <p:cNvSpPr>
              <a:spLocks noChangeArrowheads="1"/>
            </p:cNvSpPr>
            <p:nvPr/>
          </p:nvSpPr>
          <p:spPr bwMode="auto">
            <a:xfrm>
              <a:off x="3694" y="2687"/>
              <a:ext cx="2180" cy="163"/>
            </a:xfrm>
            <a:prstGeom prst="rect">
              <a:avLst/>
            </a:prstGeom>
            <a:noFill/>
            <a:ln w="9525">
              <a:noFill/>
              <a:miter lim="800000"/>
              <a:headEnd/>
              <a:tailEnd/>
            </a:ln>
          </p:spPr>
          <p:txBody>
            <a:bodyPr wrap="none" lIns="0" tIns="0" rIns="0" bIns="0">
              <a:spAutoFit/>
            </a:bodyPr>
            <a:lstStyle/>
            <a:p>
              <a:r>
                <a:rPr lang="en-US" sz="1700" b="1">
                  <a:solidFill>
                    <a:srgbClr val="000099"/>
                  </a:solidFill>
                  <a:latin typeface="Arial" charset="0"/>
                </a:rPr>
                <a:t>Centers, Institutes, External Units</a:t>
              </a:r>
              <a:endParaRPr lang="en-US" b="1">
                <a:solidFill>
                  <a:srgbClr val="000099"/>
                </a:solidFill>
              </a:endParaRPr>
            </a:p>
          </p:txBody>
        </p:sp>
        <p:sp>
          <p:nvSpPr>
            <p:cNvPr id="30748" name="Rectangle 29"/>
            <p:cNvSpPr>
              <a:spLocks noChangeArrowheads="1"/>
            </p:cNvSpPr>
            <p:nvPr/>
          </p:nvSpPr>
          <p:spPr bwMode="auto">
            <a:xfrm>
              <a:off x="3569" y="2971"/>
              <a:ext cx="85" cy="85"/>
            </a:xfrm>
            <a:prstGeom prst="rect">
              <a:avLst/>
            </a:prstGeom>
            <a:solidFill>
              <a:srgbClr val="660066"/>
            </a:solidFill>
            <a:ln w="7938">
              <a:solidFill>
                <a:srgbClr val="000000"/>
              </a:solidFill>
              <a:miter lim="800000"/>
              <a:headEnd/>
              <a:tailEnd/>
            </a:ln>
          </p:spPr>
          <p:txBody>
            <a:bodyPr/>
            <a:lstStyle/>
            <a:p>
              <a:endParaRPr lang="en-US"/>
            </a:p>
          </p:txBody>
        </p:sp>
        <p:sp>
          <p:nvSpPr>
            <p:cNvPr id="30749" name="Rectangle 30"/>
            <p:cNvSpPr>
              <a:spLocks noChangeArrowheads="1"/>
            </p:cNvSpPr>
            <p:nvPr/>
          </p:nvSpPr>
          <p:spPr bwMode="auto">
            <a:xfrm>
              <a:off x="3694" y="2931"/>
              <a:ext cx="1324" cy="163"/>
            </a:xfrm>
            <a:prstGeom prst="rect">
              <a:avLst/>
            </a:prstGeom>
            <a:noFill/>
            <a:ln w="9525">
              <a:noFill/>
              <a:miter lim="800000"/>
              <a:headEnd/>
              <a:tailEnd/>
            </a:ln>
          </p:spPr>
          <p:txBody>
            <a:bodyPr wrap="none" lIns="0" tIns="0" rIns="0" bIns="0">
              <a:spAutoFit/>
            </a:bodyPr>
            <a:lstStyle/>
            <a:p>
              <a:r>
                <a:rPr lang="en-US" sz="1700" b="1">
                  <a:solidFill>
                    <a:srgbClr val="000099"/>
                  </a:solidFill>
                  <a:latin typeface="Arial" charset="0"/>
                </a:rPr>
                <a:t>Administrative Units</a:t>
              </a:r>
              <a:endParaRPr lang="en-US" b="1">
                <a:solidFill>
                  <a:srgbClr val="000099"/>
                </a:solidFill>
              </a:endParaRPr>
            </a:p>
          </p:txBody>
        </p:sp>
        <p:sp>
          <p:nvSpPr>
            <p:cNvPr id="30750" name="Rectangle 31"/>
            <p:cNvSpPr>
              <a:spLocks noChangeArrowheads="1"/>
            </p:cNvSpPr>
            <p:nvPr/>
          </p:nvSpPr>
          <p:spPr bwMode="auto">
            <a:xfrm>
              <a:off x="3569" y="3221"/>
              <a:ext cx="85" cy="85"/>
            </a:xfrm>
            <a:prstGeom prst="rect">
              <a:avLst/>
            </a:prstGeom>
            <a:solidFill>
              <a:srgbClr val="FF8080"/>
            </a:solidFill>
            <a:ln w="7938">
              <a:solidFill>
                <a:srgbClr val="000000"/>
              </a:solidFill>
              <a:miter lim="800000"/>
              <a:headEnd/>
              <a:tailEnd/>
            </a:ln>
          </p:spPr>
          <p:txBody>
            <a:bodyPr/>
            <a:lstStyle/>
            <a:p>
              <a:endParaRPr lang="en-US"/>
            </a:p>
          </p:txBody>
        </p:sp>
        <p:sp>
          <p:nvSpPr>
            <p:cNvPr id="30751" name="Rectangle 32"/>
            <p:cNvSpPr>
              <a:spLocks noChangeArrowheads="1"/>
            </p:cNvSpPr>
            <p:nvPr/>
          </p:nvSpPr>
          <p:spPr bwMode="auto">
            <a:xfrm>
              <a:off x="3694" y="3181"/>
              <a:ext cx="1801" cy="163"/>
            </a:xfrm>
            <a:prstGeom prst="rect">
              <a:avLst/>
            </a:prstGeom>
            <a:noFill/>
            <a:ln w="9525">
              <a:noFill/>
              <a:miter lim="800000"/>
              <a:headEnd/>
              <a:tailEnd/>
            </a:ln>
          </p:spPr>
          <p:txBody>
            <a:bodyPr wrap="none" lIns="0" tIns="0" rIns="0" bIns="0">
              <a:spAutoFit/>
            </a:bodyPr>
            <a:lstStyle/>
            <a:p>
              <a:r>
                <a:rPr lang="en-US" sz="1700" b="1">
                  <a:solidFill>
                    <a:srgbClr val="000099"/>
                  </a:solidFill>
                  <a:latin typeface="Arial" charset="0"/>
                </a:rPr>
                <a:t>Institutional Research Units</a:t>
              </a:r>
              <a:endParaRPr lang="en-US" b="1">
                <a:solidFill>
                  <a:srgbClr val="000099"/>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32770" name="Picture 2"/>
          <p:cNvPicPr>
            <a:picLocks noChangeAspect="1" noChangeArrowheads="1"/>
          </p:cNvPicPr>
          <p:nvPr/>
        </p:nvPicPr>
        <p:blipFill>
          <a:blip r:embed="rId2"/>
          <a:srcRect/>
          <a:stretch>
            <a:fillRect/>
          </a:stretch>
        </p:blipFill>
        <p:spPr bwMode="auto">
          <a:xfrm>
            <a:off x="452438" y="876300"/>
            <a:ext cx="823912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Environment Management</a:t>
            </a:r>
          </a:p>
        </p:txBody>
      </p:sp>
      <p:sp>
        <p:nvSpPr>
          <p:cNvPr id="33794" name="Content Placeholder 2"/>
          <p:cNvSpPr>
            <a:spLocks noGrp="1"/>
          </p:cNvSpPr>
          <p:nvPr>
            <p:ph idx="1"/>
          </p:nvPr>
        </p:nvSpPr>
        <p:spPr>
          <a:xfrm>
            <a:off x="304800" y="1295400"/>
            <a:ext cx="7772400" cy="4343400"/>
          </a:xfrm>
        </p:spPr>
        <p:txBody>
          <a:bodyPr/>
          <a:lstStyle/>
          <a:p>
            <a:pPr eaLnBrk="1" hangingPunct="1">
              <a:buFont typeface="Wingdings" pitchFamily="2" charset="2"/>
              <a:buNone/>
            </a:pPr>
            <a:r>
              <a:rPr lang="en-US" smtClean="0"/>
              <a:t>System Monitoring</a:t>
            </a:r>
          </a:p>
          <a:p>
            <a:pPr lvl="1" eaLnBrk="1" hangingPunct="1"/>
            <a:r>
              <a:rPr lang="en-US" smtClean="0"/>
              <a:t>System resource monitoring</a:t>
            </a:r>
          </a:p>
          <a:p>
            <a:pPr lvl="2" eaLnBrk="1" hangingPunct="1"/>
            <a:r>
              <a:rPr lang="en-US" smtClean="0"/>
              <a:t>CPU, Memory, Disk, Network</a:t>
            </a:r>
          </a:p>
          <a:p>
            <a:pPr lvl="1" eaLnBrk="1" hangingPunct="1"/>
            <a:r>
              <a:rPr lang="en-US" smtClean="0"/>
              <a:t>Usage tracking</a:t>
            </a:r>
          </a:p>
          <a:p>
            <a:pPr lvl="1" eaLnBrk="1" hangingPunct="1"/>
            <a:r>
              <a:rPr lang="en-US" smtClean="0"/>
              <a:t>Service status</a:t>
            </a:r>
          </a:p>
          <a:p>
            <a:pPr lvl="2" eaLnBrk="1" hangingPunct="1"/>
            <a:r>
              <a:rPr lang="en-US" smtClean="0"/>
              <a:t>Monitor services to ensure availability</a:t>
            </a:r>
          </a:p>
          <a:p>
            <a:pPr lvl="1" eaLnBrk="1" hangingPunct="1"/>
            <a:r>
              <a:rPr lang="en-US" smtClean="0"/>
              <a:t>Performance and Query Tuning</a:t>
            </a:r>
          </a:p>
        </p:txBody>
      </p:sp>
      <p:sp>
        <p:nvSpPr>
          <p:cNvPr id="33795"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33796" name="Slide Number Placeholder 6"/>
          <p:cNvSpPr>
            <a:spLocks noGrp="1"/>
          </p:cNvSpPr>
          <p:nvPr>
            <p:ph type="sldNum" sz="quarter" idx="11"/>
          </p:nvPr>
        </p:nvSpPr>
        <p:spPr>
          <a:noFill/>
        </p:spPr>
        <p:txBody>
          <a:bodyPr/>
          <a:lstStyle/>
          <a:p>
            <a:fld id="{117D05E3-9C0D-4B71-849C-8E52F65E1BE3}"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System Monitoring</a:t>
            </a:r>
          </a:p>
        </p:txBody>
      </p:sp>
      <p:sp>
        <p:nvSpPr>
          <p:cNvPr id="35842"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35843" name="Picture 2" descr="Daily dsprod CPU Usage">
            <a:hlinkClick r:id="rId3"/>
          </p:cNvPr>
          <p:cNvPicPr>
            <a:picLocks noGrp="1" noChangeAspect="1" noChangeArrowheads="1"/>
          </p:cNvPicPr>
          <p:nvPr>
            <p:ph idx="1"/>
          </p:nvPr>
        </p:nvPicPr>
        <p:blipFill>
          <a:blip r:embed="rId4"/>
          <a:srcRect/>
          <a:stretch>
            <a:fillRect/>
          </a:stretch>
        </p:blipFill>
        <p:spPr>
          <a:xfrm>
            <a:off x="609600" y="1219200"/>
            <a:ext cx="7848600" cy="2638425"/>
          </a:xfrm>
        </p:spPr>
      </p:pic>
      <p:pic>
        <p:nvPicPr>
          <p:cNvPr id="103428" name="Picture 4"/>
          <p:cNvPicPr>
            <a:picLocks noChangeAspect="1" noChangeArrowheads="1"/>
          </p:cNvPicPr>
          <p:nvPr/>
        </p:nvPicPr>
        <p:blipFill>
          <a:blip r:embed="rId5"/>
          <a:srcRect/>
          <a:stretch>
            <a:fillRect/>
          </a:stretch>
        </p:blipFill>
        <p:spPr bwMode="auto">
          <a:xfrm>
            <a:off x="609600" y="3962400"/>
            <a:ext cx="7848600" cy="2105025"/>
          </a:xfrm>
          <a:prstGeom prst="rect">
            <a:avLst/>
          </a:prstGeom>
          <a:noFill/>
          <a:ln w="9525">
            <a:solidFill>
              <a:schemeClr val="tx1">
                <a:lumMod val="50000"/>
                <a:lumOff val="50000"/>
              </a:schemeClr>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Performance Tuning</a:t>
            </a:r>
          </a:p>
        </p:txBody>
      </p:sp>
      <p:sp>
        <p:nvSpPr>
          <p:cNvPr id="3" name="Content Placeholder 2"/>
          <p:cNvSpPr>
            <a:spLocks noGrp="1"/>
          </p:cNvSpPr>
          <p:nvPr>
            <p:ph idx="1"/>
          </p:nvPr>
        </p:nvSpPr>
        <p:spPr/>
        <p:txBody>
          <a:bodyPr/>
          <a:lstStyle/>
          <a:p>
            <a:pPr>
              <a:defRPr/>
            </a:pPr>
            <a:r>
              <a:rPr lang="en-US" dirty="0" smtClean="0"/>
              <a:t>Look for system bottlenecks</a:t>
            </a:r>
          </a:p>
          <a:p>
            <a:pPr>
              <a:defRPr/>
            </a:pPr>
            <a:r>
              <a:rPr lang="en-US" dirty="0" smtClean="0"/>
              <a:t>Look for database bottlenecks</a:t>
            </a:r>
          </a:p>
          <a:p>
            <a:pPr>
              <a:defRPr/>
            </a:pPr>
            <a:r>
              <a:rPr lang="en-US" dirty="0" smtClean="0"/>
              <a:t>Look for application bottlenecks</a:t>
            </a:r>
          </a:p>
          <a:p>
            <a:pPr>
              <a:defRPr/>
            </a:pPr>
            <a:r>
              <a:rPr lang="en-US" dirty="0" smtClean="0"/>
              <a:t>Look for query bottlenecks</a:t>
            </a:r>
          </a:p>
          <a:p>
            <a:pPr>
              <a:defRPr/>
            </a:pPr>
            <a:endParaRPr lang="en-US" dirty="0" smtClean="0"/>
          </a:p>
          <a:p>
            <a:pPr indent="0">
              <a:buFont typeface="Wingdings" pitchFamily="2" charset="2"/>
              <a:buNone/>
              <a:defRPr/>
            </a:pPr>
            <a:r>
              <a:rPr lang="en-US" dirty="0" smtClean="0">
                <a:solidFill>
                  <a:srgbClr val="FF0000"/>
                </a:solidFill>
              </a:rPr>
              <a:t>80% of performance tuning is accomplished at the application level</a:t>
            </a:r>
            <a:endParaRPr lang="en-US" dirty="0">
              <a:solidFill>
                <a:srgbClr val="FF0000"/>
              </a:solidFill>
            </a:endParaRPr>
          </a:p>
        </p:txBody>
      </p:sp>
      <p:sp>
        <p:nvSpPr>
          <p:cNvPr id="3789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SQL Syntax Workflow</a:t>
            </a:r>
          </a:p>
        </p:txBody>
      </p:sp>
      <p:sp>
        <p:nvSpPr>
          <p:cNvPr id="38914"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38915" name="Picture 4" descr="select.gif"/>
          <p:cNvPicPr>
            <a:picLocks noChangeAspect="1"/>
          </p:cNvPicPr>
          <p:nvPr/>
        </p:nvPicPr>
        <p:blipFill>
          <a:blip r:embed="rId3"/>
          <a:srcRect/>
          <a:stretch>
            <a:fillRect/>
          </a:stretch>
        </p:blipFill>
        <p:spPr bwMode="auto">
          <a:xfrm>
            <a:off x="1066800" y="1219200"/>
            <a:ext cx="7239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SELECT Syntax</a:t>
            </a:r>
          </a:p>
        </p:txBody>
      </p:sp>
      <p:sp>
        <p:nvSpPr>
          <p:cNvPr id="40962" name="Content Placeholder 2"/>
          <p:cNvSpPr>
            <a:spLocks noGrp="1"/>
          </p:cNvSpPr>
          <p:nvPr>
            <p:ph idx="1"/>
          </p:nvPr>
        </p:nvSpPr>
        <p:spPr/>
        <p:txBody>
          <a:bodyPr/>
          <a:lstStyle/>
          <a:p>
            <a:pPr eaLnBrk="1" hangingPunct="1">
              <a:buFont typeface="Wingdings" pitchFamily="2" charset="2"/>
              <a:buNone/>
            </a:pPr>
            <a:r>
              <a:rPr lang="en-US" smtClean="0"/>
              <a:t>SELECT &lt;display fields&gt;</a:t>
            </a:r>
          </a:p>
          <a:p>
            <a:pPr eaLnBrk="1" hangingPunct="1">
              <a:buFont typeface="Wingdings" pitchFamily="2" charset="2"/>
              <a:buNone/>
            </a:pPr>
            <a:r>
              <a:rPr lang="en-US" smtClean="0"/>
              <a:t>FROM &lt;sources&gt;</a:t>
            </a:r>
          </a:p>
          <a:p>
            <a:pPr eaLnBrk="1" hangingPunct="1">
              <a:buFont typeface="Wingdings" pitchFamily="2" charset="2"/>
              <a:buNone/>
            </a:pPr>
            <a:r>
              <a:rPr lang="en-US" smtClean="0"/>
              <a:t>WHERE &lt;conditions&gt;</a:t>
            </a:r>
          </a:p>
          <a:p>
            <a:pPr eaLnBrk="1" hangingPunct="1">
              <a:buFont typeface="Wingdings" pitchFamily="2" charset="2"/>
              <a:buNone/>
            </a:pPr>
            <a:r>
              <a:rPr lang="en-US" smtClean="0"/>
              <a:t>GROUP BY &lt;fields&gt;</a:t>
            </a:r>
          </a:p>
          <a:p>
            <a:pPr eaLnBrk="1" hangingPunct="1">
              <a:buFont typeface="Wingdings" pitchFamily="2" charset="2"/>
              <a:buNone/>
            </a:pPr>
            <a:r>
              <a:rPr lang="en-US" smtClean="0"/>
              <a:t>ORDER BY &lt;fields&gt;</a:t>
            </a:r>
          </a:p>
          <a:p>
            <a:pPr eaLnBrk="1" hangingPunct="1">
              <a:buFont typeface="Wingdings" pitchFamily="2" charset="2"/>
              <a:buNone/>
            </a:pPr>
            <a:r>
              <a:rPr lang="en-US" smtClean="0"/>
              <a:t>HAVING &lt;conditions&gt;</a:t>
            </a:r>
          </a:p>
          <a:p>
            <a:pPr eaLnBrk="1" hangingPunct="1">
              <a:buFont typeface="Wingdings" pitchFamily="2" charset="2"/>
              <a:buNone/>
            </a:pPr>
            <a:r>
              <a:rPr lang="en-US" smtClean="0"/>
              <a:t>&lt;merge operators&gt;</a:t>
            </a:r>
          </a:p>
          <a:p>
            <a:pPr eaLnBrk="1" hangingPunct="1">
              <a:buFont typeface="Wingdings" pitchFamily="2" charset="2"/>
              <a:buNone/>
            </a:pPr>
            <a:endParaRPr lang="en-US" smtClean="0"/>
          </a:p>
        </p:txBody>
      </p:sp>
      <p:sp>
        <p:nvSpPr>
          <p:cNvPr id="4096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Sample Basic SQL</a:t>
            </a:r>
          </a:p>
        </p:txBody>
      </p:sp>
      <p:sp>
        <p:nvSpPr>
          <p:cNvPr id="41986" name="Content Placeholder 2"/>
          <p:cNvSpPr>
            <a:spLocks noGrp="1"/>
          </p:cNvSpPr>
          <p:nvPr>
            <p:ph idx="1"/>
          </p:nvPr>
        </p:nvSpPr>
        <p:spPr>
          <a:xfrm>
            <a:off x="228600" y="1828800"/>
            <a:ext cx="8763000" cy="4114800"/>
          </a:xfrm>
        </p:spPr>
        <p:txBody>
          <a:bodyPr/>
          <a:lstStyle/>
          <a:p>
            <a:pPr eaLnBrk="1" hangingPunct="1">
              <a:buFont typeface="Wingdings" pitchFamily="2" charset="2"/>
              <a:buNone/>
            </a:pPr>
            <a:r>
              <a:rPr lang="en-US" smtClean="0"/>
              <a:t>SELECT fname, lname, city, state</a:t>
            </a:r>
          </a:p>
          <a:p>
            <a:pPr eaLnBrk="1" hangingPunct="1">
              <a:buFont typeface="Wingdings" pitchFamily="2" charset="2"/>
              <a:buNone/>
            </a:pPr>
            <a:r>
              <a:rPr lang="en-US" smtClean="0"/>
              <a:t>FROM employee</a:t>
            </a:r>
          </a:p>
          <a:p>
            <a:pPr eaLnBrk="1" hangingPunct="1">
              <a:buFont typeface="Wingdings" pitchFamily="2" charset="2"/>
              <a:buNone/>
            </a:pPr>
            <a:r>
              <a:rPr lang="en-US" smtClean="0"/>
              <a:t>WHERE state IN (‘IL’,’IN’,’IA’,’MN’,’MI’,’OH’,’PA’)</a:t>
            </a:r>
          </a:p>
          <a:p>
            <a:pPr eaLnBrk="1" hangingPunct="1">
              <a:buFont typeface="Wingdings" pitchFamily="2" charset="2"/>
              <a:buNone/>
            </a:pPr>
            <a:r>
              <a:rPr lang="en-US" smtClean="0"/>
              <a:t>ORDER BY state, city, lname, fname </a:t>
            </a:r>
          </a:p>
        </p:txBody>
      </p:sp>
      <p:sp>
        <p:nvSpPr>
          <p:cNvPr id="4198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Tuning SQL</a:t>
            </a:r>
          </a:p>
        </p:txBody>
      </p:sp>
      <p:sp>
        <p:nvSpPr>
          <p:cNvPr id="43010" name="Content Placeholder 2"/>
          <p:cNvSpPr>
            <a:spLocks noGrp="1"/>
          </p:cNvSpPr>
          <p:nvPr>
            <p:ph idx="1"/>
          </p:nvPr>
        </p:nvSpPr>
        <p:spPr>
          <a:xfrm>
            <a:off x="685800" y="5029200"/>
            <a:ext cx="7696200" cy="1219200"/>
          </a:xfrm>
        </p:spPr>
        <p:txBody>
          <a:bodyPr/>
          <a:lstStyle/>
          <a:p>
            <a:pPr algn="ctr" eaLnBrk="1" hangingPunct="1">
              <a:buFont typeface="Wingdings" pitchFamily="2" charset="2"/>
              <a:buNone/>
            </a:pPr>
            <a:r>
              <a:rPr lang="en-US" smtClean="0"/>
              <a:t>Where’s the turbo switch?</a:t>
            </a:r>
          </a:p>
        </p:txBody>
      </p:sp>
      <p:sp>
        <p:nvSpPr>
          <p:cNvPr id="43011"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43012" name="Picture 5"/>
          <p:cNvPicPr>
            <a:picLocks noChangeAspect="1" noChangeArrowheads="1"/>
          </p:cNvPicPr>
          <p:nvPr/>
        </p:nvPicPr>
        <p:blipFill>
          <a:blip r:embed="rId2"/>
          <a:srcRect/>
          <a:stretch>
            <a:fillRect/>
          </a:stretch>
        </p:blipFill>
        <p:spPr bwMode="auto">
          <a:xfrm>
            <a:off x="2971800" y="1676400"/>
            <a:ext cx="3048000" cy="282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Tuning SQL</a:t>
            </a:r>
          </a:p>
        </p:txBody>
      </p:sp>
      <p:sp>
        <p:nvSpPr>
          <p:cNvPr id="44034" name="Content Placeholder 2"/>
          <p:cNvSpPr>
            <a:spLocks noGrp="1"/>
          </p:cNvSpPr>
          <p:nvPr>
            <p:ph idx="1"/>
          </p:nvPr>
        </p:nvSpPr>
        <p:spPr/>
        <p:txBody>
          <a:bodyPr/>
          <a:lstStyle/>
          <a:p>
            <a:pPr eaLnBrk="1" hangingPunct="1"/>
            <a:r>
              <a:rPr lang="en-US" smtClean="0"/>
              <a:t>Understand SQL Execution</a:t>
            </a:r>
          </a:p>
          <a:p>
            <a:pPr eaLnBrk="1" hangingPunct="1"/>
            <a:r>
              <a:rPr lang="en-US" smtClean="0"/>
              <a:t>Know the indexes</a:t>
            </a:r>
          </a:p>
          <a:p>
            <a:pPr eaLnBrk="1" hangingPunct="1"/>
            <a:r>
              <a:rPr lang="en-US" smtClean="0"/>
              <a:t>Understand JOIN’s</a:t>
            </a:r>
          </a:p>
          <a:p>
            <a:pPr eaLnBrk="1" hangingPunct="1"/>
            <a:r>
              <a:rPr lang="en-US" smtClean="0"/>
              <a:t>Using Hints</a:t>
            </a:r>
          </a:p>
          <a:p>
            <a:pPr eaLnBrk="1" hangingPunct="1"/>
            <a:endParaRPr lang="en-US" smtClean="0"/>
          </a:p>
          <a:p>
            <a:pPr eaLnBrk="1" hangingPunct="1">
              <a:buFont typeface="Wingdings" pitchFamily="2" charset="2"/>
              <a:buNone/>
            </a:pPr>
            <a:endParaRPr lang="en-US" smtClean="0"/>
          </a:p>
          <a:p>
            <a:pPr eaLnBrk="1" hangingPunct="1"/>
            <a:endParaRPr lang="en-US" smtClean="0"/>
          </a:p>
        </p:txBody>
      </p:sp>
      <p:sp>
        <p:nvSpPr>
          <p:cNvPr id="4403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5"/>
          <p:cNvSpPr>
            <a:spLocks noGrp="1" noChangeArrowheads="1"/>
          </p:cNvSpPr>
          <p:nvPr>
            <p:ph type="title"/>
          </p:nvPr>
        </p:nvSpPr>
        <p:spPr/>
        <p:txBody>
          <a:bodyPr/>
          <a:lstStyle/>
          <a:p>
            <a:pPr marL="1016000" indent="-1016000" eaLnBrk="1" hangingPunct="1"/>
            <a:r>
              <a:rPr lang="en-US" smtClean="0"/>
              <a:t>AITS-Decision Support</a:t>
            </a:r>
          </a:p>
        </p:txBody>
      </p:sp>
      <p:sp>
        <p:nvSpPr>
          <p:cNvPr id="19458" name="Content Placeholder 8"/>
          <p:cNvSpPr>
            <a:spLocks noGrp="1"/>
          </p:cNvSpPr>
          <p:nvPr>
            <p:ph idx="1"/>
          </p:nvPr>
        </p:nvSpPr>
        <p:spPr>
          <a:xfrm>
            <a:off x="685800" y="1371600"/>
            <a:ext cx="7772400" cy="5105400"/>
          </a:xfrm>
        </p:spPr>
        <p:txBody>
          <a:bodyPr/>
          <a:lstStyle/>
          <a:p>
            <a:pPr eaLnBrk="1" hangingPunct="1"/>
            <a:r>
              <a:rPr lang="en-US" sz="2400" smtClean="0"/>
              <a:t>Definition of Decision Support</a:t>
            </a:r>
          </a:p>
          <a:p>
            <a:pPr lvl="1" eaLnBrk="1" hangingPunct="1"/>
            <a:r>
              <a:rPr lang="en-US" sz="2000" smtClean="0"/>
              <a:t>Data warehousing, business intelligence, and </a:t>
            </a:r>
            <a:br>
              <a:rPr lang="en-US" sz="2000" smtClean="0"/>
            </a:br>
            <a:r>
              <a:rPr lang="en-US" sz="2000" smtClean="0"/>
              <a:t>information management</a:t>
            </a:r>
          </a:p>
          <a:p>
            <a:pPr eaLnBrk="1" hangingPunct="1"/>
            <a:r>
              <a:rPr lang="en-US" sz="2400" smtClean="0"/>
              <a:t>Mission </a:t>
            </a:r>
          </a:p>
          <a:p>
            <a:pPr lvl="1" eaLnBrk="1" hangingPunct="1"/>
            <a:r>
              <a:rPr lang="en-US" sz="2000" smtClean="0"/>
              <a:t>Support customers in colleges and departments</a:t>
            </a:r>
          </a:p>
          <a:p>
            <a:pPr lvl="1" eaLnBrk="1" hangingPunct="1"/>
            <a:r>
              <a:rPr lang="en-US" sz="2000" smtClean="0"/>
              <a:t>Support management, planning, and strategic decision-making</a:t>
            </a:r>
          </a:p>
          <a:p>
            <a:pPr lvl="1" eaLnBrk="1" hangingPunct="1"/>
            <a:r>
              <a:rPr lang="en-US" sz="2000" smtClean="0"/>
              <a:t>Supply information solutions and services</a:t>
            </a:r>
          </a:p>
          <a:p>
            <a:pPr eaLnBrk="1" hangingPunct="1"/>
            <a:r>
              <a:rPr lang="en-US" sz="2400" smtClean="0"/>
              <a:t>Accomplished by</a:t>
            </a:r>
          </a:p>
          <a:p>
            <a:pPr lvl="1" eaLnBrk="1" hangingPunct="1"/>
            <a:r>
              <a:rPr lang="en-US" sz="2000" smtClean="0"/>
              <a:t>Excellence in DW and BI practices</a:t>
            </a:r>
          </a:p>
          <a:p>
            <a:pPr lvl="1" eaLnBrk="1" hangingPunct="1"/>
            <a:r>
              <a:rPr lang="en-US" sz="2000" smtClean="0"/>
              <a:t>Integration: requirements, data, delivery</a:t>
            </a:r>
            <a:r>
              <a:rPr lang="en-US" sz="240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0" y="152400"/>
            <a:ext cx="7924800" cy="1143000"/>
          </a:xfrm>
        </p:spPr>
        <p:txBody>
          <a:bodyPr/>
          <a:lstStyle/>
          <a:p>
            <a:pPr eaLnBrk="1" hangingPunct="1"/>
            <a:r>
              <a:rPr lang="en-US" smtClean="0"/>
              <a:t>Understanding SQL Execution</a:t>
            </a:r>
          </a:p>
        </p:txBody>
      </p:sp>
      <p:sp>
        <p:nvSpPr>
          <p:cNvPr id="45058" name="Content Placeholder 2"/>
          <p:cNvSpPr>
            <a:spLocks noGrp="1"/>
          </p:cNvSpPr>
          <p:nvPr>
            <p:ph idx="1"/>
          </p:nvPr>
        </p:nvSpPr>
        <p:spPr/>
        <p:txBody>
          <a:bodyPr/>
          <a:lstStyle/>
          <a:p>
            <a:pPr eaLnBrk="1" hangingPunct="1">
              <a:buFont typeface="Wingdings" pitchFamily="2" charset="2"/>
              <a:buNone/>
            </a:pPr>
            <a:r>
              <a:rPr lang="en-US" b="1" smtClean="0"/>
              <a:t>EXPLAIN</a:t>
            </a:r>
            <a:r>
              <a:rPr lang="en-US" smtClean="0"/>
              <a:t> </a:t>
            </a:r>
            <a:r>
              <a:rPr lang="en-US" b="1" smtClean="0"/>
              <a:t>PLAN (Oracle)</a:t>
            </a:r>
          </a:p>
          <a:p>
            <a:pPr eaLnBrk="1" hangingPunct="1"/>
            <a:r>
              <a:rPr lang="en-US" smtClean="0"/>
              <a:t>Shows the execution plan</a:t>
            </a:r>
          </a:p>
          <a:p>
            <a:pPr eaLnBrk="1" hangingPunct="1"/>
            <a:r>
              <a:rPr lang="en-US" smtClean="0"/>
              <a:t>Does not execute the query</a:t>
            </a:r>
          </a:p>
          <a:p>
            <a:pPr eaLnBrk="1" hangingPunct="1"/>
            <a:r>
              <a:rPr lang="en-US" smtClean="0"/>
              <a:t>Not always available to users</a:t>
            </a:r>
          </a:p>
          <a:p>
            <a:pPr lvl="1" eaLnBrk="1" hangingPunct="1"/>
            <a:r>
              <a:rPr lang="en-US" smtClean="0"/>
              <a:t>Account executing EXPLAIN PLAN must have access to all underlying tables</a:t>
            </a:r>
          </a:p>
          <a:p>
            <a:pPr eaLnBrk="1" hangingPunct="1">
              <a:buFont typeface="Wingdings" pitchFamily="2" charset="2"/>
              <a:buNone/>
            </a:pPr>
            <a:endParaRPr lang="en-US" smtClean="0"/>
          </a:p>
        </p:txBody>
      </p:sp>
      <p:sp>
        <p:nvSpPr>
          <p:cNvPr id="4505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0" y="152400"/>
            <a:ext cx="7924800" cy="1143000"/>
          </a:xfrm>
        </p:spPr>
        <p:txBody>
          <a:bodyPr/>
          <a:lstStyle/>
          <a:p>
            <a:pPr eaLnBrk="1" hangingPunct="1"/>
            <a:r>
              <a:rPr lang="en-US" smtClean="0"/>
              <a:t>Understanding SQL Execution</a:t>
            </a:r>
          </a:p>
        </p:txBody>
      </p:sp>
      <p:sp>
        <p:nvSpPr>
          <p:cNvPr id="46082" name="Content Placeholder 2"/>
          <p:cNvSpPr>
            <a:spLocks noGrp="1"/>
          </p:cNvSpPr>
          <p:nvPr>
            <p:ph idx="1"/>
          </p:nvPr>
        </p:nvSpPr>
        <p:spPr/>
        <p:txBody>
          <a:bodyPr/>
          <a:lstStyle/>
          <a:p>
            <a:pPr eaLnBrk="1" hangingPunct="1">
              <a:buFont typeface="Wingdings" pitchFamily="2" charset="2"/>
              <a:buNone/>
            </a:pPr>
            <a:r>
              <a:rPr lang="en-US" b="1" smtClean="0"/>
              <a:t>SHOWPLAN (SQL Server)</a:t>
            </a:r>
          </a:p>
          <a:p>
            <a:pPr eaLnBrk="1" hangingPunct="1"/>
            <a:r>
              <a:rPr lang="en-US" smtClean="0"/>
              <a:t>Shows the execution plan</a:t>
            </a:r>
          </a:p>
          <a:p>
            <a:pPr eaLnBrk="1" hangingPunct="1"/>
            <a:r>
              <a:rPr lang="en-US" smtClean="0"/>
              <a:t>Does not execute the query</a:t>
            </a:r>
          </a:p>
          <a:p>
            <a:pPr eaLnBrk="1" hangingPunct="1">
              <a:buFont typeface="Wingdings" pitchFamily="2" charset="2"/>
              <a:buNone/>
            </a:pPr>
            <a:endParaRPr lang="en-US" smtClean="0"/>
          </a:p>
          <a:p>
            <a:pPr lvl="2" eaLnBrk="1" hangingPunct="1">
              <a:buFont typeface="Wingdings" pitchFamily="2" charset="2"/>
              <a:buNone/>
            </a:pPr>
            <a:r>
              <a:rPr lang="en-US" smtClean="0">
                <a:solidFill>
                  <a:srgbClr val="6600CC"/>
                </a:solidFill>
              </a:rPr>
              <a:t>set showplan_text on</a:t>
            </a:r>
          </a:p>
          <a:p>
            <a:pPr lvl="2" eaLnBrk="1" hangingPunct="1">
              <a:buFont typeface="Wingdings" pitchFamily="2" charset="2"/>
              <a:buNone/>
            </a:pPr>
            <a:r>
              <a:rPr lang="en-US" smtClean="0">
                <a:solidFill>
                  <a:srgbClr val="6600CC"/>
                </a:solidFill>
              </a:rPr>
              <a:t>&lt;query&gt;</a:t>
            </a:r>
          </a:p>
          <a:p>
            <a:pPr lvl="2" eaLnBrk="1" hangingPunct="1">
              <a:buFont typeface="Wingdings" pitchFamily="2" charset="2"/>
              <a:buNone/>
            </a:pPr>
            <a:r>
              <a:rPr lang="en-US" smtClean="0">
                <a:solidFill>
                  <a:srgbClr val="6600CC"/>
                </a:solidFill>
              </a:rPr>
              <a:t>set showplan_text off</a:t>
            </a:r>
          </a:p>
        </p:txBody>
      </p:sp>
      <p:sp>
        <p:nvSpPr>
          <p:cNvPr id="4608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EXPLAIN PLAN Output</a:t>
            </a:r>
          </a:p>
        </p:txBody>
      </p:sp>
      <p:sp>
        <p:nvSpPr>
          <p:cNvPr id="47106"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5" name="Table 4"/>
          <p:cNvGraphicFramePr>
            <a:graphicFrameLocks noGrp="1"/>
          </p:cNvGraphicFramePr>
          <p:nvPr/>
        </p:nvGraphicFramePr>
        <p:xfrm>
          <a:off x="0" y="1371600"/>
          <a:ext cx="9144000" cy="4551363"/>
        </p:xfrm>
        <a:graphic>
          <a:graphicData uri="http://schemas.openxmlformats.org/drawingml/2006/table">
            <a:tbl>
              <a:tblPr/>
              <a:tblGrid>
                <a:gridCol w="408214"/>
                <a:gridCol w="489856"/>
                <a:gridCol w="549729"/>
                <a:gridCol w="7696199"/>
              </a:tblGrid>
              <a:tr h="642118">
                <a:tc gridSpan="4">
                  <a:txBody>
                    <a:bodyPr/>
                    <a:lstStyle/>
                    <a:p>
                      <a:pPr marL="0" marR="0">
                        <a:lnSpc>
                          <a:spcPct val="115000"/>
                        </a:lnSpc>
                        <a:spcBef>
                          <a:spcPts val="0"/>
                        </a:spcBef>
                        <a:spcAft>
                          <a:spcPts val="0"/>
                        </a:spcAft>
                      </a:pPr>
                      <a:r>
                        <a:rPr lang="en-US" sz="1700" b="1" dirty="0" smtClean="0">
                          <a:solidFill>
                            <a:srgbClr val="000080"/>
                          </a:solidFill>
                          <a:latin typeface="MS Shell Dlg 2"/>
                          <a:ea typeface="Times New Roman"/>
                          <a:cs typeface="Times New Roman"/>
                        </a:rPr>
                        <a:t>  SELECT </a:t>
                      </a:r>
                      <a:r>
                        <a:rPr lang="en-US" sz="1700" b="1" dirty="0">
                          <a:solidFill>
                            <a:srgbClr val="000080"/>
                          </a:solidFill>
                          <a:latin typeface="MS Shell Dlg 2"/>
                          <a:ea typeface="Times New Roman"/>
                          <a:cs typeface="Times New Roman"/>
                        </a:rPr>
                        <a:t>STATEMENT </a:t>
                      </a:r>
                      <a:r>
                        <a:rPr lang="en-US" sz="1700" dirty="0">
                          <a:solidFill>
                            <a:srgbClr val="000080"/>
                          </a:solidFill>
                          <a:latin typeface="MS Shell Dlg 2"/>
                          <a:ea typeface="Times New Roman"/>
                          <a:cs typeface="Times New Roman"/>
                        </a:rPr>
                        <a:t>ALL_ROWS </a:t>
                      </a:r>
                      <a:endParaRPr lang="en-US" sz="1700" dirty="0" smtClean="0">
                        <a:solidFill>
                          <a:srgbClr val="000080"/>
                        </a:solidFill>
                        <a:latin typeface="MS Shell Dlg 2"/>
                        <a:ea typeface="Times New Roman"/>
                        <a:cs typeface="Times New Roman"/>
                      </a:endParaRPr>
                    </a:p>
                    <a:p>
                      <a:pPr marL="0" marR="0">
                        <a:lnSpc>
                          <a:spcPct val="115000"/>
                        </a:lnSpc>
                        <a:spcBef>
                          <a:spcPts val="0"/>
                        </a:spcBef>
                        <a:spcAft>
                          <a:spcPts val="0"/>
                        </a:spcAft>
                      </a:pPr>
                      <a:r>
                        <a:rPr lang="en-US" sz="1700" dirty="0" smtClean="0">
                          <a:solidFill>
                            <a:srgbClr val="000080"/>
                          </a:solidFill>
                          <a:latin typeface="MS Shell Dlg 2"/>
                          <a:ea typeface="Times New Roman"/>
                          <a:cs typeface="Times New Roman"/>
                        </a:rPr>
                        <a:t>                    </a:t>
                      </a:r>
                      <a:endParaRPr lang="en-US" sz="1700" dirty="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r>
              <a:tr h="642118">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3">
                  <a:txBody>
                    <a:bodyPr/>
                    <a:lstStyle/>
                    <a:p>
                      <a:pPr marL="0" marR="0">
                        <a:lnSpc>
                          <a:spcPct val="115000"/>
                        </a:lnSpc>
                        <a:spcBef>
                          <a:spcPts val="0"/>
                        </a:spcBef>
                        <a:spcAft>
                          <a:spcPts val="0"/>
                        </a:spcAft>
                      </a:pPr>
                      <a:r>
                        <a:rPr lang="en-US" sz="1700" b="1" dirty="0">
                          <a:solidFill>
                            <a:srgbClr val="000080"/>
                          </a:solidFill>
                          <a:latin typeface="Tahoma"/>
                          <a:ea typeface="Times New Roman"/>
                          <a:cs typeface="Times New Roman"/>
                        </a:rPr>
                        <a:t>5 </a:t>
                      </a:r>
                      <a:r>
                        <a:rPr lang="en-US" sz="1700" b="1" dirty="0">
                          <a:solidFill>
                            <a:srgbClr val="000080"/>
                          </a:solidFill>
                          <a:latin typeface="MS Shell Dlg 2"/>
                          <a:ea typeface="Times New Roman"/>
                          <a:cs typeface="Times New Roman"/>
                        </a:rPr>
                        <a:t>HASH </a:t>
                      </a:r>
                      <a:r>
                        <a:rPr lang="en-US" sz="1700" b="1" dirty="0" smtClean="0">
                          <a:solidFill>
                            <a:srgbClr val="000080"/>
                          </a:solidFill>
                          <a:latin typeface="MS Shell Dlg 2"/>
                          <a:ea typeface="Times New Roman"/>
                          <a:cs typeface="Times New Roman"/>
                        </a:rPr>
                        <a:t>JOIN</a:t>
                      </a:r>
                      <a:endParaRPr lang="en-US" sz="1700" dirty="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r>
              <a:tr h="1032639">
                <a:tc>
                  <a:txBody>
                    <a:bodyPr/>
                    <a:lstStyle/>
                    <a:p>
                      <a:pPr marL="0" marR="0">
                        <a:lnSpc>
                          <a:spcPct val="115000"/>
                        </a:lnSpc>
                        <a:spcBef>
                          <a:spcPts val="0"/>
                        </a:spcBef>
                        <a:spcAft>
                          <a:spcPts val="0"/>
                        </a:spcAft>
                      </a:pPr>
                      <a:r>
                        <a:rPr lang="en-US" sz="1800" dirty="0">
                          <a:solidFill>
                            <a:srgbClr val="000080"/>
                          </a:solidFill>
                          <a:latin typeface="Tahoma"/>
                          <a:ea typeface="Times New Roman"/>
                          <a:cs typeface="Times New Roman"/>
                        </a:rPr>
                        <a:t> </a:t>
                      </a:r>
                      <a:endParaRPr lang="en-US" sz="3200" dirty="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pPr marL="0" marR="0">
                        <a:lnSpc>
                          <a:spcPct val="115000"/>
                        </a:lnSpc>
                        <a:spcBef>
                          <a:spcPts val="0"/>
                        </a:spcBef>
                        <a:spcAft>
                          <a:spcPts val="0"/>
                        </a:spcAft>
                      </a:pPr>
                      <a:r>
                        <a:rPr lang="en-US" sz="1700" b="1" dirty="0">
                          <a:solidFill>
                            <a:srgbClr val="000080"/>
                          </a:solidFill>
                          <a:latin typeface="Tahoma"/>
                          <a:ea typeface="Times New Roman"/>
                          <a:cs typeface="Times New Roman"/>
                        </a:rPr>
                        <a:t>1 </a:t>
                      </a:r>
                      <a:r>
                        <a:rPr lang="en-US" sz="1700" b="1" dirty="0">
                          <a:solidFill>
                            <a:srgbClr val="FF0000"/>
                          </a:solidFill>
                          <a:latin typeface="MS Shell Dlg 2"/>
                          <a:ea typeface="Times New Roman"/>
                          <a:cs typeface="Times New Roman"/>
                        </a:rPr>
                        <a:t>TABLE ACCESS FULL </a:t>
                      </a:r>
                      <a:r>
                        <a:rPr lang="en-US" sz="1700" b="1" dirty="0">
                          <a:solidFill>
                            <a:srgbClr val="000080"/>
                          </a:solidFill>
                          <a:latin typeface="MS Shell Dlg 2"/>
                          <a:ea typeface="Times New Roman"/>
                          <a:cs typeface="Times New Roman"/>
                        </a:rPr>
                        <a:t>TABLE </a:t>
                      </a:r>
                      <a:r>
                        <a:rPr lang="en-US" sz="1700" dirty="0" smtClean="0">
                          <a:solidFill>
                            <a:srgbClr val="000080"/>
                          </a:solidFill>
                          <a:latin typeface="MS Shell Dlg 2"/>
                          <a:ea typeface="Times New Roman"/>
                          <a:cs typeface="Times New Roman"/>
                        </a:rPr>
                        <a:t>DM_STU.T_DM_RA_CONTACT</a:t>
                      </a:r>
                      <a:endParaRPr lang="en-US" sz="1700" dirty="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r>
              <a:tr h="717013">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pPr marL="0" marR="0">
                        <a:lnSpc>
                          <a:spcPct val="115000"/>
                        </a:lnSpc>
                        <a:spcBef>
                          <a:spcPts val="0"/>
                        </a:spcBef>
                        <a:spcAft>
                          <a:spcPts val="0"/>
                        </a:spcAft>
                      </a:pPr>
                      <a:r>
                        <a:rPr lang="en-US" sz="1700" b="1" dirty="0">
                          <a:solidFill>
                            <a:srgbClr val="000080"/>
                          </a:solidFill>
                          <a:latin typeface="Tahoma"/>
                          <a:ea typeface="Times New Roman"/>
                          <a:cs typeface="Times New Roman"/>
                        </a:rPr>
                        <a:t>4 </a:t>
                      </a:r>
                      <a:r>
                        <a:rPr lang="en-US" sz="1700" b="1" dirty="0">
                          <a:solidFill>
                            <a:srgbClr val="000080"/>
                          </a:solidFill>
                          <a:latin typeface="MS Shell Dlg 2"/>
                          <a:ea typeface="Times New Roman"/>
                          <a:cs typeface="Times New Roman"/>
                        </a:rPr>
                        <a:t>HASH JOIN </a:t>
                      </a:r>
                      <a:endParaRPr lang="en-US" sz="1700" b="1" dirty="0" smtClean="0">
                        <a:solidFill>
                          <a:srgbClr val="000080"/>
                        </a:solidFill>
                        <a:latin typeface="MS Shell Dlg 2"/>
                        <a:ea typeface="Times New Roman"/>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r>
              <a:tr h="758861">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700">
                          <a:solidFill>
                            <a:srgbClr val="000080"/>
                          </a:solidFill>
                          <a:latin typeface="Tahoma"/>
                          <a:ea typeface="Times New Roman"/>
                          <a:cs typeface="Times New Roman"/>
                        </a:rPr>
                        <a:t> </a:t>
                      </a:r>
                      <a:endParaRPr lang="en-US" sz="17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700" b="1" dirty="0">
                          <a:solidFill>
                            <a:srgbClr val="000080"/>
                          </a:solidFill>
                          <a:latin typeface="Tahoma"/>
                          <a:ea typeface="Times New Roman"/>
                          <a:cs typeface="Times New Roman"/>
                        </a:rPr>
                        <a:t>2 </a:t>
                      </a:r>
                      <a:r>
                        <a:rPr lang="en-US" sz="1700" b="1" dirty="0">
                          <a:solidFill>
                            <a:srgbClr val="FF0000"/>
                          </a:solidFill>
                          <a:latin typeface="MS Shell Dlg 2"/>
                          <a:ea typeface="Times New Roman"/>
                          <a:cs typeface="Times New Roman"/>
                        </a:rPr>
                        <a:t>TABLE ACCESS FULL </a:t>
                      </a:r>
                      <a:r>
                        <a:rPr lang="en-US" sz="1700" b="1" dirty="0">
                          <a:solidFill>
                            <a:srgbClr val="000080"/>
                          </a:solidFill>
                          <a:latin typeface="MS Shell Dlg 2"/>
                          <a:ea typeface="Times New Roman"/>
                          <a:cs typeface="Times New Roman"/>
                        </a:rPr>
                        <a:t>TABLE </a:t>
                      </a:r>
                      <a:r>
                        <a:rPr lang="en-US" sz="1700" dirty="0" smtClean="0">
                          <a:solidFill>
                            <a:srgbClr val="000080"/>
                          </a:solidFill>
                          <a:latin typeface="MS Shell Dlg 2"/>
                          <a:ea typeface="Times New Roman"/>
                          <a:cs typeface="Times New Roman"/>
                        </a:rPr>
                        <a:t>DM_STU.T_DM_RA_ANLS_FACT</a:t>
                      </a:r>
                      <a:endParaRPr lang="en-US" sz="1700" dirty="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58861">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800">
                          <a:solidFill>
                            <a:srgbClr val="000080"/>
                          </a:solidFill>
                          <a:latin typeface="Tahoma"/>
                          <a:ea typeface="Times New Roman"/>
                          <a:cs typeface="Times New Roman"/>
                        </a:rPr>
                        <a:t> </a:t>
                      </a:r>
                      <a:endParaRPr lang="en-US" sz="32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700">
                          <a:solidFill>
                            <a:srgbClr val="000080"/>
                          </a:solidFill>
                          <a:latin typeface="Tahoma"/>
                          <a:ea typeface="Times New Roman"/>
                          <a:cs typeface="Times New Roman"/>
                        </a:rPr>
                        <a:t> </a:t>
                      </a:r>
                      <a:endParaRPr lang="en-US" sz="1700">
                        <a:latin typeface="Calibri"/>
                        <a:ea typeface="Calibri"/>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a:lnSpc>
                          <a:spcPct val="115000"/>
                        </a:lnSpc>
                        <a:spcBef>
                          <a:spcPts val="0"/>
                        </a:spcBef>
                        <a:spcAft>
                          <a:spcPts val="0"/>
                        </a:spcAft>
                      </a:pPr>
                      <a:r>
                        <a:rPr lang="en-US" sz="1700" b="1" dirty="0">
                          <a:solidFill>
                            <a:srgbClr val="000080"/>
                          </a:solidFill>
                          <a:latin typeface="Tahoma"/>
                          <a:ea typeface="Times New Roman"/>
                          <a:cs typeface="Times New Roman"/>
                        </a:rPr>
                        <a:t>3 </a:t>
                      </a:r>
                      <a:r>
                        <a:rPr lang="en-US" sz="1700" b="1" dirty="0">
                          <a:solidFill>
                            <a:srgbClr val="000080"/>
                          </a:solidFill>
                          <a:latin typeface="MS Shell Dlg 2"/>
                          <a:ea typeface="Times New Roman"/>
                          <a:cs typeface="Times New Roman"/>
                        </a:rPr>
                        <a:t>INDEX FAST FULL SCAN INDEX (UNIQUE) </a:t>
                      </a:r>
                      <a:r>
                        <a:rPr lang="en-US" sz="1700" dirty="0">
                          <a:solidFill>
                            <a:srgbClr val="000080"/>
                          </a:solidFill>
                          <a:latin typeface="MS Shell Dlg 2"/>
                          <a:ea typeface="Times New Roman"/>
                          <a:cs typeface="Times New Roman"/>
                        </a:rPr>
                        <a:t>EDW.PK_STUDENT_TERM </a:t>
                      </a:r>
                      <a:endParaRPr lang="en-US" sz="1700" dirty="0" smtClean="0">
                        <a:solidFill>
                          <a:srgbClr val="000080"/>
                        </a:solidFill>
                        <a:latin typeface="MS Shell Dlg 2"/>
                        <a:ea typeface="Times New Roman"/>
                        <a:cs typeface="Times New Roman"/>
                      </a:endParaRPr>
                    </a:p>
                  </a:txBody>
                  <a:tcPr marL="19050" marR="19050" marT="19050" marB="1905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TOAD’s English Version</a:t>
            </a:r>
          </a:p>
        </p:txBody>
      </p:sp>
      <p:sp>
        <p:nvSpPr>
          <p:cNvPr id="48130" name="Content Placeholder 2"/>
          <p:cNvSpPr>
            <a:spLocks noGrp="1"/>
          </p:cNvSpPr>
          <p:nvPr>
            <p:ph idx="1"/>
          </p:nvPr>
        </p:nvSpPr>
        <p:spPr>
          <a:xfrm>
            <a:off x="228600" y="1828800"/>
            <a:ext cx="8686800" cy="3200400"/>
          </a:xfrm>
        </p:spPr>
        <p:txBody>
          <a:bodyPr/>
          <a:lstStyle/>
          <a:p>
            <a:pPr eaLnBrk="1" hangingPunct="1">
              <a:buFont typeface="Wingdings" pitchFamily="2" charset="2"/>
              <a:buNone/>
            </a:pPr>
            <a:r>
              <a:rPr lang="en-US" sz="2000" smtClean="0"/>
              <a:t>1 Every row in the table DM_STU.T_DM_RA_CONTACT is read. </a:t>
            </a:r>
          </a:p>
          <a:p>
            <a:pPr eaLnBrk="1" hangingPunct="1">
              <a:buFont typeface="Wingdings" pitchFamily="2" charset="2"/>
              <a:buNone/>
            </a:pPr>
            <a:r>
              <a:rPr lang="en-US" sz="2000" smtClean="0"/>
              <a:t>2 Every row in the table DM_STU.T_DM_RA_ANLS_FACT is read. </a:t>
            </a:r>
          </a:p>
          <a:p>
            <a:pPr eaLnBrk="1" hangingPunct="1">
              <a:buFont typeface="Wingdings" pitchFamily="2" charset="2"/>
              <a:buNone/>
            </a:pPr>
            <a:r>
              <a:rPr lang="en-US" sz="2000" smtClean="0"/>
              <a:t>3 Rows were retrieved by performing a fast read of all index records in EDW.PK_STUDENT_TERM . </a:t>
            </a:r>
          </a:p>
          <a:p>
            <a:pPr eaLnBrk="1" hangingPunct="1">
              <a:buFont typeface="Wingdings" pitchFamily="2" charset="2"/>
              <a:buNone/>
            </a:pPr>
            <a:r>
              <a:rPr lang="en-US" sz="2000" smtClean="0"/>
              <a:t>4 The result sets from steps 2, 3 were joined (hash). </a:t>
            </a:r>
          </a:p>
          <a:p>
            <a:pPr eaLnBrk="1" hangingPunct="1">
              <a:buFont typeface="Wingdings" pitchFamily="2" charset="2"/>
              <a:buNone/>
            </a:pPr>
            <a:r>
              <a:rPr lang="en-US" sz="2000" smtClean="0"/>
              <a:t>5 The result sets from steps 1, 4 were joined (hash). </a:t>
            </a:r>
          </a:p>
          <a:p>
            <a:pPr eaLnBrk="1" hangingPunct="1">
              <a:buFont typeface="Wingdings" pitchFamily="2" charset="2"/>
              <a:buNone/>
            </a:pPr>
            <a:r>
              <a:rPr lang="en-US" sz="2000" smtClean="0"/>
              <a:t>6 Rows were returned by the SELECT statement. </a:t>
            </a:r>
          </a:p>
        </p:txBody>
      </p:sp>
      <p:sp>
        <p:nvSpPr>
          <p:cNvPr id="48131"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5" name="TextBox 4"/>
          <p:cNvSpPr txBox="1"/>
          <p:nvPr/>
        </p:nvSpPr>
        <p:spPr>
          <a:xfrm>
            <a:off x="762000" y="5410200"/>
            <a:ext cx="6019800" cy="369888"/>
          </a:xfrm>
          <a:prstGeom prst="rect">
            <a:avLst/>
          </a:prstGeom>
          <a:noFill/>
        </p:spPr>
        <p:txBody>
          <a:bodyPr>
            <a:spAutoFit/>
          </a:bodyPr>
          <a:lstStyle/>
          <a:p>
            <a:pPr>
              <a:defRPr/>
            </a:pPr>
            <a:r>
              <a:rPr lang="en-US" sz="1600" i="1" dirty="0">
                <a:solidFill>
                  <a:srgbClr val="000099"/>
                </a:solidFill>
                <a:latin typeface="+mn-lt"/>
              </a:rPr>
              <a:t>TOAD is a product from </a:t>
            </a:r>
            <a:r>
              <a:rPr lang="en-US" sz="1600" i="1" dirty="0">
                <a:solidFill>
                  <a:srgbClr val="000099"/>
                </a:solidFill>
                <a:latin typeface="+mn-lt"/>
              </a:rPr>
              <a:t>Quest Software</a:t>
            </a:r>
            <a:r>
              <a:rPr lang="en-US" sz="1800" i="1" dirty="0"/>
              <a:t>.</a:t>
            </a:r>
            <a:endParaRPr lang="en-US" sz="1800"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Execution Plan</a:t>
            </a:r>
          </a:p>
        </p:txBody>
      </p:sp>
      <p:sp>
        <p:nvSpPr>
          <p:cNvPr id="49154" name="Content Placeholder 2"/>
          <p:cNvSpPr>
            <a:spLocks noGrp="1"/>
          </p:cNvSpPr>
          <p:nvPr>
            <p:ph idx="1"/>
          </p:nvPr>
        </p:nvSpPr>
        <p:spPr>
          <a:xfrm>
            <a:off x="228600" y="1371600"/>
            <a:ext cx="7772400" cy="4724400"/>
          </a:xfrm>
        </p:spPr>
        <p:txBody>
          <a:bodyPr/>
          <a:lstStyle/>
          <a:p>
            <a:pPr eaLnBrk="1" hangingPunct="1"/>
            <a:r>
              <a:rPr lang="en-US" sz="2400" smtClean="0"/>
              <a:t>Full Table Scan</a:t>
            </a:r>
          </a:p>
          <a:p>
            <a:pPr lvl="1" eaLnBrk="1" hangingPunct="1"/>
            <a:r>
              <a:rPr lang="en-US" sz="2000" smtClean="0"/>
              <a:t>Every row in the table will be read</a:t>
            </a:r>
          </a:p>
          <a:p>
            <a:pPr lvl="1" eaLnBrk="1" hangingPunct="1"/>
            <a:r>
              <a:rPr lang="en-US" sz="2000" smtClean="0"/>
              <a:t>Is not always bad!!!</a:t>
            </a:r>
          </a:p>
          <a:p>
            <a:pPr eaLnBrk="1" hangingPunct="1"/>
            <a:r>
              <a:rPr lang="en-US" sz="2400" smtClean="0"/>
              <a:t>Index Range Scan</a:t>
            </a:r>
          </a:p>
          <a:p>
            <a:pPr lvl="1" eaLnBrk="1" hangingPunct="1"/>
            <a:r>
              <a:rPr lang="en-US" sz="2000" smtClean="0"/>
              <a:t>Uses the values of an index to shorten the number of rows reviewed</a:t>
            </a:r>
          </a:p>
          <a:p>
            <a:pPr eaLnBrk="1" hangingPunct="1"/>
            <a:r>
              <a:rPr lang="en-US" sz="2400" smtClean="0"/>
              <a:t>Index Fast Full Scan</a:t>
            </a:r>
          </a:p>
          <a:p>
            <a:pPr lvl="1" eaLnBrk="1" hangingPunct="1"/>
            <a:r>
              <a:rPr lang="en-US" sz="2000" smtClean="0"/>
              <a:t>Scans the full index, yet still faster than scanning a full table</a:t>
            </a:r>
          </a:p>
          <a:p>
            <a:pPr eaLnBrk="1" hangingPunct="1"/>
            <a:r>
              <a:rPr lang="en-US" sz="2400" smtClean="0"/>
              <a:t>Index Unique Scan</a:t>
            </a:r>
          </a:p>
          <a:p>
            <a:pPr lvl="1" eaLnBrk="1" hangingPunct="1"/>
            <a:r>
              <a:rPr lang="en-US" sz="2000" smtClean="0"/>
              <a:t>Scans the index, using the unique properties to identify a specific row</a:t>
            </a:r>
            <a:r>
              <a:rPr lang="en-US" smtClean="0"/>
              <a:t>	</a:t>
            </a:r>
          </a:p>
        </p:txBody>
      </p:sp>
      <p:sp>
        <p:nvSpPr>
          <p:cNvPr id="4915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Use Indexes Effectively</a:t>
            </a:r>
          </a:p>
        </p:txBody>
      </p:sp>
      <p:sp>
        <p:nvSpPr>
          <p:cNvPr id="50178" name="Content Placeholder 2"/>
          <p:cNvSpPr>
            <a:spLocks noGrp="1"/>
          </p:cNvSpPr>
          <p:nvPr>
            <p:ph idx="1"/>
          </p:nvPr>
        </p:nvSpPr>
        <p:spPr>
          <a:xfrm>
            <a:off x="228600" y="1371600"/>
            <a:ext cx="8153400" cy="4800600"/>
          </a:xfrm>
        </p:spPr>
        <p:txBody>
          <a:bodyPr/>
          <a:lstStyle/>
          <a:p>
            <a:pPr eaLnBrk="1" hangingPunct="1"/>
            <a:r>
              <a:rPr lang="en-US" smtClean="0"/>
              <a:t>Employee Table</a:t>
            </a:r>
          </a:p>
          <a:p>
            <a:pPr eaLnBrk="1" hangingPunct="1"/>
            <a:endParaRPr lang="en-US" smtClean="0"/>
          </a:p>
          <a:p>
            <a:pPr eaLnBrk="1" hangingPunct="1"/>
            <a:endParaRPr lang="en-US" smtClean="0"/>
          </a:p>
          <a:p>
            <a:pPr eaLnBrk="1" hangingPunct="1"/>
            <a:endParaRPr lang="en-US" sz="1800" smtClean="0"/>
          </a:p>
          <a:p>
            <a:pPr eaLnBrk="1" hangingPunct="1"/>
            <a:endParaRPr lang="en-US" sz="1600" smtClean="0"/>
          </a:p>
          <a:p>
            <a:pPr eaLnBrk="1" hangingPunct="1"/>
            <a:r>
              <a:rPr lang="en-US" smtClean="0"/>
              <a:t>Employee Index (unique=yes)</a:t>
            </a:r>
          </a:p>
          <a:p>
            <a:pPr lvl="1" eaLnBrk="1" hangingPunct="1"/>
            <a:r>
              <a:rPr lang="en-US" smtClean="0"/>
              <a:t>Last Name, First Name</a:t>
            </a:r>
          </a:p>
          <a:p>
            <a:pPr eaLnBrk="1" hangingPunct="1"/>
            <a:r>
              <a:rPr lang="en-US" smtClean="0"/>
              <a:t>Primary Key Index</a:t>
            </a:r>
          </a:p>
          <a:p>
            <a:pPr lvl="1" eaLnBrk="1" hangingPunct="1"/>
            <a:r>
              <a:rPr lang="en-US" smtClean="0"/>
              <a:t>Employee ID</a:t>
            </a:r>
          </a:p>
        </p:txBody>
      </p:sp>
      <p:sp>
        <p:nvSpPr>
          <p:cNvPr id="50179"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7" name="Table 6"/>
          <p:cNvGraphicFramePr>
            <a:graphicFrameLocks noGrp="1"/>
          </p:cNvGraphicFramePr>
          <p:nvPr/>
        </p:nvGraphicFramePr>
        <p:xfrm>
          <a:off x="304800" y="2133600"/>
          <a:ext cx="8610600" cy="1295400"/>
        </p:xfrm>
        <a:graphic>
          <a:graphicData uri="http://schemas.openxmlformats.org/drawingml/2006/table">
            <a:tbl>
              <a:tblPr firstRow="1" bandRow="1">
                <a:tableStyleId>{5C22544A-7EE6-4342-B048-85BDC9FD1C3A}</a:tableStyleId>
              </a:tblPr>
              <a:tblGrid>
                <a:gridCol w="1752600"/>
                <a:gridCol w="1066800"/>
                <a:gridCol w="1295400"/>
                <a:gridCol w="1625600"/>
                <a:gridCol w="1041400"/>
                <a:gridCol w="1828800"/>
              </a:tblGrid>
              <a:tr h="838200">
                <a:tc>
                  <a:txBody>
                    <a:bodyPr/>
                    <a:lstStyle/>
                    <a:p>
                      <a:r>
                        <a:rPr lang="en-US" sz="2000" b="0" dirty="0" smtClean="0"/>
                        <a:t>Emp</a:t>
                      </a:r>
                      <a:r>
                        <a:rPr lang="en-US" sz="2000" b="0" baseline="0" dirty="0" smtClean="0"/>
                        <a:t>loyee ID</a:t>
                      </a:r>
                      <a:endParaRPr lang="en-US" sz="2000" b="0" dirty="0"/>
                    </a:p>
                  </a:txBody>
                  <a:tcPr/>
                </a:tc>
                <a:tc>
                  <a:txBody>
                    <a:bodyPr/>
                    <a:lstStyle/>
                    <a:p>
                      <a:r>
                        <a:rPr lang="en-US" sz="2000" b="0" dirty="0" smtClean="0"/>
                        <a:t>Last Name</a:t>
                      </a:r>
                      <a:endParaRPr lang="en-US" sz="2000" b="0" dirty="0"/>
                    </a:p>
                  </a:txBody>
                  <a:tcPr/>
                </a:tc>
                <a:tc>
                  <a:txBody>
                    <a:bodyPr/>
                    <a:lstStyle/>
                    <a:p>
                      <a:r>
                        <a:rPr lang="en-US" sz="2000" b="0" dirty="0" smtClean="0"/>
                        <a:t>First</a:t>
                      </a:r>
                    </a:p>
                    <a:p>
                      <a:r>
                        <a:rPr lang="en-US" sz="2000" b="0" dirty="0" smtClean="0"/>
                        <a:t>Name</a:t>
                      </a:r>
                      <a:endParaRPr lang="en-US" sz="2000" b="0" dirty="0"/>
                    </a:p>
                  </a:txBody>
                  <a:tcPr/>
                </a:tc>
                <a:tc>
                  <a:txBody>
                    <a:bodyPr/>
                    <a:lstStyle/>
                    <a:p>
                      <a:r>
                        <a:rPr lang="en-US" sz="2000" b="0" dirty="0" smtClean="0"/>
                        <a:t>Home Dept</a:t>
                      </a:r>
                      <a:endParaRPr lang="en-US" sz="2000" b="0" dirty="0"/>
                    </a:p>
                  </a:txBody>
                  <a:tcPr/>
                </a:tc>
                <a:tc>
                  <a:txBody>
                    <a:bodyPr/>
                    <a:lstStyle/>
                    <a:p>
                      <a:r>
                        <a:rPr lang="en-US" sz="2000" b="0" dirty="0" smtClean="0"/>
                        <a:t>Phone</a:t>
                      </a:r>
                      <a:endParaRPr lang="en-US" sz="2000" b="0" dirty="0"/>
                    </a:p>
                  </a:txBody>
                  <a:tcPr/>
                </a:tc>
                <a:tc>
                  <a:txBody>
                    <a:bodyPr/>
                    <a:lstStyle/>
                    <a:p>
                      <a:r>
                        <a:rPr lang="en-US" sz="2000" b="0" dirty="0" smtClean="0"/>
                        <a:t>Employment Start Date</a:t>
                      </a:r>
                      <a:endParaRPr lang="en-US" sz="2000" b="0" dirty="0"/>
                    </a:p>
                  </a:txBody>
                  <a:tcPr/>
                </a:tc>
              </a:tr>
              <a:tr h="457200">
                <a:tc>
                  <a:txBody>
                    <a:bodyPr/>
                    <a:lstStyle/>
                    <a:p>
                      <a:r>
                        <a:rPr lang="en-US" sz="2000" b="0" dirty="0" smtClean="0"/>
                        <a:t>Primary Key</a:t>
                      </a:r>
                      <a:endParaRPr lang="en-US" sz="2000" b="0" dirty="0"/>
                    </a:p>
                  </a:txBody>
                  <a:tcPr/>
                </a:tc>
                <a:tc>
                  <a:txBody>
                    <a:bodyPr/>
                    <a:lstStyle/>
                    <a:p>
                      <a:r>
                        <a:rPr lang="en-US" sz="2000" b="0" dirty="0" smtClean="0"/>
                        <a:t>Index</a:t>
                      </a:r>
                      <a:endParaRPr lang="en-US" sz="2000" b="0" dirty="0"/>
                    </a:p>
                  </a:txBody>
                  <a:tcPr/>
                </a:tc>
                <a:tc>
                  <a:txBody>
                    <a:bodyPr/>
                    <a:lstStyle/>
                    <a:p>
                      <a:r>
                        <a:rPr lang="en-US" sz="2000" b="0" dirty="0" smtClean="0"/>
                        <a:t>Index</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Sample Query 1</a:t>
            </a:r>
          </a:p>
        </p:txBody>
      </p:sp>
      <p:sp>
        <p:nvSpPr>
          <p:cNvPr id="52226" name="Content Placeholder 2"/>
          <p:cNvSpPr>
            <a:spLocks noGrp="1"/>
          </p:cNvSpPr>
          <p:nvPr>
            <p:ph idx="1"/>
          </p:nvPr>
        </p:nvSpPr>
        <p:spPr>
          <a:xfrm>
            <a:off x="228600" y="3124200"/>
            <a:ext cx="7772400" cy="2819400"/>
          </a:xfrm>
        </p:spPr>
        <p:txBody>
          <a:bodyPr/>
          <a:lstStyle/>
          <a:p>
            <a:pPr eaLnBrk="1" hangingPunct="1">
              <a:buFont typeface="Wingdings" pitchFamily="2" charset="2"/>
              <a:buNone/>
            </a:pPr>
            <a:r>
              <a:rPr lang="en-US" sz="2800" smtClean="0"/>
              <a:t>SELECT Home_Dept, First_Name, Last_Name</a:t>
            </a:r>
          </a:p>
          <a:p>
            <a:pPr eaLnBrk="1" hangingPunct="1">
              <a:buFont typeface="Wingdings" pitchFamily="2" charset="2"/>
              <a:buNone/>
            </a:pPr>
            <a:r>
              <a:rPr lang="en-US" sz="2800" smtClean="0"/>
              <a:t>FROM employee</a:t>
            </a:r>
          </a:p>
          <a:p>
            <a:pPr eaLnBrk="1" hangingPunct="1">
              <a:buFont typeface="Wingdings" pitchFamily="2" charset="2"/>
              <a:buNone/>
            </a:pPr>
            <a:r>
              <a:rPr lang="en-US" sz="2800" smtClean="0"/>
              <a:t>WHERE Home_Dept = ‘Accounting’</a:t>
            </a:r>
          </a:p>
          <a:p>
            <a:pPr eaLnBrk="1" hangingPunct="1">
              <a:buFont typeface="Wingdings" pitchFamily="2" charset="2"/>
              <a:buNone/>
            </a:pPr>
            <a:endParaRPr lang="en-US" sz="2800" smtClean="0"/>
          </a:p>
          <a:p>
            <a:pPr eaLnBrk="1" hangingPunct="1">
              <a:buFont typeface="Wingdings" pitchFamily="2" charset="2"/>
              <a:buNone/>
            </a:pPr>
            <a:r>
              <a:rPr lang="en-US" sz="2800" smtClean="0"/>
              <a:t>			</a:t>
            </a:r>
            <a:r>
              <a:rPr lang="en-US" sz="2800" smtClean="0">
                <a:solidFill>
                  <a:srgbClr val="FF0000"/>
                </a:solidFill>
              </a:rPr>
              <a:t>FULL TABLE SCAN!!!</a:t>
            </a:r>
          </a:p>
        </p:txBody>
      </p:sp>
      <p:sp>
        <p:nvSpPr>
          <p:cNvPr id="52227"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5" name="Table 4"/>
          <p:cNvGraphicFramePr>
            <a:graphicFrameLocks noGrp="1"/>
          </p:cNvGraphicFramePr>
          <p:nvPr/>
        </p:nvGraphicFramePr>
        <p:xfrm>
          <a:off x="228600" y="1371600"/>
          <a:ext cx="8610600" cy="1295400"/>
        </p:xfrm>
        <a:graphic>
          <a:graphicData uri="http://schemas.openxmlformats.org/drawingml/2006/table">
            <a:tbl>
              <a:tblPr firstRow="1" bandRow="1">
                <a:tableStyleId>{5C22544A-7EE6-4342-B048-85BDC9FD1C3A}</a:tableStyleId>
              </a:tblPr>
              <a:tblGrid>
                <a:gridCol w="1752600"/>
                <a:gridCol w="1066800"/>
                <a:gridCol w="1295400"/>
                <a:gridCol w="1625600"/>
                <a:gridCol w="1041400"/>
                <a:gridCol w="1828800"/>
              </a:tblGrid>
              <a:tr h="838200">
                <a:tc>
                  <a:txBody>
                    <a:bodyPr/>
                    <a:lstStyle/>
                    <a:p>
                      <a:r>
                        <a:rPr lang="en-US" sz="2000" b="0" dirty="0" smtClean="0"/>
                        <a:t>Emp</a:t>
                      </a:r>
                      <a:r>
                        <a:rPr lang="en-US" sz="2000" b="0" baseline="0" dirty="0" smtClean="0"/>
                        <a:t>loyee ID</a:t>
                      </a:r>
                      <a:endParaRPr lang="en-US" sz="2000" b="0" dirty="0"/>
                    </a:p>
                  </a:txBody>
                  <a:tcPr/>
                </a:tc>
                <a:tc>
                  <a:txBody>
                    <a:bodyPr/>
                    <a:lstStyle/>
                    <a:p>
                      <a:r>
                        <a:rPr lang="en-US" sz="2000" b="0" dirty="0" smtClean="0"/>
                        <a:t>Last Name</a:t>
                      </a:r>
                      <a:endParaRPr lang="en-US" sz="2000" b="0" dirty="0"/>
                    </a:p>
                  </a:txBody>
                  <a:tcPr/>
                </a:tc>
                <a:tc>
                  <a:txBody>
                    <a:bodyPr/>
                    <a:lstStyle/>
                    <a:p>
                      <a:r>
                        <a:rPr lang="en-US" sz="2000" b="0" dirty="0" smtClean="0"/>
                        <a:t>First</a:t>
                      </a:r>
                    </a:p>
                    <a:p>
                      <a:r>
                        <a:rPr lang="en-US" sz="2000" b="0" dirty="0" smtClean="0"/>
                        <a:t>Name</a:t>
                      </a:r>
                      <a:endParaRPr lang="en-US" sz="2000" b="0" dirty="0"/>
                    </a:p>
                  </a:txBody>
                  <a:tcPr/>
                </a:tc>
                <a:tc>
                  <a:txBody>
                    <a:bodyPr/>
                    <a:lstStyle/>
                    <a:p>
                      <a:r>
                        <a:rPr lang="en-US" sz="2000" b="0" dirty="0" smtClean="0"/>
                        <a:t>Home Dept</a:t>
                      </a:r>
                      <a:endParaRPr lang="en-US" sz="2000" b="0" dirty="0"/>
                    </a:p>
                  </a:txBody>
                  <a:tcPr/>
                </a:tc>
                <a:tc>
                  <a:txBody>
                    <a:bodyPr/>
                    <a:lstStyle/>
                    <a:p>
                      <a:r>
                        <a:rPr lang="en-US" sz="2000" b="0" dirty="0" smtClean="0"/>
                        <a:t>Phone</a:t>
                      </a:r>
                      <a:endParaRPr lang="en-US" sz="2000" b="0" dirty="0"/>
                    </a:p>
                  </a:txBody>
                  <a:tcPr/>
                </a:tc>
                <a:tc>
                  <a:txBody>
                    <a:bodyPr/>
                    <a:lstStyle/>
                    <a:p>
                      <a:r>
                        <a:rPr lang="en-US" sz="2000" b="0" dirty="0" smtClean="0"/>
                        <a:t>Employment Start Date</a:t>
                      </a:r>
                      <a:endParaRPr lang="en-US" sz="2000" b="0" dirty="0"/>
                    </a:p>
                  </a:txBody>
                  <a:tcPr/>
                </a:tc>
              </a:tr>
              <a:tr h="457200">
                <a:tc>
                  <a:txBody>
                    <a:bodyPr/>
                    <a:lstStyle/>
                    <a:p>
                      <a:r>
                        <a:rPr lang="en-US" sz="2000" b="0" dirty="0" smtClean="0"/>
                        <a:t>Primary Key</a:t>
                      </a:r>
                      <a:endParaRPr lang="en-US" sz="2000" b="0" dirty="0"/>
                    </a:p>
                  </a:txBody>
                  <a:tcPr/>
                </a:tc>
                <a:tc>
                  <a:txBody>
                    <a:bodyPr/>
                    <a:lstStyle/>
                    <a:p>
                      <a:r>
                        <a:rPr lang="en-US" sz="2000" b="0" dirty="0" smtClean="0"/>
                        <a:t>Index</a:t>
                      </a:r>
                      <a:endParaRPr lang="en-US" sz="2000" b="0" dirty="0"/>
                    </a:p>
                  </a:txBody>
                  <a:tcPr/>
                </a:tc>
                <a:tc>
                  <a:txBody>
                    <a:bodyPr/>
                    <a:lstStyle/>
                    <a:p>
                      <a:r>
                        <a:rPr lang="en-US" sz="2000" b="0" dirty="0" smtClean="0"/>
                        <a:t>Index</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Sample Query 2</a:t>
            </a:r>
          </a:p>
        </p:txBody>
      </p:sp>
      <p:sp>
        <p:nvSpPr>
          <p:cNvPr id="53250" name="Content Placeholder 2"/>
          <p:cNvSpPr>
            <a:spLocks noGrp="1"/>
          </p:cNvSpPr>
          <p:nvPr>
            <p:ph idx="1"/>
          </p:nvPr>
        </p:nvSpPr>
        <p:spPr>
          <a:xfrm>
            <a:off x="228600" y="3124200"/>
            <a:ext cx="7772400" cy="2133600"/>
          </a:xfrm>
        </p:spPr>
        <p:txBody>
          <a:bodyPr/>
          <a:lstStyle/>
          <a:p>
            <a:pPr eaLnBrk="1" hangingPunct="1">
              <a:buFont typeface="Wingdings" pitchFamily="2" charset="2"/>
              <a:buNone/>
            </a:pPr>
            <a:r>
              <a:rPr lang="en-US" sz="2800" smtClean="0"/>
              <a:t>SELECT Home_Dept, First_Name, Last_Name</a:t>
            </a:r>
          </a:p>
          <a:p>
            <a:pPr eaLnBrk="1" hangingPunct="1">
              <a:buFont typeface="Wingdings" pitchFamily="2" charset="2"/>
              <a:buNone/>
            </a:pPr>
            <a:r>
              <a:rPr lang="en-US" sz="2800" smtClean="0"/>
              <a:t>FROM employee</a:t>
            </a:r>
          </a:p>
          <a:p>
            <a:pPr eaLnBrk="1" hangingPunct="1">
              <a:buFont typeface="Wingdings" pitchFamily="2" charset="2"/>
              <a:buNone/>
            </a:pPr>
            <a:r>
              <a:rPr lang="en-US" sz="2800" smtClean="0"/>
              <a:t>WHERE Last_Name = ‘Smith’</a:t>
            </a:r>
          </a:p>
          <a:p>
            <a:pPr eaLnBrk="1" hangingPunct="1">
              <a:buFont typeface="Wingdings" pitchFamily="2" charset="2"/>
              <a:buNone/>
            </a:pPr>
            <a:endParaRPr lang="en-US" sz="2800" smtClean="0"/>
          </a:p>
          <a:p>
            <a:pPr algn="ctr" eaLnBrk="1" hangingPunct="1">
              <a:buFont typeface="Wingdings" pitchFamily="2" charset="2"/>
              <a:buNone/>
            </a:pPr>
            <a:r>
              <a:rPr lang="en-US" sz="2800" smtClean="0">
                <a:solidFill>
                  <a:srgbClr val="FF0000"/>
                </a:solidFill>
              </a:rPr>
              <a:t>INDEX RANGE SCAN</a:t>
            </a:r>
            <a:endParaRPr lang="en-US" sz="2800" smtClean="0"/>
          </a:p>
          <a:p>
            <a:pPr eaLnBrk="1" hangingPunct="1">
              <a:buFont typeface="Wingdings" pitchFamily="2" charset="2"/>
              <a:buNone/>
            </a:pPr>
            <a:r>
              <a:rPr lang="en-US" sz="2800" smtClean="0"/>
              <a:t>			</a:t>
            </a:r>
            <a:endParaRPr lang="en-US" sz="2800" smtClean="0">
              <a:solidFill>
                <a:srgbClr val="FF0000"/>
              </a:solidFill>
            </a:endParaRPr>
          </a:p>
        </p:txBody>
      </p:sp>
      <p:sp>
        <p:nvSpPr>
          <p:cNvPr id="53251"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5" name="Table 4"/>
          <p:cNvGraphicFramePr>
            <a:graphicFrameLocks noGrp="1"/>
          </p:cNvGraphicFramePr>
          <p:nvPr/>
        </p:nvGraphicFramePr>
        <p:xfrm>
          <a:off x="228600" y="1371600"/>
          <a:ext cx="8610600" cy="1295400"/>
        </p:xfrm>
        <a:graphic>
          <a:graphicData uri="http://schemas.openxmlformats.org/drawingml/2006/table">
            <a:tbl>
              <a:tblPr firstRow="1" bandRow="1">
                <a:tableStyleId>{5C22544A-7EE6-4342-B048-85BDC9FD1C3A}</a:tableStyleId>
              </a:tblPr>
              <a:tblGrid>
                <a:gridCol w="1752600"/>
                <a:gridCol w="1066800"/>
                <a:gridCol w="1295400"/>
                <a:gridCol w="1625600"/>
                <a:gridCol w="1041400"/>
                <a:gridCol w="1828800"/>
              </a:tblGrid>
              <a:tr h="838200">
                <a:tc>
                  <a:txBody>
                    <a:bodyPr/>
                    <a:lstStyle/>
                    <a:p>
                      <a:r>
                        <a:rPr lang="en-US" sz="2000" b="0" dirty="0" smtClean="0"/>
                        <a:t>Emp</a:t>
                      </a:r>
                      <a:r>
                        <a:rPr lang="en-US" sz="2000" b="0" baseline="0" dirty="0" smtClean="0"/>
                        <a:t>loyee ID</a:t>
                      </a:r>
                      <a:endParaRPr lang="en-US" sz="2000" b="0" dirty="0"/>
                    </a:p>
                  </a:txBody>
                  <a:tcPr/>
                </a:tc>
                <a:tc>
                  <a:txBody>
                    <a:bodyPr/>
                    <a:lstStyle/>
                    <a:p>
                      <a:r>
                        <a:rPr lang="en-US" sz="2000" b="0" dirty="0" smtClean="0"/>
                        <a:t>Last Name</a:t>
                      </a:r>
                      <a:endParaRPr lang="en-US" sz="2000" b="0" dirty="0"/>
                    </a:p>
                  </a:txBody>
                  <a:tcPr/>
                </a:tc>
                <a:tc>
                  <a:txBody>
                    <a:bodyPr/>
                    <a:lstStyle/>
                    <a:p>
                      <a:r>
                        <a:rPr lang="en-US" sz="2000" b="0" dirty="0" smtClean="0"/>
                        <a:t>First</a:t>
                      </a:r>
                    </a:p>
                    <a:p>
                      <a:r>
                        <a:rPr lang="en-US" sz="2000" b="0" dirty="0" smtClean="0"/>
                        <a:t>Name</a:t>
                      </a:r>
                      <a:endParaRPr lang="en-US" sz="2000" b="0" dirty="0"/>
                    </a:p>
                  </a:txBody>
                  <a:tcPr/>
                </a:tc>
                <a:tc>
                  <a:txBody>
                    <a:bodyPr/>
                    <a:lstStyle/>
                    <a:p>
                      <a:r>
                        <a:rPr lang="en-US" sz="2000" b="0" dirty="0" smtClean="0"/>
                        <a:t>Home Dept</a:t>
                      </a:r>
                      <a:endParaRPr lang="en-US" sz="2000" b="0" dirty="0"/>
                    </a:p>
                  </a:txBody>
                  <a:tcPr/>
                </a:tc>
                <a:tc>
                  <a:txBody>
                    <a:bodyPr/>
                    <a:lstStyle/>
                    <a:p>
                      <a:r>
                        <a:rPr lang="en-US" sz="2000" b="0" dirty="0" smtClean="0"/>
                        <a:t>Phone</a:t>
                      </a:r>
                      <a:endParaRPr lang="en-US" sz="2000" b="0" dirty="0"/>
                    </a:p>
                  </a:txBody>
                  <a:tcPr/>
                </a:tc>
                <a:tc>
                  <a:txBody>
                    <a:bodyPr/>
                    <a:lstStyle/>
                    <a:p>
                      <a:r>
                        <a:rPr lang="en-US" sz="2000" b="0" dirty="0" smtClean="0"/>
                        <a:t>Employment Start Date</a:t>
                      </a:r>
                      <a:endParaRPr lang="en-US" sz="2000" b="0" dirty="0"/>
                    </a:p>
                  </a:txBody>
                  <a:tcPr/>
                </a:tc>
              </a:tr>
              <a:tr h="457200">
                <a:tc>
                  <a:txBody>
                    <a:bodyPr/>
                    <a:lstStyle/>
                    <a:p>
                      <a:r>
                        <a:rPr lang="en-US" sz="2000" b="0" dirty="0" smtClean="0"/>
                        <a:t>Primary Key</a:t>
                      </a:r>
                      <a:endParaRPr lang="en-US" sz="2000" b="0" dirty="0"/>
                    </a:p>
                  </a:txBody>
                  <a:tcPr/>
                </a:tc>
                <a:tc>
                  <a:txBody>
                    <a:bodyPr/>
                    <a:lstStyle/>
                    <a:p>
                      <a:r>
                        <a:rPr lang="en-US" sz="2000" b="0" dirty="0" smtClean="0"/>
                        <a:t>Index</a:t>
                      </a:r>
                      <a:endParaRPr lang="en-US" sz="2000" b="0" dirty="0"/>
                    </a:p>
                  </a:txBody>
                  <a:tcPr/>
                </a:tc>
                <a:tc>
                  <a:txBody>
                    <a:bodyPr/>
                    <a:lstStyle/>
                    <a:p>
                      <a:r>
                        <a:rPr lang="en-US" sz="2000" b="0" dirty="0" smtClean="0"/>
                        <a:t>Index</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Sample Query 3</a:t>
            </a:r>
          </a:p>
        </p:txBody>
      </p:sp>
      <p:sp>
        <p:nvSpPr>
          <p:cNvPr id="54274" name="Content Placeholder 2"/>
          <p:cNvSpPr>
            <a:spLocks noGrp="1"/>
          </p:cNvSpPr>
          <p:nvPr>
            <p:ph idx="1"/>
          </p:nvPr>
        </p:nvSpPr>
        <p:spPr>
          <a:xfrm>
            <a:off x="228600" y="3048000"/>
            <a:ext cx="7772400" cy="2209800"/>
          </a:xfrm>
        </p:spPr>
        <p:txBody>
          <a:bodyPr/>
          <a:lstStyle/>
          <a:p>
            <a:pPr eaLnBrk="1" hangingPunct="1">
              <a:buFont typeface="Wingdings" pitchFamily="2" charset="2"/>
              <a:buNone/>
            </a:pPr>
            <a:r>
              <a:rPr lang="en-US" sz="2800" smtClean="0"/>
              <a:t>SELECT Home_Dept, First_Name, Last_Name</a:t>
            </a:r>
          </a:p>
          <a:p>
            <a:pPr eaLnBrk="1" hangingPunct="1">
              <a:buFont typeface="Wingdings" pitchFamily="2" charset="2"/>
              <a:buNone/>
            </a:pPr>
            <a:r>
              <a:rPr lang="en-US" sz="2800" smtClean="0"/>
              <a:t>FROM employee</a:t>
            </a:r>
          </a:p>
          <a:p>
            <a:pPr eaLnBrk="1" hangingPunct="1">
              <a:buFont typeface="Wingdings" pitchFamily="2" charset="2"/>
              <a:buNone/>
            </a:pPr>
            <a:r>
              <a:rPr lang="en-US" sz="2800" smtClean="0"/>
              <a:t>WHERE Last_Name = ‘Rogers’ AND</a:t>
            </a:r>
          </a:p>
          <a:p>
            <a:pPr eaLnBrk="1" hangingPunct="1">
              <a:buFont typeface="Wingdings" pitchFamily="2" charset="2"/>
              <a:buNone/>
            </a:pPr>
            <a:r>
              <a:rPr lang="en-US" sz="2800" smtClean="0"/>
              <a:t>            First_Name = ‘Jane’</a:t>
            </a:r>
          </a:p>
          <a:p>
            <a:pPr eaLnBrk="1" hangingPunct="1">
              <a:buFont typeface="Wingdings" pitchFamily="2" charset="2"/>
              <a:buNone/>
            </a:pPr>
            <a:endParaRPr lang="en-US" sz="2800" smtClean="0"/>
          </a:p>
          <a:p>
            <a:pPr algn="ctr" eaLnBrk="1" hangingPunct="1">
              <a:buFont typeface="Wingdings" pitchFamily="2" charset="2"/>
              <a:buNone/>
            </a:pPr>
            <a:r>
              <a:rPr lang="en-US" sz="2800" smtClean="0">
                <a:solidFill>
                  <a:srgbClr val="FF0000"/>
                </a:solidFill>
              </a:rPr>
              <a:t>INDEX UNIQUE SCAN</a:t>
            </a:r>
            <a:endParaRPr lang="en-US" sz="2800" smtClean="0"/>
          </a:p>
          <a:p>
            <a:pPr eaLnBrk="1" hangingPunct="1">
              <a:buFont typeface="Wingdings" pitchFamily="2" charset="2"/>
              <a:buNone/>
            </a:pPr>
            <a:r>
              <a:rPr lang="en-US" sz="2800" smtClean="0"/>
              <a:t>			</a:t>
            </a:r>
            <a:endParaRPr lang="en-US" sz="2800" smtClean="0">
              <a:solidFill>
                <a:srgbClr val="FF0000"/>
              </a:solidFill>
            </a:endParaRPr>
          </a:p>
        </p:txBody>
      </p:sp>
      <p:sp>
        <p:nvSpPr>
          <p:cNvPr id="54275"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6" name="Table 5"/>
          <p:cNvGraphicFramePr>
            <a:graphicFrameLocks noGrp="1"/>
          </p:cNvGraphicFramePr>
          <p:nvPr/>
        </p:nvGraphicFramePr>
        <p:xfrm>
          <a:off x="228600" y="1371600"/>
          <a:ext cx="8610600" cy="1295400"/>
        </p:xfrm>
        <a:graphic>
          <a:graphicData uri="http://schemas.openxmlformats.org/drawingml/2006/table">
            <a:tbl>
              <a:tblPr firstRow="1" bandRow="1">
                <a:tableStyleId>{5C22544A-7EE6-4342-B048-85BDC9FD1C3A}</a:tableStyleId>
              </a:tblPr>
              <a:tblGrid>
                <a:gridCol w="1752600"/>
                <a:gridCol w="1066800"/>
                <a:gridCol w="1295400"/>
                <a:gridCol w="1625600"/>
                <a:gridCol w="1041400"/>
                <a:gridCol w="1828800"/>
              </a:tblGrid>
              <a:tr h="838200">
                <a:tc>
                  <a:txBody>
                    <a:bodyPr/>
                    <a:lstStyle/>
                    <a:p>
                      <a:r>
                        <a:rPr lang="en-US" sz="2000" b="0" dirty="0" smtClean="0"/>
                        <a:t>Emp</a:t>
                      </a:r>
                      <a:r>
                        <a:rPr lang="en-US" sz="2000" b="0" baseline="0" dirty="0" smtClean="0"/>
                        <a:t>loyee ID</a:t>
                      </a:r>
                      <a:endParaRPr lang="en-US" sz="2000" b="0" dirty="0"/>
                    </a:p>
                  </a:txBody>
                  <a:tcPr/>
                </a:tc>
                <a:tc>
                  <a:txBody>
                    <a:bodyPr/>
                    <a:lstStyle/>
                    <a:p>
                      <a:r>
                        <a:rPr lang="en-US" sz="2000" b="0" dirty="0" smtClean="0"/>
                        <a:t>Last Name</a:t>
                      </a:r>
                      <a:endParaRPr lang="en-US" sz="2000" b="0" dirty="0"/>
                    </a:p>
                  </a:txBody>
                  <a:tcPr/>
                </a:tc>
                <a:tc>
                  <a:txBody>
                    <a:bodyPr/>
                    <a:lstStyle/>
                    <a:p>
                      <a:r>
                        <a:rPr lang="en-US" sz="2000" b="0" dirty="0" smtClean="0"/>
                        <a:t>First</a:t>
                      </a:r>
                    </a:p>
                    <a:p>
                      <a:r>
                        <a:rPr lang="en-US" sz="2000" b="0" dirty="0" smtClean="0"/>
                        <a:t>Name</a:t>
                      </a:r>
                      <a:endParaRPr lang="en-US" sz="2000" b="0" dirty="0"/>
                    </a:p>
                  </a:txBody>
                  <a:tcPr/>
                </a:tc>
                <a:tc>
                  <a:txBody>
                    <a:bodyPr/>
                    <a:lstStyle/>
                    <a:p>
                      <a:r>
                        <a:rPr lang="en-US" sz="2000" b="0" dirty="0" smtClean="0"/>
                        <a:t>Home Dept</a:t>
                      </a:r>
                      <a:endParaRPr lang="en-US" sz="2000" b="0" dirty="0"/>
                    </a:p>
                  </a:txBody>
                  <a:tcPr/>
                </a:tc>
                <a:tc>
                  <a:txBody>
                    <a:bodyPr/>
                    <a:lstStyle/>
                    <a:p>
                      <a:r>
                        <a:rPr lang="en-US" sz="2000" b="0" dirty="0" smtClean="0"/>
                        <a:t>Phone</a:t>
                      </a:r>
                      <a:endParaRPr lang="en-US" sz="2000" b="0" dirty="0"/>
                    </a:p>
                  </a:txBody>
                  <a:tcPr/>
                </a:tc>
                <a:tc>
                  <a:txBody>
                    <a:bodyPr/>
                    <a:lstStyle/>
                    <a:p>
                      <a:r>
                        <a:rPr lang="en-US" sz="2000" b="0" dirty="0" smtClean="0"/>
                        <a:t>Employment Start Date</a:t>
                      </a:r>
                      <a:endParaRPr lang="en-US" sz="2000" b="0" dirty="0"/>
                    </a:p>
                  </a:txBody>
                  <a:tcPr/>
                </a:tc>
              </a:tr>
              <a:tr h="457200">
                <a:tc>
                  <a:txBody>
                    <a:bodyPr/>
                    <a:lstStyle/>
                    <a:p>
                      <a:r>
                        <a:rPr lang="en-US" sz="2000" b="0" dirty="0" smtClean="0"/>
                        <a:t>Primary Key</a:t>
                      </a:r>
                      <a:endParaRPr lang="en-US" sz="2000" b="0" dirty="0"/>
                    </a:p>
                  </a:txBody>
                  <a:tcPr/>
                </a:tc>
                <a:tc>
                  <a:txBody>
                    <a:bodyPr/>
                    <a:lstStyle/>
                    <a:p>
                      <a:r>
                        <a:rPr lang="en-US" sz="2000" b="0" dirty="0" smtClean="0"/>
                        <a:t>Index</a:t>
                      </a:r>
                      <a:endParaRPr lang="en-US" sz="2000" b="0" dirty="0"/>
                    </a:p>
                  </a:txBody>
                  <a:tcPr/>
                </a:tc>
                <a:tc>
                  <a:txBody>
                    <a:bodyPr/>
                    <a:lstStyle/>
                    <a:p>
                      <a:r>
                        <a:rPr lang="en-US" sz="2000" b="0" dirty="0" smtClean="0"/>
                        <a:t>Index</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Sample Query 4</a:t>
            </a:r>
          </a:p>
        </p:txBody>
      </p:sp>
      <p:sp>
        <p:nvSpPr>
          <p:cNvPr id="55298" name="Content Placeholder 2"/>
          <p:cNvSpPr>
            <a:spLocks noGrp="1"/>
          </p:cNvSpPr>
          <p:nvPr>
            <p:ph idx="1"/>
          </p:nvPr>
        </p:nvSpPr>
        <p:spPr>
          <a:xfrm>
            <a:off x="228600" y="2971800"/>
            <a:ext cx="7772400" cy="2971800"/>
          </a:xfrm>
        </p:spPr>
        <p:txBody>
          <a:bodyPr/>
          <a:lstStyle/>
          <a:p>
            <a:pPr eaLnBrk="1" hangingPunct="1">
              <a:buFont typeface="Wingdings" pitchFamily="2" charset="2"/>
              <a:buNone/>
            </a:pPr>
            <a:r>
              <a:rPr lang="en-US" sz="2800" smtClean="0"/>
              <a:t>SELECT Home_Dept, First_Name, Last_Name</a:t>
            </a:r>
          </a:p>
          <a:p>
            <a:pPr eaLnBrk="1" hangingPunct="1">
              <a:buFont typeface="Wingdings" pitchFamily="2" charset="2"/>
              <a:buNone/>
            </a:pPr>
            <a:r>
              <a:rPr lang="en-US" sz="2800" smtClean="0"/>
              <a:t>FROM employee</a:t>
            </a:r>
          </a:p>
          <a:p>
            <a:pPr eaLnBrk="1" hangingPunct="1">
              <a:buFont typeface="Wingdings" pitchFamily="2" charset="2"/>
              <a:buNone/>
            </a:pPr>
            <a:r>
              <a:rPr lang="en-US" sz="2800" smtClean="0"/>
              <a:t>WHERE First_Name = ‘Jane’</a:t>
            </a:r>
          </a:p>
          <a:p>
            <a:pPr eaLnBrk="1" hangingPunct="1">
              <a:buFont typeface="Wingdings" pitchFamily="2" charset="2"/>
              <a:buNone/>
            </a:pPr>
            <a:endParaRPr lang="en-US" sz="2800" smtClean="0"/>
          </a:p>
          <a:p>
            <a:pPr eaLnBrk="1" hangingPunct="1">
              <a:buFont typeface="Wingdings" pitchFamily="2" charset="2"/>
              <a:buNone/>
            </a:pPr>
            <a:r>
              <a:rPr lang="en-US" sz="2800" smtClean="0"/>
              <a:t>			</a:t>
            </a:r>
            <a:r>
              <a:rPr lang="en-US" sz="2800" smtClean="0">
                <a:solidFill>
                  <a:srgbClr val="FF0000"/>
                </a:solidFill>
              </a:rPr>
              <a:t>INDEX RANGE SCAN</a:t>
            </a:r>
          </a:p>
        </p:txBody>
      </p:sp>
      <p:sp>
        <p:nvSpPr>
          <p:cNvPr id="55299"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5" name="Table 4"/>
          <p:cNvGraphicFramePr>
            <a:graphicFrameLocks noGrp="1"/>
          </p:cNvGraphicFramePr>
          <p:nvPr/>
        </p:nvGraphicFramePr>
        <p:xfrm>
          <a:off x="228600" y="1371600"/>
          <a:ext cx="8610600" cy="1295400"/>
        </p:xfrm>
        <a:graphic>
          <a:graphicData uri="http://schemas.openxmlformats.org/drawingml/2006/table">
            <a:tbl>
              <a:tblPr firstRow="1" bandRow="1">
                <a:tableStyleId>{5C22544A-7EE6-4342-B048-85BDC9FD1C3A}</a:tableStyleId>
              </a:tblPr>
              <a:tblGrid>
                <a:gridCol w="1752600"/>
                <a:gridCol w="1066800"/>
                <a:gridCol w="1295400"/>
                <a:gridCol w="1625600"/>
                <a:gridCol w="1041400"/>
                <a:gridCol w="1828800"/>
              </a:tblGrid>
              <a:tr h="838200">
                <a:tc>
                  <a:txBody>
                    <a:bodyPr/>
                    <a:lstStyle/>
                    <a:p>
                      <a:r>
                        <a:rPr lang="en-US" sz="2000" b="0" dirty="0" smtClean="0"/>
                        <a:t>Emp</a:t>
                      </a:r>
                      <a:r>
                        <a:rPr lang="en-US" sz="2000" b="0" baseline="0" dirty="0" smtClean="0"/>
                        <a:t>loyee ID</a:t>
                      </a:r>
                      <a:endParaRPr lang="en-US" sz="2000" b="0" dirty="0"/>
                    </a:p>
                  </a:txBody>
                  <a:tcPr/>
                </a:tc>
                <a:tc>
                  <a:txBody>
                    <a:bodyPr/>
                    <a:lstStyle/>
                    <a:p>
                      <a:r>
                        <a:rPr lang="en-US" sz="2000" b="0" dirty="0" smtClean="0"/>
                        <a:t>Last Name</a:t>
                      </a:r>
                      <a:endParaRPr lang="en-US" sz="2000" b="0" dirty="0"/>
                    </a:p>
                  </a:txBody>
                  <a:tcPr/>
                </a:tc>
                <a:tc>
                  <a:txBody>
                    <a:bodyPr/>
                    <a:lstStyle/>
                    <a:p>
                      <a:r>
                        <a:rPr lang="en-US" sz="2000" b="0" dirty="0" smtClean="0"/>
                        <a:t>First</a:t>
                      </a:r>
                    </a:p>
                    <a:p>
                      <a:r>
                        <a:rPr lang="en-US" sz="2000" b="0" dirty="0" smtClean="0"/>
                        <a:t>Name</a:t>
                      </a:r>
                      <a:endParaRPr lang="en-US" sz="2000" b="0" dirty="0"/>
                    </a:p>
                  </a:txBody>
                  <a:tcPr/>
                </a:tc>
                <a:tc>
                  <a:txBody>
                    <a:bodyPr/>
                    <a:lstStyle/>
                    <a:p>
                      <a:r>
                        <a:rPr lang="en-US" sz="2000" b="0" dirty="0" smtClean="0"/>
                        <a:t>Home Dept</a:t>
                      </a:r>
                      <a:endParaRPr lang="en-US" sz="2000" b="0" dirty="0"/>
                    </a:p>
                  </a:txBody>
                  <a:tcPr/>
                </a:tc>
                <a:tc>
                  <a:txBody>
                    <a:bodyPr/>
                    <a:lstStyle/>
                    <a:p>
                      <a:r>
                        <a:rPr lang="en-US" sz="2000" b="0" dirty="0" smtClean="0"/>
                        <a:t>Phone</a:t>
                      </a:r>
                      <a:endParaRPr lang="en-US" sz="2000" b="0" dirty="0"/>
                    </a:p>
                  </a:txBody>
                  <a:tcPr/>
                </a:tc>
                <a:tc>
                  <a:txBody>
                    <a:bodyPr/>
                    <a:lstStyle/>
                    <a:p>
                      <a:r>
                        <a:rPr lang="en-US" sz="2000" b="0" dirty="0" smtClean="0"/>
                        <a:t>Employment Start Date</a:t>
                      </a:r>
                      <a:endParaRPr lang="en-US" sz="2000" b="0" dirty="0"/>
                    </a:p>
                  </a:txBody>
                  <a:tcPr/>
                </a:tc>
              </a:tr>
              <a:tr h="457200">
                <a:tc>
                  <a:txBody>
                    <a:bodyPr/>
                    <a:lstStyle/>
                    <a:p>
                      <a:r>
                        <a:rPr lang="en-US" sz="2000" b="0" dirty="0" smtClean="0"/>
                        <a:t>Primary Key</a:t>
                      </a:r>
                      <a:endParaRPr lang="en-US" sz="2000" b="0" dirty="0"/>
                    </a:p>
                  </a:txBody>
                  <a:tcPr/>
                </a:tc>
                <a:tc>
                  <a:txBody>
                    <a:bodyPr/>
                    <a:lstStyle/>
                    <a:p>
                      <a:r>
                        <a:rPr lang="en-US" sz="2000" b="0" dirty="0" smtClean="0"/>
                        <a:t>Index</a:t>
                      </a:r>
                      <a:endParaRPr lang="en-US" sz="2000" b="0" dirty="0"/>
                    </a:p>
                  </a:txBody>
                  <a:tcPr/>
                </a:tc>
                <a:tc>
                  <a:txBody>
                    <a:bodyPr/>
                    <a:lstStyle/>
                    <a:p>
                      <a:r>
                        <a:rPr lang="en-US" sz="2000" b="0" dirty="0" smtClean="0"/>
                        <a:t>Index</a:t>
                      </a:r>
                      <a:endParaRPr lang="en-US" sz="2000" b="0" dirty="0"/>
                    </a:p>
                  </a:txBody>
                  <a:tcPr/>
                </a:tc>
                <a:tc>
                  <a:txBody>
                    <a:bodyPr/>
                    <a:lstStyle/>
                    <a:p>
                      <a:endParaRPr lang="en-US" sz="2000" b="0" dirty="0"/>
                    </a:p>
                  </a:txBody>
                  <a:tcPr/>
                </a:tc>
                <a:tc>
                  <a:txBody>
                    <a:bodyPr/>
                    <a:lstStyle/>
                    <a:p>
                      <a:endParaRPr lang="en-US" sz="2000" b="0" dirty="0"/>
                    </a:p>
                  </a:txBody>
                  <a:tcPr/>
                </a:tc>
                <a:tc>
                  <a:txBody>
                    <a:bodyPr/>
                    <a:lstStyle/>
                    <a:p>
                      <a:endParaRPr lang="en-US" sz="2000" b="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5"/>
          <p:cNvSpPr>
            <a:spLocks noGrp="1" noChangeArrowheads="1"/>
          </p:cNvSpPr>
          <p:nvPr>
            <p:ph type="title"/>
          </p:nvPr>
        </p:nvSpPr>
        <p:spPr/>
        <p:txBody>
          <a:bodyPr/>
          <a:lstStyle/>
          <a:p>
            <a:pPr marL="1016000" indent="-1016000" eaLnBrk="1" hangingPunct="1"/>
            <a:r>
              <a:rPr lang="en-US" smtClean="0"/>
              <a:t>AITS-Decision Support</a:t>
            </a:r>
          </a:p>
        </p:txBody>
      </p:sp>
      <p:sp>
        <p:nvSpPr>
          <p:cNvPr id="9" name="Content Placeholder 8"/>
          <p:cNvSpPr>
            <a:spLocks noGrp="1"/>
          </p:cNvSpPr>
          <p:nvPr>
            <p:ph idx="1"/>
          </p:nvPr>
        </p:nvSpPr>
        <p:spPr>
          <a:xfrm>
            <a:off x="685800" y="1371600"/>
            <a:ext cx="7772400" cy="5061857"/>
          </a:xfrm>
        </p:spPr>
        <p:txBody>
          <a:bodyPr numCol="2"/>
          <a:lstStyle/>
          <a:p>
            <a:pPr eaLnBrk="1" hangingPunct="1">
              <a:buFont typeface="Wingdings" pitchFamily="2" charset="2"/>
              <a:buNone/>
              <a:defRPr/>
            </a:pPr>
            <a:r>
              <a:rPr lang="en-US" sz="2800" dirty="0" smtClean="0"/>
              <a:t>Services provided</a:t>
            </a:r>
          </a:p>
          <a:p>
            <a:pPr lvl="1" eaLnBrk="1" hangingPunct="1">
              <a:buFont typeface="Arial" pitchFamily="34" charset="0"/>
              <a:buChar char="•"/>
              <a:defRPr/>
            </a:pPr>
            <a:r>
              <a:rPr lang="en-US" sz="2400" dirty="0" smtClean="0"/>
              <a:t>Nightly ETL updates</a:t>
            </a:r>
          </a:p>
          <a:p>
            <a:pPr lvl="1" eaLnBrk="1" hangingPunct="1">
              <a:buFont typeface="Arial" pitchFamily="34" charset="0"/>
              <a:buChar char="•"/>
              <a:defRPr/>
            </a:pPr>
            <a:r>
              <a:rPr lang="en-US" sz="2400" dirty="0" smtClean="0"/>
              <a:t>DW/BI performance </a:t>
            </a:r>
          </a:p>
          <a:p>
            <a:pPr lvl="1" eaLnBrk="1" hangingPunct="1">
              <a:buFont typeface="Arial" pitchFamily="34" charset="0"/>
              <a:buChar char="•"/>
              <a:defRPr/>
            </a:pPr>
            <a:r>
              <a:rPr lang="en-US" sz="2400" dirty="0" smtClean="0"/>
              <a:t>Capacity planning</a:t>
            </a:r>
          </a:p>
          <a:p>
            <a:pPr lvl="1" eaLnBrk="1" hangingPunct="1">
              <a:buFont typeface="Arial" pitchFamily="34" charset="0"/>
              <a:buChar char="•"/>
              <a:defRPr/>
            </a:pPr>
            <a:r>
              <a:rPr lang="en-US" sz="2400" dirty="0" smtClean="0"/>
              <a:t>Technology upgrades</a:t>
            </a:r>
          </a:p>
          <a:p>
            <a:pPr lvl="1" eaLnBrk="1" hangingPunct="1">
              <a:buFont typeface="Arial" pitchFamily="34" charset="0"/>
              <a:buChar char="•"/>
              <a:defRPr/>
            </a:pPr>
            <a:r>
              <a:rPr lang="en-US" sz="2400" dirty="0" smtClean="0"/>
              <a:t>Security design</a:t>
            </a:r>
          </a:p>
          <a:p>
            <a:pPr lvl="1" eaLnBrk="1" hangingPunct="1">
              <a:buFont typeface="Arial" pitchFamily="34" charset="0"/>
              <a:buChar char="•"/>
              <a:defRPr/>
            </a:pPr>
            <a:r>
              <a:rPr lang="en-US" sz="2400" dirty="0" smtClean="0"/>
              <a:t>Data quality</a:t>
            </a:r>
          </a:p>
          <a:p>
            <a:pPr lvl="1" eaLnBrk="1" hangingPunct="1">
              <a:buFont typeface="Arial" pitchFamily="34" charset="0"/>
              <a:buChar char="•"/>
              <a:defRPr/>
            </a:pPr>
            <a:r>
              <a:rPr lang="en-US" sz="2400" dirty="0" smtClean="0"/>
              <a:t>Data education</a:t>
            </a:r>
          </a:p>
          <a:p>
            <a:pPr lvl="1" eaLnBrk="1" hangingPunct="1">
              <a:buFont typeface="Arial" pitchFamily="34" charset="0"/>
              <a:buChar char="•"/>
              <a:defRPr/>
            </a:pPr>
            <a:r>
              <a:rPr lang="en-US" sz="2400" dirty="0" smtClean="0"/>
              <a:t>Tool training</a:t>
            </a:r>
          </a:p>
          <a:p>
            <a:pPr lvl="1" eaLnBrk="1" hangingPunct="1">
              <a:buFont typeface="Arial" pitchFamily="34" charset="0"/>
              <a:buChar char="•"/>
              <a:defRPr/>
            </a:pPr>
            <a:r>
              <a:rPr lang="en-US" sz="2400" dirty="0" smtClean="0"/>
              <a:t>Metadata </a:t>
            </a:r>
          </a:p>
          <a:p>
            <a:pPr lvl="1" eaLnBrk="1" hangingPunct="1">
              <a:buFont typeface="Arial" pitchFamily="34" charset="0"/>
              <a:buChar char="•"/>
              <a:defRPr/>
            </a:pPr>
            <a:endParaRPr lang="en-US" dirty="0" smtClean="0"/>
          </a:p>
          <a:p>
            <a:pPr lvl="1" eaLnBrk="1" hangingPunct="1">
              <a:buFont typeface="Arial" pitchFamily="34" charset="0"/>
              <a:buChar char="•"/>
              <a:defRPr/>
            </a:pPr>
            <a:endParaRPr lang="en-US" sz="2400" dirty="0" smtClean="0"/>
          </a:p>
          <a:p>
            <a:pPr lvl="1" eaLnBrk="1" hangingPunct="1">
              <a:buFont typeface="Arial" pitchFamily="34" charset="0"/>
              <a:buChar char="•"/>
              <a:defRPr/>
            </a:pPr>
            <a:r>
              <a:rPr lang="en-US" sz="2400" dirty="0" smtClean="0"/>
              <a:t>Web site</a:t>
            </a:r>
          </a:p>
          <a:p>
            <a:pPr lvl="1" eaLnBrk="1" hangingPunct="1">
              <a:buFont typeface="Arial" pitchFamily="34" charset="0"/>
              <a:buChar char="•"/>
              <a:defRPr/>
            </a:pPr>
            <a:r>
              <a:rPr lang="en-US" sz="2400" dirty="0" smtClean="0"/>
              <a:t>Telephone support</a:t>
            </a:r>
          </a:p>
          <a:p>
            <a:pPr lvl="1" eaLnBrk="1" hangingPunct="1">
              <a:buFont typeface="Arial" pitchFamily="34" charset="0"/>
              <a:buChar char="•"/>
              <a:defRPr/>
            </a:pPr>
            <a:r>
              <a:rPr lang="en-US" sz="2400" dirty="0" smtClean="0"/>
              <a:t>Project support</a:t>
            </a:r>
          </a:p>
          <a:p>
            <a:pPr lvl="1" eaLnBrk="1" hangingPunct="1">
              <a:buFont typeface="Arial" pitchFamily="34" charset="0"/>
              <a:buChar char="•"/>
              <a:defRPr/>
            </a:pPr>
            <a:r>
              <a:rPr lang="en-US" sz="2400" dirty="0" smtClean="0"/>
              <a:t>Business Intelligence administration</a:t>
            </a:r>
          </a:p>
          <a:p>
            <a:pPr lvl="1" eaLnBrk="1" hangingPunct="1">
              <a:buFont typeface="Arial" pitchFamily="34" charset="0"/>
              <a:buChar char="•"/>
              <a:defRPr/>
            </a:pPr>
            <a:r>
              <a:rPr lang="en-US" sz="2400" dirty="0" smtClean="0"/>
              <a:t>Query Clearinghouse and Business Solutions</a:t>
            </a:r>
          </a:p>
          <a:p>
            <a:pPr lvl="1" eaLnBrk="1" hangingPunct="1">
              <a:buFont typeface="Arial" pitchFamily="34" charset="0"/>
              <a:buChar char="•"/>
              <a:defRPr/>
            </a:pPr>
            <a:r>
              <a:rPr lang="en-US" sz="2400" dirty="0" smtClean="0"/>
              <a:t>Report publishing</a:t>
            </a:r>
          </a:p>
          <a:p>
            <a:pPr lvl="1" eaLnBrk="1" hangingPunct="1">
              <a:buFont typeface="Arial" pitchFamily="34" charset="0"/>
              <a:buChar char="•"/>
              <a:defRPr/>
            </a:pPr>
            <a:r>
              <a:rPr lang="en-US" sz="2400" dirty="0" smtClean="0"/>
              <a:t>Data Visualization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Why won’t it use my index?</a:t>
            </a:r>
          </a:p>
        </p:txBody>
      </p:sp>
      <p:sp>
        <p:nvSpPr>
          <p:cNvPr id="56322" name="Content Placeholder 2"/>
          <p:cNvSpPr>
            <a:spLocks noGrp="1"/>
          </p:cNvSpPr>
          <p:nvPr>
            <p:ph idx="1"/>
          </p:nvPr>
        </p:nvSpPr>
        <p:spPr/>
        <p:txBody>
          <a:bodyPr/>
          <a:lstStyle/>
          <a:p>
            <a:pPr eaLnBrk="1" hangingPunct="1"/>
            <a:r>
              <a:rPr lang="en-US" smtClean="0"/>
              <a:t>Using NOT EQUAL (&lt;&gt;, !=)</a:t>
            </a:r>
          </a:p>
          <a:p>
            <a:pPr eaLnBrk="1" hangingPunct="1"/>
            <a:r>
              <a:rPr lang="en-US" smtClean="0"/>
              <a:t>Using IS NULL or IS NOT NULL</a:t>
            </a:r>
          </a:p>
          <a:p>
            <a:pPr eaLnBrk="1" hangingPunct="1"/>
            <a:r>
              <a:rPr lang="en-US" smtClean="0"/>
              <a:t>Using Functions</a:t>
            </a:r>
          </a:p>
          <a:p>
            <a:pPr lvl="1" eaLnBrk="1" hangingPunct="1"/>
            <a:r>
              <a:rPr lang="en-US" sz="2000" smtClean="0"/>
              <a:t>TO_CHAR(), TO_DATE()</a:t>
            </a:r>
          </a:p>
          <a:p>
            <a:pPr lvl="1" eaLnBrk="1" hangingPunct="1"/>
            <a:r>
              <a:rPr lang="en-US" sz="2000" smtClean="0"/>
              <a:t>SUBSTR(), LEFT(),TRIM()</a:t>
            </a:r>
          </a:p>
          <a:p>
            <a:pPr eaLnBrk="1" hangingPunct="1"/>
            <a:r>
              <a:rPr lang="en-US" smtClean="0"/>
              <a:t>Comparing Mismatched Data Types</a:t>
            </a:r>
          </a:p>
          <a:p>
            <a:pPr lvl="1" eaLnBrk="1" hangingPunct="1"/>
            <a:r>
              <a:rPr lang="en-US" sz="2000" smtClean="0"/>
              <a:t>Comparing a number to a VARCHAR2 (VARCHAR) column</a:t>
            </a:r>
          </a:p>
        </p:txBody>
      </p:sp>
      <p:sp>
        <p:nvSpPr>
          <p:cNvPr id="5632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Checking for indexes - Oracle</a:t>
            </a:r>
          </a:p>
        </p:txBody>
      </p:sp>
      <p:sp>
        <p:nvSpPr>
          <p:cNvPr id="57346" name="Content Placeholder 2"/>
          <p:cNvSpPr>
            <a:spLocks noGrp="1"/>
          </p:cNvSpPr>
          <p:nvPr>
            <p:ph idx="1"/>
          </p:nvPr>
        </p:nvSpPr>
        <p:spPr>
          <a:xfrm>
            <a:off x="228600" y="2667000"/>
            <a:ext cx="8686800" cy="3200400"/>
          </a:xfrm>
        </p:spPr>
        <p:txBody>
          <a:bodyPr/>
          <a:lstStyle/>
          <a:p>
            <a:pPr eaLnBrk="1" hangingPunct="1">
              <a:buFont typeface="Wingdings" pitchFamily="2" charset="2"/>
              <a:buNone/>
            </a:pPr>
            <a:r>
              <a:rPr lang="en-US" sz="2800" b="1" smtClean="0">
                <a:solidFill>
                  <a:schemeClr val="tx1"/>
                </a:solidFill>
                <a:latin typeface="Courier New" pitchFamily="49" charset="0"/>
                <a:cs typeface="Courier New" pitchFamily="49" charset="0"/>
              </a:rPr>
              <a:t>SELECT table_name, index_name, </a:t>
            </a:r>
          </a:p>
          <a:p>
            <a:pPr eaLnBrk="1" hangingPunct="1">
              <a:buFont typeface="Wingdings" pitchFamily="2" charset="2"/>
              <a:buNone/>
            </a:pPr>
            <a:r>
              <a:rPr lang="en-US" sz="2800" b="1" smtClean="0">
                <a:solidFill>
                  <a:schemeClr val="tx1"/>
                </a:solidFill>
                <a:latin typeface="Courier New" pitchFamily="49" charset="0"/>
                <a:cs typeface="Courier New" pitchFamily="49" charset="0"/>
              </a:rPr>
              <a:t>       column_name, column_position</a:t>
            </a:r>
          </a:p>
          <a:p>
            <a:pPr eaLnBrk="1" hangingPunct="1">
              <a:buFont typeface="Wingdings" pitchFamily="2" charset="2"/>
              <a:buNone/>
            </a:pPr>
            <a:r>
              <a:rPr lang="en-US" sz="2800" b="1" smtClean="0">
                <a:solidFill>
                  <a:schemeClr val="tx1"/>
                </a:solidFill>
                <a:latin typeface="Courier New" pitchFamily="49" charset="0"/>
                <a:cs typeface="Courier New" pitchFamily="49" charset="0"/>
              </a:rPr>
              <a:t> FROM  all_ind_columns</a:t>
            </a:r>
          </a:p>
          <a:p>
            <a:pPr eaLnBrk="1" hangingPunct="1">
              <a:buFont typeface="Wingdings" pitchFamily="2" charset="2"/>
              <a:buNone/>
            </a:pPr>
            <a:r>
              <a:rPr lang="en-US" sz="2800" b="1" smtClean="0">
                <a:solidFill>
                  <a:schemeClr val="tx1"/>
                </a:solidFill>
                <a:latin typeface="Courier New" pitchFamily="49" charset="0"/>
                <a:cs typeface="Courier New" pitchFamily="49" charset="0"/>
              </a:rPr>
              <a:t>WHERE  table_name = ‘EMPLOYEE’</a:t>
            </a:r>
          </a:p>
          <a:p>
            <a:pPr eaLnBrk="1" hangingPunct="1">
              <a:buFont typeface="Wingdings" pitchFamily="2" charset="2"/>
              <a:buNone/>
            </a:pPr>
            <a:r>
              <a:rPr lang="en-US" sz="2800" b="1" smtClean="0">
                <a:solidFill>
                  <a:schemeClr val="tx1"/>
                </a:solidFill>
                <a:latin typeface="Courier New" pitchFamily="49" charset="0"/>
                <a:cs typeface="Courier New" pitchFamily="49" charset="0"/>
              </a:rPr>
              <a:t>  AND  table_owner = ‘DEMO’</a:t>
            </a:r>
          </a:p>
          <a:p>
            <a:pPr eaLnBrk="1" hangingPunct="1">
              <a:buFont typeface="Wingdings" pitchFamily="2" charset="2"/>
              <a:buNone/>
            </a:pPr>
            <a:r>
              <a:rPr lang="en-US" sz="2800" b="1" smtClean="0">
                <a:solidFill>
                  <a:schemeClr val="tx1"/>
                </a:solidFill>
                <a:latin typeface="Courier New" pitchFamily="49" charset="0"/>
                <a:cs typeface="Courier New" pitchFamily="49" charset="0"/>
              </a:rPr>
              <a:t>ORDER BY index_name, column_position</a:t>
            </a:r>
          </a:p>
        </p:txBody>
      </p:sp>
      <p:sp>
        <p:nvSpPr>
          <p:cNvPr id="57347"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57348" name="TextBox 4"/>
          <p:cNvSpPr txBox="1">
            <a:spLocks noChangeArrowheads="1"/>
          </p:cNvSpPr>
          <p:nvPr/>
        </p:nvSpPr>
        <p:spPr bwMode="auto">
          <a:xfrm>
            <a:off x="533400" y="1600200"/>
            <a:ext cx="7467600" cy="523875"/>
          </a:xfrm>
          <a:prstGeom prst="rect">
            <a:avLst/>
          </a:prstGeom>
          <a:noFill/>
          <a:ln w="9525">
            <a:noFill/>
            <a:miter lim="800000"/>
            <a:headEnd/>
            <a:tailEnd/>
          </a:ln>
        </p:spPr>
        <p:txBody>
          <a:bodyPr>
            <a:spAutoFit/>
          </a:bodyPr>
          <a:lstStyle/>
          <a:p>
            <a:r>
              <a:rPr lang="en-US" sz="2800">
                <a:solidFill>
                  <a:srgbClr val="000099"/>
                </a:solidFill>
                <a:latin typeface="Tahoma" pitchFamily="34" charset="0"/>
                <a:cs typeface="Tahoma" pitchFamily="34" charset="0"/>
              </a:rPr>
              <a:t>List indexes for table DEMO.EMPLOYEE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0" y="152400"/>
            <a:ext cx="8991600" cy="1143000"/>
          </a:xfrm>
        </p:spPr>
        <p:txBody>
          <a:bodyPr/>
          <a:lstStyle/>
          <a:p>
            <a:pPr eaLnBrk="1" hangingPunct="1"/>
            <a:r>
              <a:rPr lang="en-US" smtClean="0"/>
              <a:t>Checking for indexes – SQL Server</a:t>
            </a:r>
          </a:p>
        </p:txBody>
      </p:sp>
      <p:sp>
        <p:nvSpPr>
          <p:cNvPr id="58370" name="Content Placeholder 2"/>
          <p:cNvSpPr>
            <a:spLocks noGrp="1"/>
          </p:cNvSpPr>
          <p:nvPr>
            <p:ph idx="1"/>
          </p:nvPr>
        </p:nvSpPr>
        <p:spPr>
          <a:xfrm>
            <a:off x="228600" y="2667000"/>
            <a:ext cx="8686800" cy="3200400"/>
          </a:xfrm>
        </p:spPr>
        <p:txBody>
          <a:bodyPr/>
          <a:lstStyle/>
          <a:p>
            <a:pPr eaLnBrk="1" hangingPunct="1">
              <a:buFont typeface="Wingdings" pitchFamily="2" charset="2"/>
              <a:buNone/>
            </a:pPr>
            <a:r>
              <a:rPr lang="en-US" sz="2800" b="1" smtClean="0">
                <a:solidFill>
                  <a:schemeClr val="tx1"/>
                </a:solidFill>
                <a:latin typeface="Courier New" pitchFamily="49" charset="0"/>
                <a:cs typeface="Courier New" pitchFamily="49" charset="0"/>
              </a:rPr>
              <a:t>sp_helpindex EMPLOYEE</a:t>
            </a:r>
          </a:p>
        </p:txBody>
      </p:sp>
      <p:sp>
        <p:nvSpPr>
          <p:cNvPr id="58371"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58372" name="TextBox 4"/>
          <p:cNvSpPr txBox="1">
            <a:spLocks noChangeArrowheads="1"/>
          </p:cNvSpPr>
          <p:nvPr/>
        </p:nvSpPr>
        <p:spPr bwMode="auto">
          <a:xfrm>
            <a:off x="533400" y="1600200"/>
            <a:ext cx="7467600" cy="523875"/>
          </a:xfrm>
          <a:prstGeom prst="rect">
            <a:avLst/>
          </a:prstGeom>
          <a:noFill/>
          <a:ln w="9525">
            <a:noFill/>
            <a:miter lim="800000"/>
            <a:headEnd/>
            <a:tailEnd/>
          </a:ln>
        </p:spPr>
        <p:txBody>
          <a:bodyPr>
            <a:spAutoFit/>
          </a:bodyPr>
          <a:lstStyle/>
          <a:p>
            <a:r>
              <a:rPr lang="en-US" sz="2800">
                <a:solidFill>
                  <a:srgbClr val="000099"/>
                </a:solidFill>
                <a:latin typeface="Tahoma" pitchFamily="34" charset="0"/>
                <a:cs typeface="Tahoma" pitchFamily="34" charset="0"/>
              </a:rPr>
              <a:t>List indexes for table DEMO.EMPLOYEE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Understanding Joins</a:t>
            </a:r>
          </a:p>
        </p:txBody>
      </p:sp>
      <p:sp>
        <p:nvSpPr>
          <p:cNvPr id="59394" name="Content Placeholder 2"/>
          <p:cNvSpPr>
            <a:spLocks noGrp="1"/>
          </p:cNvSpPr>
          <p:nvPr>
            <p:ph idx="1"/>
          </p:nvPr>
        </p:nvSpPr>
        <p:spPr/>
        <p:txBody>
          <a:bodyPr/>
          <a:lstStyle/>
          <a:p>
            <a:pPr eaLnBrk="1" hangingPunct="1"/>
            <a:r>
              <a:rPr lang="en-US" smtClean="0"/>
              <a:t>INNER join</a:t>
            </a:r>
          </a:p>
          <a:p>
            <a:pPr lvl="1" eaLnBrk="1" hangingPunct="1"/>
            <a:r>
              <a:rPr lang="en-US" smtClean="0"/>
              <a:t>Includes records only that have match in second table</a:t>
            </a:r>
          </a:p>
          <a:p>
            <a:pPr eaLnBrk="1" hangingPunct="1"/>
            <a:r>
              <a:rPr lang="en-US" smtClean="0"/>
              <a:t>OUTER join</a:t>
            </a:r>
          </a:p>
          <a:p>
            <a:pPr lvl="1" eaLnBrk="1" hangingPunct="1"/>
            <a:r>
              <a:rPr lang="en-US" smtClean="0"/>
              <a:t>Includes all records of the primary table</a:t>
            </a:r>
          </a:p>
          <a:p>
            <a:pPr lvl="2" eaLnBrk="1" hangingPunct="1"/>
            <a:r>
              <a:rPr lang="en-US" smtClean="0"/>
              <a:t>Missing data from second table will be NULL</a:t>
            </a:r>
          </a:p>
        </p:txBody>
      </p:sp>
      <p:sp>
        <p:nvSpPr>
          <p:cNvPr id="5939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Inner Joins</a:t>
            </a:r>
          </a:p>
        </p:txBody>
      </p:sp>
      <p:graphicFrame>
        <p:nvGraphicFramePr>
          <p:cNvPr id="5" name="Content Placeholder 4"/>
          <p:cNvGraphicFramePr>
            <a:graphicFrameLocks noGrp="1"/>
          </p:cNvGraphicFramePr>
          <p:nvPr>
            <p:ph idx="1"/>
          </p:nvPr>
        </p:nvGraphicFramePr>
        <p:xfrm>
          <a:off x="152400" y="1447800"/>
          <a:ext cx="5121275" cy="2225675"/>
        </p:xfrm>
        <a:graphic>
          <a:graphicData uri="http://schemas.openxmlformats.org/drawingml/2006/table">
            <a:tbl>
              <a:tblPr firstRow="1" bandRow="1">
                <a:tableStyleId>{5C22544A-7EE6-4342-B048-85BDC9FD1C3A}</a:tableStyleId>
              </a:tblPr>
              <a:tblGrid>
                <a:gridCol w="1706880"/>
                <a:gridCol w="2026920"/>
                <a:gridCol w="1386840"/>
              </a:tblGrid>
              <a:tr h="370840">
                <a:tc gridSpan="3">
                  <a:txBody>
                    <a:bodyPr/>
                    <a:lstStyle/>
                    <a:p>
                      <a:pPr algn="ctr"/>
                      <a:r>
                        <a:rPr lang="en-US" dirty="0" smtClean="0"/>
                        <a:t>STUDENTS</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UIN</a:t>
                      </a:r>
                      <a:endParaRPr lang="en-US" dirty="0"/>
                    </a:p>
                  </a:txBody>
                  <a:tcPr/>
                </a:tc>
                <a:tc>
                  <a:txBody>
                    <a:bodyPr/>
                    <a:lstStyle/>
                    <a:p>
                      <a:r>
                        <a:rPr lang="en-US" dirty="0" smtClean="0"/>
                        <a:t>Student Name</a:t>
                      </a:r>
                      <a:endParaRPr lang="en-US" dirty="0"/>
                    </a:p>
                  </a:txBody>
                  <a:tcPr/>
                </a:tc>
                <a:tc>
                  <a:txBody>
                    <a:bodyPr/>
                    <a:lstStyle/>
                    <a:p>
                      <a:r>
                        <a:rPr lang="en-US" dirty="0" smtClean="0"/>
                        <a:t>Major</a:t>
                      </a:r>
                      <a:endParaRPr lang="en-US" dirty="0"/>
                    </a:p>
                  </a:txBody>
                  <a:tcPr/>
                </a:tc>
              </a:tr>
              <a:tr h="370840">
                <a:tc>
                  <a:txBody>
                    <a:bodyPr/>
                    <a:lstStyle/>
                    <a:p>
                      <a:r>
                        <a:rPr lang="en-US" dirty="0" smtClean="0"/>
                        <a:t>011011011</a:t>
                      </a:r>
                      <a:endParaRPr lang="en-US" dirty="0"/>
                    </a:p>
                  </a:txBody>
                  <a:tcPr/>
                </a:tc>
                <a:tc>
                  <a:txBody>
                    <a:bodyPr/>
                    <a:lstStyle/>
                    <a:p>
                      <a:r>
                        <a:rPr lang="en-US" dirty="0" smtClean="0"/>
                        <a:t>Harold</a:t>
                      </a:r>
                      <a:r>
                        <a:rPr lang="en-US" baseline="0" dirty="0" smtClean="0"/>
                        <a:t> Jones</a:t>
                      </a:r>
                      <a:endParaRPr lang="en-US" dirty="0"/>
                    </a:p>
                  </a:txBody>
                  <a:tcPr/>
                </a:tc>
                <a:tc>
                  <a:txBody>
                    <a:bodyPr/>
                    <a:lstStyle/>
                    <a:p>
                      <a:r>
                        <a:rPr lang="en-US" dirty="0" smtClean="0"/>
                        <a:t>Math</a:t>
                      </a:r>
                    </a:p>
                  </a:txBody>
                  <a:tcPr/>
                </a:tc>
              </a:tr>
              <a:tr h="370840">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English</a:t>
                      </a:r>
                      <a:endParaRPr lang="en-US" dirty="0"/>
                    </a:p>
                  </a:txBody>
                  <a:tcPr/>
                </a:tc>
              </a:tr>
              <a:tr h="370840">
                <a:tc>
                  <a:txBody>
                    <a:bodyPr/>
                    <a:lstStyle/>
                    <a:p>
                      <a:r>
                        <a:rPr lang="en-US" dirty="0" smtClean="0"/>
                        <a:t>551662773</a:t>
                      </a:r>
                      <a:endParaRPr lang="en-US" dirty="0"/>
                    </a:p>
                  </a:txBody>
                  <a:tcPr/>
                </a:tc>
                <a:tc>
                  <a:txBody>
                    <a:bodyPr/>
                    <a:lstStyle/>
                    <a:p>
                      <a:r>
                        <a:rPr lang="en-US" dirty="0" smtClean="0"/>
                        <a:t>Sean </a:t>
                      </a:r>
                      <a:r>
                        <a:rPr lang="en-US" baseline="0" dirty="0" smtClean="0"/>
                        <a:t>Michaels</a:t>
                      </a:r>
                      <a:endParaRPr lang="en-US" dirty="0"/>
                    </a:p>
                  </a:txBody>
                  <a:tcPr/>
                </a:tc>
                <a:tc>
                  <a:txBody>
                    <a:bodyPr/>
                    <a:lstStyle/>
                    <a:p>
                      <a:r>
                        <a:rPr lang="en-US" dirty="0" smtClean="0"/>
                        <a:t>English</a:t>
                      </a:r>
                      <a:endParaRPr lang="en-US" dirty="0"/>
                    </a:p>
                  </a:txBody>
                  <a:tcPr/>
                </a:tc>
              </a:tr>
              <a:tr h="370840">
                <a:tc>
                  <a:txBody>
                    <a:bodyPr/>
                    <a:lstStyle/>
                    <a:p>
                      <a:r>
                        <a:rPr lang="en-US" dirty="0" smtClean="0"/>
                        <a:t>414141414</a:t>
                      </a:r>
                      <a:endParaRPr lang="en-US" dirty="0"/>
                    </a:p>
                  </a:txBody>
                  <a:tcPr/>
                </a:tc>
                <a:tc>
                  <a:txBody>
                    <a:bodyPr/>
                    <a:lstStyle/>
                    <a:p>
                      <a:r>
                        <a:rPr lang="en-US" dirty="0" smtClean="0"/>
                        <a:t>Samantha </a:t>
                      </a:r>
                      <a:r>
                        <a:rPr lang="en-US" baseline="0" dirty="0" smtClean="0"/>
                        <a:t>Kay</a:t>
                      </a:r>
                      <a:endParaRPr lang="en-US" dirty="0"/>
                    </a:p>
                  </a:txBody>
                  <a:tcPr/>
                </a:tc>
                <a:tc>
                  <a:txBody>
                    <a:bodyPr/>
                    <a:lstStyle/>
                    <a:p>
                      <a:r>
                        <a:rPr lang="en-US" dirty="0" smtClean="0"/>
                        <a:t>French</a:t>
                      </a:r>
                      <a:endParaRPr lang="en-US" dirty="0"/>
                    </a:p>
                  </a:txBody>
                  <a:tcPr/>
                </a:tc>
              </a:tr>
            </a:tbl>
          </a:graphicData>
        </a:graphic>
      </p:graphicFrame>
      <p:sp>
        <p:nvSpPr>
          <p:cNvPr id="60446"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6" name="Table 5"/>
          <p:cNvGraphicFramePr>
            <a:graphicFrameLocks noGrp="1"/>
          </p:cNvGraphicFramePr>
          <p:nvPr/>
        </p:nvGraphicFramePr>
        <p:xfrm>
          <a:off x="5486400" y="1447800"/>
          <a:ext cx="3429000" cy="2967038"/>
        </p:xfrm>
        <a:graphic>
          <a:graphicData uri="http://schemas.openxmlformats.org/drawingml/2006/table">
            <a:tbl>
              <a:tblPr firstRow="1" bandRow="1">
                <a:tableStyleId>{5C22544A-7EE6-4342-B048-85BDC9FD1C3A}</a:tableStyleId>
              </a:tblPr>
              <a:tblGrid>
                <a:gridCol w="1714500"/>
                <a:gridCol w="1714500"/>
              </a:tblGrid>
              <a:tr h="370840">
                <a:tc gridSpan="2">
                  <a:txBody>
                    <a:bodyPr/>
                    <a:lstStyle/>
                    <a:p>
                      <a:pPr algn="ctr"/>
                      <a:r>
                        <a:rPr lang="en-US" dirty="0" smtClean="0"/>
                        <a:t>CLASSES</a:t>
                      </a:r>
                      <a:endParaRPr lang="en-US" dirty="0"/>
                    </a:p>
                  </a:txBody>
                  <a:tcPr/>
                </a:tc>
                <a:tc hMerge="1">
                  <a:txBody>
                    <a:bodyPr/>
                    <a:lstStyle/>
                    <a:p>
                      <a:endParaRPr lang="en-US" dirty="0"/>
                    </a:p>
                  </a:txBody>
                  <a:tcPr/>
                </a:tc>
              </a:tr>
              <a:tr h="370840">
                <a:tc>
                  <a:txBody>
                    <a:bodyPr/>
                    <a:lstStyle/>
                    <a:p>
                      <a:r>
                        <a:rPr lang="en-US" dirty="0" smtClean="0"/>
                        <a:t>UIN</a:t>
                      </a:r>
                      <a:endParaRPr lang="en-US" dirty="0"/>
                    </a:p>
                  </a:txBody>
                  <a:tcPr/>
                </a:tc>
                <a:tc>
                  <a:txBody>
                    <a:bodyPr/>
                    <a:lstStyle/>
                    <a:p>
                      <a:r>
                        <a:rPr lang="en-US" dirty="0" smtClean="0"/>
                        <a:t>Class</a:t>
                      </a:r>
                      <a:endParaRPr lang="en-US" dirty="0"/>
                    </a:p>
                  </a:txBody>
                  <a:tcPr/>
                </a:tc>
              </a:tr>
              <a:tr h="370840">
                <a:tc>
                  <a:txBody>
                    <a:bodyPr/>
                    <a:lstStyle/>
                    <a:p>
                      <a:r>
                        <a:rPr lang="en-US" dirty="0" smtClean="0"/>
                        <a:t>011011011</a:t>
                      </a:r>
                      <a:endParaRPr lang="en-US" dirty="0"/>
                    </a:p>
                  </a:txBody>
                  <a:tcPr/>
                </a:tc>
                <a:tc>
                  <a:txBody>
                    <a:bodyPr/>
                    <a:lstStyle/>
                    <a:p>
                      <a:r>
                        <a:rPr lang="en-US" dirty="0" smtClean="0"/>
                        <a:t>MATH</a:t>
                      </a:r>
                      <a:r>
                        <a:rPr lang="en-US" baseline="0" dirty="0" smtClean="0"/>
                        <a:t>101</a:t>
                      </a:r>
                      <a:endParaRPr lang="en-US" dirty="0"/>
                    </a:p>
                  </a:txBody>
                  <a:tcPr/>
                </a:tc>
              </a:tr>
              <a:tr h="370840">
                <a:tc>
                  <a:txBody>
                    <a:bodyPr/>
                    <a:lstStyle/>
                    <a:p>
                      <a:r>
                        <a:rPr lang="en-US" dirty="0" smtClean="0"/>
                        <a:t>123123123</a:t>
                      </a:r>
                      <a:endParaRPr lang="en-US" dirty="0"/>
                    </a:p>
                  </a:txBody>
                  <a:tcPr/>
                </a:tc>
                <a:tc>
                  <a:txBody>
                    <a:bodyPr/>
                    <a:lstStyle/>
                    <a:p>
                      <a:r>
                        <a:rPr lang="en-US" dirty="0" smtClean="0"/>
                        <a:t>MATH101</a:t>
                      </a:r>
                      <a:endParaRPr lang="en-US" dirty="0"/>
                    </a:p>
                  </a:txBody>
                  <a:tcPr/>
                </a:tc>
              </a:tr>
              <a:tr h="370840">
                <a:tc>
                  <a:txBody>
                    <a:bodyPr/>
                    <a:lstStyle/>
                    <a:p>
                      <a:r>
                        <a:rPr lang="en-US" dirty="0" smtClean="0"/>
                        <a:t>551662773</a:t>
                      </a:r>
                      <a:endParaRPr lang="en-US" dirty="0"/>
                    </a:p>
                  </a:txBody>
                  <a:tcPr/>
                </a:tc>
                <a:tc>
                  <a:txBody>
                    <a:bodyPr/>
                    <a:lstStyle/>
                    <a:p>
                      <a:r>
                        <a:rPr lang="en-US" dirty="0" smtClean="0"/>
                        <a:t>MATH201</a:t>
                      </a:r>
                      <a:endParaRPr lang="en-US" dirty="0"/>
                    </a:p>
                  </a:txBody>
                  <a:tcPr/>
                </a:tc>
              </a:tr>
              <a:tr h="370840">
                <a:tc>
                  <a:txBody>
                    <a:bodyPr/>
                    <a:lstStyle/>
                    <a:p>
                      <a:r>
                        <a:rPr lang="en-US" dirty="0" smtClean="0"/>
                        <a:t>123123123</a:t>
                      </a:r>
                      <a:endParaRPr lang="en-US" dirty="0"/>
                    </a:p>
                  </a:txBody>
                  <a:tcPr/>
                </a:tc>
                <a:tc>
                  <a:txBody>
                    <a:bodyPr/>
                    <a:lstStyle/>
                    <a:p>
                      <a:r>
                        <a:rPr lang="en-US" dirty="0" smtClean="0"/>
                        <a:t>FRENCH301</a:t>
                      </a:r>
                      <a:endParaRPr lang="en-US" dirty="0"/>
                    </a:p>
                  </a:txBody>
                  <a:tcPr/>
                </a:tc>
              </a:tr>
              <a:tr h="370840">
                <a:tc>
                  <a:txBody>
                    <a:bodyPr/>
                    <a:lstStyle/>
                    <a:p>
                      <a:r>
                        <a:rPr lang="en-US" dirty="0" smtClean="0"/>
                        <a:t>551662773</a:t>
                      </a:r>
                      <a:endParaRPr lang="en-US" dirty="0"/>
                    </a:p>
                  </a:txBody>
                  <a:tcPr/>
                </a:tc>
                <a:tc>
                  <a:txBody>
                    <a:bodyPr/>
                    <a:lstStyle/>
                    <a:p>
                      <a:r>
                        <a:rPr lang="en-US" dirty="0" smtClean="0"/>
                        <a:t>BIOL223</a:t>
                      </a:r>
                      <a:endParaRPr lang="en-US" dirty="0"/>
                    </a:p>
                  </a:txBody>
                  <a:tcPr/>
                </a:tc>
              </a:tr>
              <a:tr h="370840">
                <a:tc>
                  <a:txBody>
                    <a:bodyPr/>
                    <a:lstStyle/>
                    <a:p>
                      <a:r>
                        <a:rPr lang="en-US" dirty="0" smtClean="0"/>
                        <a:t>551662773</a:t>
                      </a:r>
                      <a:endParaRPr lang="en-US" dirty="0"/>
                    </a:p>
                  </a:txBody>
                  <a:tcPr/>
                </a:tc>
                <a:tc>
                  <a:txBody>
                    <a:bodyPr/>
                    <a:lstStyle/>
                    <a:p>
                      <a:r>
                        <a:rPr lang="en-US" dirty="0" smtClean="0"/>
                        <a:t>ACCTG140</a:t>
                      </a:r>
                      <a:endParaRPr lang="en-US" dirty="0"/>
                    </a:p>
                  </a:txBody>
                  <a:tcPr/>
                </a:tc>
              </a:tr>
            </a:tbl>
          </a:graphicData>
        </a:graphic>
      </p:graphicFrame>
      <p:sp>
        <p:nvSpPr>
          <p:cNvPr id="60475" name="TextBox 7"/>
          <p:cNvSpPr txBox="1">
            <a:spLocks noChangeArrowheads="1"/>
          </p:cNvSpPr>
          <p:nvPr/>
        </p:nvSpPr>
        <p:spPr bwMode="auto">
          <a:xfrm>
            <a:off x="228600" y="4191000"/>
            <a:ext cx="5181600" cy="1323975"/>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SELECT UIN,Student_Name, Class</a:t>
            </a:r>
          </a:p>
          <a:p>
            <a:r>
              <a:rPr lang="en-US" sz="2000" b="1">
                <a:latin typeface="Courier New" pitchFamily="49" charset="0"/>
                <a:cs typeface="Courier New" pitchFamily="49" charset="0"/>
              </a:rPr>
              <a:t>FROM students, classes</a:t>
            </a:r>
          </a:p>
          <a:p>
            <a:r>
              <a:rPr lang="en-US" sz="2000" b="1">
                <a:latin typeface="Courier New" pitchFamily="49" charset="0"/>
                <a:cs typeface="Courier New" pitchFamily="49" charset="0"/>
              </a:rPr>
              <a:t>WHERE students.UIN=classes.UIN</a:t>
            </a:r>
          </a:p>
          <a:p>
            <a:r>
              <a:rPr lang="en-US" sz="2000" b="1">
                <a:latin typeface="Courier New" pitchFamily="49" charset="0"/>
                <a:cs typeface="Courier New" pitchFamily="49" charset="0"/>
              </a:rPr>
              <a:t>ORDER BY UIN, Class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Inner Joins</a:t>
            </a:r>
          </a:p>
        </p:txBody>
      </p:sp>
      <p:sp>
        <p:nvSpPr>
          <p:cNvPr id="61442"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6" name="Table 5"/>
          <p:cNvGraphicFramePr>
            <a:graphicFrameLocks noGrp="1"/>
          </p:cNvGraphicFramePr>
          <p:nvPr/>
        </p:nvGraphicFramePr>
        <p:xfrm>
          <a:off x="609600" y="2819400"/>
          <a:ext cx="8001000" cy="3449638"/>
        </p:xfrm>
        <a:graphic>
          <a:graphicData uri="http://schemas.openxmlformats.org/drawingml/2006/table">
            <a:tbl>
              <a:tblPr firstRow="1" bandRow="1">
                <a:tableStyleId>{5C22544A-7EE6-4342-B048-85BDC9FD1C3A}</a:tableStyleId>
              </a:tblPr>
              <a:tblGrid>
                <a:gridCol w="2667000"/>
                <a:gridCol w="2667000"/>
                <a:gridCol w="2667000"/>
              </a:tblGrid>
              <a:tr h="309201">
                <a:tc gridSpan="3">
                  <a:txBody>
                    <a:bodyPr/>
                    <a:lstStyle/>
                    <a:p>
                      <a:pPr algn="ctr"/>
                      <a:r>
                        <a:rPr lang="en-US" dirty="0" smtClean="0"/>
                        <a:t>Results</a:t>
                      </a:r>
                      <a:endParaRPr lang="en-US" dirty="0"/>
                    </a:p>
                  </a:txBody>
                  <a:tcPr/>
                </a:tc>
                <a:tc hMerge="1">
                  <a:txBody>
                    <a:bodyPr/>
                    <a:lstStyle/>
                    <a:p>
                      <a:endParaRPr lang="en-US" dirty="0"/>
                    </a:p>
                  </a:txBody>
                  <a:tcPr/>
                </a:tc>
                <a:tc hMerge="1">
                  <a:txBody>
                    <a:bodyPr/>
                    <a:lstStyle/>
                    <a:p>
                      <a:endParaRPr lang="en-US" dirty="0"/>
                    </a:p>
                  </a:txBody>
                  <a:tcPr/>
                </a:tc>
              </a:tr>
              <a:tr h="309201">
                <a:tc>
                  <a:txBody>
                    <a:bodyPr/>
                    <a:lstStyle/>
                    <a:p>
                      <a:r>
                        <a:rPr lang="en-US" dirty="0" smtClean="0"/>
                        <a:t>UIN</a:t>
                      </a:r>
                      <a:endParaRPr lang="en-US" dirty="0"/>
                    </a:p>
                  </a:txBody>
                  <a:tcPr/>
                </a:tc>
                <a:tc>
                  <a:txBody>
                    <a:bodyPr/>
                    <a:lstStyle/>
                    <a:p>
                      <a:r>
                        <a:rPr lang="en-US" dirty="0" err="1" smtClean="0"/>
                        <a:t>Student_Name</a:t>
                      </a:r>
                      <a:endParaRPr lang="en-US" dirty="0"/>
                    </a:p>
                  </a:txBody>
                  <a:tcPr/>
                </a:tc>
                <a:tc>
                  <a:txBody>
                    <a:bodyPr/>
                    <a:lstStyle/>
                    <a:p>
                      <a:r>
                        <a:rPr lang="en-US" dirty="0" smtClean="0"/>
                        <a:t>Class</a:t>
                      </a:r>
                      <a:endParaRPr lang="en-US" dirty="0"/>
                    </a:p>
                  </a:txBody>
                  <a:tcPr/>
                </a:tc>
              </a:tr>
              <a:tr h="452985">
                <a:tc>
                  <a:txBody>
                    <a:bodyPr/>
                    <a:lstStyle/>
                    <a:p>
                      <a:r>
                        <a:rPr lang="en-US" dirty="0" smtClean="0"/>
                        <a:t>011011011</a:t>
                      </a:r>
                      <a:endParaRPr lang="en-US" dirty="0"/>
                    </a:p>
                  </a:txBody>
                  <a:tcPr/>
                </a:tc>
                <a:tc>
                  <a:txBody>
                    <a:bodyPr/>
                    <a:lstStyle/>
                    <a:p>
                      <a:r>
                        <a:rPr lang="en-US" dirty="0" smtClean="0"/>
                        <a:t>Harold Jones</a:t>
                      </a:r>
                      <a:endParaRPr lang="en-US" dirty="0"/>
                    </a:p>
                  </a:txBody>
                  <a:tcPr/>
                </a:tc>
                <a:tc>
                  <a:txBody>
                    <a:bodyPr/>
                    <a:lstStyle/>
                    <a:p>
                      <a:r>
                        <a:rPr lang="en-US" dirty="0" smtClean="0"/>
                        <a:t>MATH</a:t>
                      </a:r>
                      <a:r>
                        <a:rPr lang="en-US" baseline="0" dirty="0" smtClean="0"/>
                        <a:t>101</a:t>
                      </a:r>
                      <a:endParaRPr lang="en-US" dirty="0"/>
                    </a:p>
                  </a:txBody>
                  <a:tcPr/>
                </a:tc>
              </a:tr>
              <a:tr h="452985">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MATH101</a:t>
                      </a:r>
                      <a:endParaRPr lang="en-US" dirty="0"/>
                    </a:p>
                  </a:txBody>
                  <a:tcPr/>
                </a:tc>
              </a:tr>
              <a:tr h="452985">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FRENCH301</a:t>
                      </a:r>
                      <a:endParaRPr lang="en-US" dirty="0"/>
                    </a:p>
                  </a:txBody>
                  <a:tcPr/>
                </a:tc>
              </a:tr>
              <a:tr h="452985">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ACCTG140</a:t>
                      </a:r>
                      <a:endParaRPr lang="en-US" dirty="0"/>
                    </a:p>
                  </a:txBody>
                  <a:tcPr/>
                </a:tc>
              </a:tr>
              <a:tr h="452985">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BIOL223</a:t>
                      </a:r>
                      <a:endParaRPr lang="en-US" dirty="0"/>
                    </a:p>
                  </a:txBody>
                  <a:tcPr/>
                </a:tc>
              </a:tr>
              <a:tr h="452985">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MATH201</a:t>
                      </a:r>
                      <a:endParaRPr lang="en-US" dirty="0"/>
                    </a:p>
                  </a:txBody>
                  <a:tcPr/>
                </a:tc>
              </a:tr>
            </a:tbl>
          </a:graphicData>
        </a:graphic>
      </p:graphicFrame>
      <p:sp>
        <p:nvSpPr>
          <p:cNvPr id="61479" name="TextBox 7"/>
          <p:cNvSpPr txBox="1">
            <a:spLocks noChangeArrowheads="1"/>
          </p:cNvSpPr>
          <p:nvPr/>
        </p:nvSpPr>
        <p:spPr bwMode="auto">
          <a:xfrm>
            <a:off x="1828800" y="1295400"/>
            <a:ext cx="5181600" cy="1323975"/>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SELECT UIN,Student_Name, Class</a:t>
            </a:r>
          </a:p>
          <a:p>
            <a:r>
              <a:rPr lang="en-US" sz="2000" b="1">
                <a:latin typeface="Courier New" pitchFamily="49" charset="0"/>
                <a:cs typeface="Courier New" pitchFamily="49" charset="0"/>
              </a:rPr>
              <a:t>FROM students, classes</a:t>
            </a:r>
          </a:p>
          <a:p>
            <a:r>
              <a:rPr lang="en-US" sz="2000" b="1">
                <a:latin typeface="Courier New" pitchFamily="49" charset="0"/>
                <a:cs typeface="Courier New" pitchFamily="49" charset="0"/>
              </a:rPr>
              <a:t>WHERE students.UIN=classes.UIN</a:t>
            </a:r>
          </a:p>
          <a:p>
            <a:r>
              <a:rPr lang="en-US" sz="2000" b="1">
                <a:latin typeface="Courier New" pitchFamily="49" charset="0"/>
                <a:cs typeface="Courier New" pitchFamily="49" charset="0"/>
              </a:rPr>
              <a:t>ORDER BY UIN, Class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Outer Joins</a:t>
            </a:r>
          </a:p>
        </p:txBody>
      </p:sp>
      <p:sp>
        <p:nvSpPr>
          <p:cNvPr id="62466"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6" name="Table 5"/>
          <p:cNvGraphicFramePr>
            <a:graphicFrameLocks noGrp="1"/>
          </p:cNvGraphicFramePr>
          <p:nvPr/>
        </p:nvGraphicFramePr>
        <p:xfrm>
          <a:off x="609600" y="2667000"/>
          <a:ext cx="8001000" cy="3541713"/>
        </p:xfrm>
        <a:graphic>
          <a:graphicData uri="http://schemas.openxmlformats.org/drawingml/2006/table">
            <a:tbl>
              <a:tblPr firstRow="1" bandRow="1">
                <a:tableStyleId>{5C22544A-7EE6-4342-B048-85BDC9FD1C3A}</a:tableStyleId>
              </a:tblPr>
              <a:tblGrid>
                <a:gridCol w="2667000"/>
                <a:gridCol w="2667000"/>
                <a:gridCol w="2667000"/>
              </a:tblGrid>
              <a:tr h="347810">
                <a:tc gridSpan="3">
                  <a:txBody>
                    <a:bodyPr/>
                    <a:lstStyle/>
                    <a:p>
                      <a:pPr algn="ctr"/>
                      <a:r>
                        <a:rPr lang="en-US" dirty="0" smtClean="0"/>
                        <a:t>Results</a:t>
                      </a:r>
                      <a:endParaRPr lang="en-US" dirty="0"/>
                    </a:p>
                  </a:txBody>
                  <a:tcPr/>
                </a:tc>
                <a:tc hMerge="1">
                  <a:txBody>
                    <a:bodyPr/>
                    <a:lstStyle/>
                    <a:p>
                      <a:endParaRPr lang="en-US" dirty="0"/>
                    </a:p>
                  </a:txBody>
                  <a:tcPr/>
                </a:tc>
                <a:tc hMerge="1">
                  <a:txBody>
                    <a:bodyPr/>
                    <a:lstStyle/>
                    <a:p>
                      <a:endParaRPr lang="en-US" dirty="0"/>
                    </a:p>
                  </a:txBody>
                  <a:tcPr/>
                </a:tc>
              </a:tr>
              <a:tr h="347810">
                <a:tc>
                  <a:txBody>
                    <a:bodyPr/>
                    <a:lstStyle/>
                    <a:p>
                      <a:r>
                        <a:rPr lang="en-US" dirty="0" smtClean="0"/>
                        <a:t>UIN</a:t>
                      </a:r>
                      <a:endParaRPr lang="en-US" dirty="0"/>
                    </a:p>
                  </a:txBody>
                  <a:tcPr/>
                </a:tc>
                <a:tc>
                  <a:txBody>
                    <a:bodyPr/>
                    <a:lstStyle/>
                    <a:p>
                      <a:r>
                        <a:rPr lang="en-US" dirty="0" err="1" smtClean="0"/>
                        <a:t>Student_Name</a:t>
                      </a:r>
                      <a:endParaRPr lang="en-US" dirty="0"/>
                    </a:p>
                  </a:txBody>
                  <a:tcPr/>
                </a:tc>
                <a:tc>
                  <a:txBody>
                    <a:bodyPr/>
                    <a:lstStyle/>
                    <a:p>
                      <a:r>
                        <a:rPr lang="en-US" dirty="0" smtClean="0"/>
                        <a:t>Class</a:t>
                      </a:r>
                      <a:endParaRPr lang="en-US" dirty="0"/>
                    </a:p>
                  </a:txBody>
                  <a:tcPr/>
                </a:tc>
              </a:tr>
              <a:tr h="401369">
                <a:tc>
                  <a:txBody>
                    <a:bodyPr/>
                    <a:lstStyle/>
                    <a:p>
                      <a:r>
                        <a:rPr lang="en-US" dirty="0" smtClean="0"/>
                        <a:t>011011011</a:t>
                      </a:r>
                      <a:endParaRPr lang="en-US" dirty="0"/>
                    </a:p>
                  </a:txBody>
                  <a:tcPr/>
                </a:tc>
                <a:tc>
                  <a:txBody>
                    <a:bodyPr/>
                    <a:lstStyle/>
                    <a:p>
                      <a:r>
                        <a:rPr lang="en-US" dirty="0" smtClean="0"/>
                        <a:t>Harold Jones</a:t>
                      </a:r>
                      <a:endParaRPr lang="en-US" dirty="0"/>
                    </a:p>
                  </a:txBody>
                  <a:tcPr/>
                </a:tc>
                <a:tc>
                  <a:txBody>
                    <a:bodyPr/>
                    <a:lstStyle/>
                    <a:p>
                      <a:r>
                        <a:rPr lang="en-US" dirty="0" smtClean="0"/>
                        <a:t>MATH</a:t>
                      </a:r>
                      <a:r>
                        <a:rPr lang="en-US" baseline="0" dirty="0" smtClean="0"/>
                        <a:t>101</a:t>
                      </a:r>
                      <a:endParaRPr lang="en-US" dirty="0"/>
                    </a:p>
                  </a:txBody>
                  <a:tcPr/>
                </a:tc>
              </a:tr>
              <a:tr h="401369">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MATH101</a:t>
                      </a:r>
                      <a:endParaRPr lang="en-US" dirty="0"/>
                    </a:p>
                  </a:txBody>
                  <a:tcPr/>
                </a:tc>
              </a:tr>
              <a:tr h="401369">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FRENCH301</a:t>
                      </a:r>
                      <a:endParaRPr lang="en-US" dirty="0"/>
                    </a:p>
                  </a:txBody>
                  <a:tcPr/>
                </a:tc>
              </a:tr>
              <a:tr h="401369">
                <a:tc>
                  <a:txBody>
                    <a:bodyPr/>
                    <a:lstStyle/>
                    <a:p>
                      <a:r>
                        <a:rPr lang="en-US" dirty="0" smtClean="0"/>
                        <a:t>414141414</a:t>
                      </a:r>
                      <a:endParaRPr lang="en-US" dirty="0"/>
                    </a:p>
                  </a:txBody>
                  <a:tcPr/>
                </a:tc>
                <a:tc>
                  <a:txBody>
                    <a:bodyPr/>
                    <a:lstStyle/>
                    <a:p>
                      <a:r>
                        <a:rPr lang="en-US" dirty="0" smtClean="0"/>
                        <a:t>Samantha </a:t>
                      </a:r>
                      <a:r>
                        <a:rPr lang="en-US" baseline="0" dirty="0" smtClean="0"/>
                        <a:t>Kay</a:t>
                      </a:r>
                      <a:endParaRPr lang="en-US" dirty="0"/>
                    </a:p>
                  </a:txBody>
                  <a:tcPr/>
                </a:tc>
                <a:tc>
                  <a:txBody>
                    <a:bodyPr/>
                    <a:lstStyle/>
                    <a:p>
                      <a:endParaRPr lang="en-US" dirty="0"/>
                    </a:p>
                  </a:txBody>
                  <a:tcPr/>
                </a:tc>
              </a:tr>
              <a:tr h="401369">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ACCTG140</a:t>
                      </a:r>
                      <a:endParaRPr lang="en-US" dirty="0"/>
                    </a:p>
                  </a:txBody>
                  <a:tcPr/>
                </a:tc>
              </a:tr>
              <a:tr h="401369">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BIOL223</a:t>
                      </a:r>
                      <a:endParaRPr lang="en-US" dirty="0"/>
                    </a:p>
                  </a:txBody>
                  <a:tcPr/>
                </a:tc>
              </a:tr>
              <a:tr h="401369">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MATH201</a:t>
                      </a:r>
                      <a:endParaRPr lang="en-US" dirty="0"/>
                    </a:p>
                  </a:txBody>
                  <a:tcPr/>
                </a:tc>
              </a:tr>
            </a:tbl>
          </a:graphicData>
        </a:graphic>
      </p:graphicFrame>
      <p:sp>
        <p:nvSpPr>
          <p:cNvPr id="62507" name="TextBox 7"/>
          <p:cNvSpPr txBox="1">
            <a:spLocks noChangeArrowheads="1"/>
          </p:cNvSpPr>
          <p:nvPr/>
        </p:nvSpPr>
        <p:spPr bwMode="auto">
          <a:xfrm>
            <a:off x="1676400" y="1219200"/>
            <a:ext cx="5715000" cy="1323975"/>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SELECT UIN, Student_Name, Class</a:t>
            </a:r>
          </a:p>
          <a:p>
            <a:r>
              <a:rPr lang="en-US" sz="2000" b="1">
                <a:latin typeface="Courier New" pitchFamily="49" charset="0"/>
                <a:cs typeface="Courier New" pitchFamily="49" charset="0"/>
              </a:rPr>
              <a:t>FROM students, classes</a:t>
            </a:r>
          </a:p>
          <a:p>
            <a:r>
              <a:rPr lang="en-US" sz="2000" b="1">
                <a:latin typeface="Courier New" pitchFamily="49" charset="0"/>
                <a:cs typeface="Courier New" pitchFamily="49" charset="0"/>
              </a:rPr>
              <a:t>WHERE </a:t>
            </a:r>
            <a:r>
              <a:rPr lang="en-US" sz="1800" b="1">
                <a:latin typeface="Courier New" pitchFamily="49" charset="0"/>
                <a:cs typeface="Courier New" pitchFamily="49" charset="0"/>
              </a:rPr>
              <a:t>students.UIN=classes.UIN</a:t>
            </a:r>
            <a:r>
              <a:rPr lang="en-US" sz="2000" b="1">
                <a:latin typeface="Courier New" pitchFamily="49" charset="0"/>
                <a:cs typeface="Courier New" pitchFamily="49" charset="0"/>
              </a:rPr>
              <a:t> (+)</a:t>
            </a:r>
          </a:p>
          <a:p>
            <a:r>
              <a:rPr lang="en-US" sz="2000" b="1">
                <a:latin typeface="Courier New" pitchFamily="49" charset="0"/>
                <a:cs typeface="Courier New" pitchFamily="49" charset="0"/>
              </a:rPr>
              <a:t>ORDER BY UIN, Class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0" y="152400"/>
            <a:ext cx="8991600" cy="1143000"/>
          </a:xfrm>
        </p:spPr>
        <p:txBody>
          <a:bodyPr/>
          <a:lstStyle/>
          <a:p>
            <a:pPr eaLnBrk="1" hangingPunct="1"/>
            <a:r>
              <a:rPr lang="en-US" smtClean="0"/>
              <a:t>Outer Joins using SQL Server</a:t>
            </a:r>
          </a:p>
        </p:txBody>
      </p:sp>
      <p:sp>
        <p:nvSpPr>
          <p:cNvPr id="63490"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6" name="Table 5"/>
          <p:cNvGraphicFramePr>
            <a:graphicFrameLocks noGrp="1"/>
          </p:cNvGraphicFramePr>
          <p:nvPr/>
        </p:nvGraphicFramePr>
        <p:xfrm>
          <a:off x="609600" y="2667000"/>
          <a:ext cx="8001000" cy="3541713"/>
        </p:xfrm>
        <a:graphic>
          <a:graphicData uri="http://schemas.openxmlformats.org/drawingml/2006/table">
            <a:tbl>
              <a:tblPr firstRow="1" bandRow="1">
                <a:tableStyleId>{5C22544A-7EE6-4342-B048-85BDC9FD1C3A}</a:tableStyleId>
              </a:tblPr>
              <a:tblGrid>
                <a:gridCol w="2667000"/>
                <a:gridCol w="2667000"/>
                <a:gridCol w="2667000"/>
              </a:tblGrid>
              <a:tr h="347810">
                <a:tc gridSpan="3">
                  <a:txBody>
                    <a:bodyPr/>
                    <a:lstStyle/>
                    <a:p>
                      <a:pPr algn="ctr"/>
                      <a:r>
                        <a:rPr lang="en-US" dirty="0" smtClean="0"/>
                        <a:t>Results</a:t>
                      </a:r>
                      <a:endParaRPr lang="en-US" dirty="0"/>
                    </a:p>
                  </a:txBody>
                  <a:tcPr/>
                </a:tc>
                <a:tc hMerge="1">
                  <a:txBody>
                    <a:bodyPr/>
                    <a:lstStyle/>
                    <a:p>
                      <a:endParaRPr lang="en-US" dirty="0"/>
                    </a:p>
                  </a:txBody>
                  <a:tcPr/>
                </a:tc>
                <a:tc hMerge="1">
                  <a:txBody>
                    <a:bodyPr/>
                    <a:lstStyle/>
                    <a:p>
                      <a:endParaRPr lang="en-US" dirty="0"/>
                    </a:p>
                  </a:txBody>
                  <a:tcPr/>
                </a:tc>
              </a:tr>
              <a:tr h="347810">
                <a:tc>
                  <a:txBody>
                    <a:bodyPr/>
                    <a:lstStyle/>
                    <a:p>
                      <a:r>
                        <a:rPr lang="en-US" dirty="0" smtClean="0"/>
                        <a:t>UIN</a:t>
                      </a:r>
                      <a:endParaRPr lang="en-US" dirty="0"/>
                    </a:p>
                  </a:txBody>
                  <a:tcPr/>
                </a:tc>
                <a:tc>
                  <a:txBody>
                    <a:bodyPr/>
                    <a:lstStyle/>
                    <a:p>
                      <a:r>
                        <a:rPr lang="en-US" dirty="0" err="1" smtClean="0"/>
                        <a:t>Student_Name</a:t>
                      </a:r>
                      <a:endParaRPr lang="en-US" dirty="0"/>
                    </a:p>
                  </a:txBody>
                  <a:tcPr/>
                </a:tc>
                <a:tc>
                  <a:txBody>
                    <a:bodyPr/>
                    <a:lstStyle/>
                    <a:p>
                      <a:r>
                        <a:rPr lang="en-US" dirty="0" smtClean="0"/>
                        <a:t>Class</a:t>
                      </a:r>
                      <a:endParaRPr lang="en-US" dirty="0"/>
                    </a:p>
                  </a:txBody>
                  <a:tcPr/>
                </a:tc>
              </a:tr>
              <a:tr h="401369">
                <a:tc>
                  <a:txBody>
                    <a:bodyPr/>
                    <a:lstStyle/>
                    <a:p>
                      <a:r>
                        <a:rPr lang="en-US" dirty="0" smtClean="0"/>
                        <a:t>011011011</a:t>
                      </a:r>
                      <a:endParaRPr lang="en-US" dirty="0"/>
                    </a:p>
                  </a:txBody>
                  <a:tcPr/>
                </a:tc>
                <a:tc>
                  <a:txBody>
                    <a:bodyPr/>
                    <a:lstStyle/>
                    <a:p>
                      <a:r>
                        <a:rPr lang="en-US" dirty="0" smtClean="0"/>
                        <a:t>Harold Jones</a:t>
                      </a:r>
                      <a:endParaRPr lang="en-US" dirty="0"/>
                    </a:p>
                  </a:txBody>
                  <a:tcPr/>
                </a:tc>
                <a:tc>
                  <a:txBody>
                    <a:bodyPr/>
                    <a:lstStyle/>
                    <a:p>
                      <a:r>
                        <a:rPr lang="en-US" dirty="0" smtClean="0"/>
                        <a:t>MATH</a:t>
                      </a:r>
                      <a:r>
                        <a:rPr lang="en-US" baseline="0" dirty="0" smtClean="0"/>
                        <a:t>101</a:t>
                      </a:r>
                      <a:endParaRPr lang="en-US" dirty="0"/>
                    </a:p>
                  </a:txBody>
                  <a:tcPr/>
                </a:tc>
              </a:tr>
              <a:tr h="401369">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MATH101</a:t>
                      </a:r>
                      <a:endParaRPr lang="en-US" dirty="0"/>
                    </a:p>
                  </a:txBody>
                  <a:tcPr/>
                </a:tc>
              </a:tr>
              <a:tr h="401369">
                <a:tc>
                  <a:txBody>
                    <a:bodyPr/>
                    <a:lstStyle/>
                    <a:p>
                      <a:r>
                        <a:rPr lang="en-US" dirty="0" smtClean="0"/>
                        <a:t>123123123</a:t>
                      </a:r>
                      <a:endParaRPr lang="en-US" dirty="0"/>
                    </a:p>
                  </a:txBody>
                  <a:tcPr/>
                </a:tc>
                <a:tc>
                  <a:txBody>
                    <a:bodyPr/>
                    <a:lstStyle/>
                    <a:p>
                      <a:r>
                        <a:rPr lang="en-US" dirty="0" smtClean="0"/>
                        <a:t>Beverly Hodges</a:t>
                      </a:r>
                      <a:endParaRPr lang="en-US" dirty="0"/>
                    </a:p>
                  </a:txBody>
                  <a:tcPr/>
                </a:tc>
                <a:tc>
                  <a:txBody>
                    <a:bodyPr/>
                    <a:lstStyle/>
                    <a:p>
                      <a:r>
                        <a:rPr lang="en-US" dirty="0" smtClean="0"/>
                        <a:t>FRENCH301</a:t>
                      </a:r>
                      <a:endParaRPr lang="en-US" dirty="0"/>
                    </a:p>
                  </a:txBody>
                  <a:tcPr/>
                </a:tc>
              </a:tr>
              <a:tr h="401369">
                <a:tc>
                  <a:txBody>
                    <a:bodyPr/>
                    <a:lstStyle/>
                    <a:p>
                      <a:r>
                        <a:rPr lang="en-US" dirty="0" smtClean="0"/>
                        <a:t>414141414</a:t>
                      </a:r>
                      <a:endParaRPr lang="en-US" dirty="0"/>
                    </a:p>
                  </a:txBody>
                  <a:tcPr/>
                </a:tc>
                <a:tc>
                  <a:txBody>
                    <a:bodyPr/>
                    <a:lstStyle/>
                    <a:p>
                      <a:r>
                        <a:rPr lang="en-US" dirty="0" smtClean="0"/>
                        <a:t>Samantha </a:t>
                      </a:r>
                      <a:r>
                        <a:rPr lang="en-US" baseline="0" dirty="0" smtClean="0"/>
                        <a:t>Kay</a:t>
                      </a:r>
                      <a:endParaRPr lang="en-US" dirty="0"/>
                    </a:p>
                  </a:txBody>
                  <a:tcPr/>
                </a:tc>
                <a:tc>
                  <a:txBody>
                    <a:bodyPr/>
                    <a:lstStyle/>
                    <a:p>
                      <a:endParaRPr lang="en-US" dirty="0"/>
                    </a:p>
                  </a:txBody>
                  <a:tcPr/>
                </a:tc>
              </a:tr>
              <a:tr h="401369">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ACCTG140</a:t>
                      </a:r>
                      <a:endParaRPr lang="en-US" dirty="0"/>
                    </a:p>
                  </a:txBody>
                  <a:tcPr/>
                </a:tc>
              </a:tr>
              <a:tr h="401369">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BIOL223</a:t>
                      </a:r>
                      <a:endParaRPr lang="en-US" dirty="0"/>
                    </a:p>
                  </a:txBody>
                  <a:tcPr/>
                </a:tc>
              </a:tr>
              <a:tr h="401369">
                <a:tc>
                  <a:txBody>
                    <a:bodyPr/>
                    <a:lstStyle/>
                    <a:p>
                      <a:r>
                        <a:rPr lang="en-US" dirty="0" smtClean="0"/>
                        <a:t>551662773</a:t>
                      </a:r>
                      <a:endParaRPr lang="en-US" dirty="0"/>
                    </a:p>
                  </a:txBody>
                  <a:tcPr/>
                </a:tc>
                <a:tc>
                  <a:txBody>
                    <a:bodyPr/>
                    <a:lstStyle/>
                    <a:p>
                      <a:r>
                        <a:rPr lang="en-US" dirty="0" smtClean="0"/>
                        <a:t>Sean Michaels</a:t>
                      </a:r>
                      <a:endParaRPr lang="en-US" dirty="0"/>
                    </a:p>
                  </a:txBody>
                  <a:tcPr/>
                </a:tc>
                <a:tc>
                  <a:txBody>
                    <a:bodyPr/>
                    <a:lstStyle/>
                    <a:p>
                      <a:r>
                        <a:rPr lang="en-US" dirty="0" smtClean="0"/>
                        <a:t>MATH201</a:t>
                      </a:r>
                      <a:endParaRPr lang="en-US" dirty="0"/>
                    </a:p>
                  </a:txBody>
                  <a:tcPr/>
                </a:tc>
              </a:tr>
            </a:tbl>
          </a:graphicData>
        </a:graphic>
      </p:graphicFrame>
      <p:sp>
        <p:nvSpPr>
          <p:cNvPr id="63531" name="TextBox 7"/>
          <p:cNvSpPr txBox="1">
            <a:spLocks noChangeArrowheads="1"/>
          </p:cNvSpPr>
          <p:nvPr/>
        </p:nvSpPr>
        <p:spPr bwMode="auto">
          <a:xfrm>
            <a:off x="1676400" y="1219200"/>
            <a:ext cx="5715000" cy="1323975"/>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SELECT UIN, Student_Name, Class</a:t>
            </a:r>
          </a:p>
          <a:p>
            <a:r>
              <a:rPr lang="en-US" sz="2000" b="1">
                <a:latin typeface="Courier New" pitchFamily="49" charset="0"/>
                <a:cs typeface="Courier New" pitchFamily="49" charset="0"/>
              </a:rPr>
              <a:t>FROM students LEFT JOIN classes</a:t>
            </a:r>
          </a:p>
          <a:p>
            <a:r>
              <a:rPr lang="en-US" sz="2000" b="1">
                <a:latin typeface="Courier New" pitchFamily="49" charset="0"/>
                <a:cs typeface="Courier New" pitchFamily="49" charset="0"/>
              </a:rPr>
              <a:t>     ON students.UIN=classes.UIN</a:t>
            </a:r>
          </a:p>
          <a:p>
            <a:r>
              <a:rPr lang="en-US" sz="2000" b="1">
                <a:latin typeface="Courier New" pitchFamily="49" charset="0"/>
                <a:cs typeface="Courier New" pitchFamily="49" charset="0"/>
              </a:rPr>
              <a:t>ORDER BY UIN, Class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0" y="152400"/>
            <a:ext cx="8915400" cy="1143000"/>
          </a:xfrm>
        </p:spPr>
        <p:txBody>
          <a:bodyPr/>
          <a:lstStyle/>
          <a:p>
            <a:r>
              <a:rPr lang="en-US" smtClean="0"/>
              <a:t>Avoid Unnecessary Operations</a:t>
            </a:r>
          </a:p>
        </p:txBody>
      </p:sp>
      <p:sp>
        <p:nvSpPr>
          <p:cNvPr id="64514" name="Content Placeholder 2"/>
          <p:cNvSpPr>
            <a:spLocks noGrp="1"/>
          </p:cNvSpPr>
          <p:nvPr>
            <p:ph idx="1"/>
          </p:nvPr>
        </p:nvSpPr>
        <p:spPr>
          <a:xfrm>
            <a:off x="228600" y="1828800"/>
            <a:ext cx="8382000" cy="4114800"/>
          </a:xfrm>
        </p:spPr>
        <p:txBody>
          <a:bodyPr/>
          <a:lstStyle/>
          <a:p>
            <a:pPr>
              <a:buFont typeface="Wingdings" pitchFamily="2" charset="2"/>
              <a:buNone/>
            </a:pPr>
            <a:r>
              <a:rPr lang="en-US" smtClean="0"/>
              <a:t>Only use these operations if necessary to retrieve the desired results</a:t>
            </a:r>
          </a:p>
          <a:p>
            <a:pPr>
              <a:buFont typeface="Wingdings" pitchFamily="2" charset="2"/>
              <a:buNone/>
            </a:pPr>
            <a:endParaRPr lang="en-US" smtClean="0"/>
          </a:p>
          <a:p>
            <a:pPr lvl="1"/>
            <a:r>
              <a:rPr lang="en-US" smtClean="0"/>
              <a:t>ORDER BY</a:t>
            </a:r>
          </a:p>
          <a:p>
            <a:pPr lvl="2"/>
            <a:r>
              <a:rPr lang="en-US" smtClean="0"/>
              <a:t>Results may already be sorted or sorted results are not necessary for processing</a:t>
            </a:r>
          </a:p>
          <a:p>
            <a:pPr lvl="1"/>
            <a:r>
              <a:rPr lang="en-US" smtClean="0"/>
              <a:t>DISTINCT</a:t>
            </a:r>
          </a:p>
          <a:p>
            <a:pPr lvl="2"/>
            <a:r>
              <a:rPr lang="en-US" smtClean="0"/>
              <a:t>Always creates a sort</a:t>
            </a:r>
          </a:p>
          <a:p>
            <a:endParaRPr lang="en-US" smtClean="0"/>
          </a:p>
        </p:txBody>
      </p:sp>
      <p:sp>
        <p:nvSpPr>
          <p:cNvPr id="6451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Using Hints</a:t>
            </a:r>
          </a:p>
        </p:txBody>
      </p:sp>
      <p:sp>
        <p:nvSpPr>
          <p:cNvPr id="65538" name="Content Placeholder 2"/>
          <p:cNvSpPr>
            <a:spLocks noGrp="1"/>
          </p:cNvSpPr>
          <p:nvPr>
            <p:ph idx="1"/>
          </p:nvPr>
        </p:nvSpPr>
        <p:spPr/>
        <p:txBody>
          <a:bodyPr/>
          <a:lstStyle/>
          <a:p>
            <a:pPr indent="0" eaLnBrk="1" hangingPunct="1">
              <a:buFont typeface="Wingdings" pitchFamily="2" charset="2"/>
              <a:buNone/>
            </a:pPr>
            <a:r>
              <a:rPr lang="en-US" smtClean="0"/>
              <a:t>You may provide hints to the optimizer to affect the execution of your queries</a:t>
            </a:r>
          </a:p>
          <a:p>
            <a:pPr indent="0" eaLnBrk="1" hangingPunct="1">
              <a:buFont typeface="Wingdings" pitchFamily="2" charset="2"/>
              <a:buNone/>
            </a:pPr>
            <a:endParaRPr lang="en-US" smtClean="0"/>
          </a:p>
          <a:p>
            <a:pPr indent="0" eaLnBrk="1" hangingPunct="1">
              <a:buFont typeface="Wingdings" pitchFamily="2" charset="2"/>
              <a:buNone/>
            </a:pPr>
            <a:r>
              <a:rPr lang="en-US" smtClean="0"/>
              <a:t>Use hints sparingly.  As your system changes, hints may do more harm than good.</a:t>
            </a:r>
          </a:p>
        </p:txBody>
      </p:sp>
      <p:sp>
        <p:nvSpPr>
          <p:cNvPr id="6553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5"/>
          <p:cNvSpPr>
            <a:spLocks noGrp="1" noChangeArrowheads="1"/>
          </p:cNvSpPr>
          <p:nvPr>
            <p:ph type="title"/>
          </p:nvPr>
        </p:nvSpPr>
        <p:spPr/>
        <p:txBody>
          <a:bodyPr/>
          <a:lstStyle/>
          <a:p>
            <a:pPr marL="1016000" indent="-1016000" eaLnBrk="1" hangingPunct="1"/>
            <a:r>
              <a:rPr lang="en-US" smtClean="0"/>
              <a:t>AITS-Decision Support</a:t>
            </a:r>
          </a:p>
        </p:txBody>
      </p:sp>
      <p:sp>
        <p:nvSpPr>
          <p:cNvPr id="9" name="Content Placeholder 8"/>
          <p:cNvSpPr>
            <a:spLocks noGrp="1"/>
          </p:cNvSpPr>
          <p:nvPr>
            <p:ph idx="1"/>
          </p:nvPr>
        </p:nvSpPr>
        <p:spPr>
          <a:xfrm>
            <a:off x="685800" y="1371601"/>
            <a:ext cx="7772400" cy="4114799"/>
          </a:xfrm>
        </p:spPr>
        <p:txBody>
          <a:bodyPr numCol="2"/>
          <a:lstStyle/>
          <a:p>
            <a:pPr eaLnBrk="1" hangingPunct="1">
              <a:buFont typeface="Wingdings" pitchFamily="2" charset="2"/>
              <a:buNone/>
              <a:defRPr/>
            </a:pPr>
            <a:r>
              <a:rPr lang="en-US" sz="2800" dirty="0" smtClean="0"/>
              <a:t>Job Roles</a:t>
            </a:r>
          </a:p>
          <a:p>
            <a:pPr lvl="1" eaLnBrk="1" hangingPunct="1">
              <a:buFont typeface="Arial" pitchFamily="34" charset="0"/>
              <a:buChar char="•"/>
              <a:defRPr/>
            </a:pPr>
            <a:endParaRPr lang="en-US" sz="2400" dirty="0" smtClean="0"/>
          </a:p>
          <a:p>
            <a:pPr lvl="1" eaLnBrk="1" hangingPunct="1">
              <a:buFont typeface="Arial" pitchFamily="34" charset="0"/>
              <a:buChar char="•"/>
              <a:defRPr/>
            </a:pPr>
            <a:r>
              <a:rPr lang="en-US" sz="2400" dirty="0" smtClean="0"/>
              <a:t>Subject Area Expert</a:t>
            </a:r>
          </a:p>
          <a:p>
            <a:pPr lvl="1" eaLnBrk="1" hangingPunct="1">
              <a:buFont typeface="Arial" pitchFamily="34" charset="0"/>
              <a:buChar char="•"/>
              <a:defRPr/>
            </a:pPr>
            <a:r>
              <a:rPr lang="en-US" sz="2400" dirty="0" smtClean="0"/>
              <a:t>Business Analyst</a:t>
            </a:r>
          </a:p>
          <a:p>
            <a:pPr lvl="1" eaLnBrk="1" hangingPunct="1">
              <a:buFont typeface="Arial" pitchFamily="34" charset="0"/>
              <a:buChar char="•"/>
              <a:defRPr/>
            </a:pPr>
            <a:r>
              <a:rPr lang="en-US" sz="2400" dirty="0" smtClean="0"/>
              <a:t>Data Warehouse Designer</a:t>
            </a:r>
          </a:p>
          <a:p>
            <a:pPr lvl="1" eaLnBrk="1" hangingPunct="1">
              <a:buFont typeface="Arial" pitchFamily="34" charset="0"/>
              <a:buChar char="•"/>
              <a:defRPr/>
            </a:pPr>
            <a:r>
              <a:rPr lang="en-US" sz="2400" dirty="0" smtClean="0"/>
              <a:t>ETL Developer</a:t>
            </a:r>
          </a:p>
          <a:p>
            <a:pPr lvl="1" eaLnBrk="1" hangingPunct="1">
              <a:buFont typeface="Arial" pitchFamily="34" charset="0"/>
              <a:buChar char="•"/>
              <a:defRPr/>
            </a:pPr>
            <a:r>
              <a:rPr lang="en-US" sz="2400" dirty="0" smtClean="0"/>
              <a:t>Business Intelligence Specialist</a:t>
            </a:r>
          </a:p>
          <a:p>
            <a:pPr lvl="1" eaLnBrk="1" hangingPunct="1">
              <a:buFontTx/>
              <a:buNone/>
              <a:defRPr/>
            </a:pPr>
            <a:endParaRPr lang="en-US" sz="2400" dirty="0" smtClean="0"/>
          </a:p>
          <a:p>
            <a:pPr lvl="1" eaLnBrk="1" hangingPunct="1">
              <a:buFont typeface="Arial" pitchFamily="34" charset="0"/>
              <a:buChar char="•"/>
              <a:defRPr/>
            </a:pPr>
            <a:endParaRPr lang="en-US" sz="2400" dirty="0" smtClean="0"/>
          </a:p>
          <a:p>
            <a:pPr lvl="1" eaLnBrk="1" hangingPunct="1">
              <a:buFont typeface="Arial" pitchFamily="34" charset="0"/>
              <a:buChar char="•"/>
              <a:defRPr/>
            </a:pPr>
            <a:endParaRPr lang="en-US" sz="2400" dirty="0" smtClean="0"/>
          </a:p>
          <a:p>
            <a:pPr lvl="1" eaLnBrk="1" hangingPunct="1">
              <a:buFont typeface="Arial" pitchFamily="34" charset="0"/>
              <a:buChar char="•"/>
              <a:defRPr/>
            </a:pPr>
            <a:endParaRPr lang="en-US" sz="2400" dirty="0" smtClean="0"/>
          </a:p>
          <a:p>
            <a:pPr lvl="1" eaLnBrk="1" hangingPunct="1">
              <a:buFont typeface="Arial" pitchFamily="34" charset="0"/>
              <a:buChar char="•"/>
              <a:defRPr/>
            </a:pPr>
            <a:r>
              <a:rPr lang="en-US" sz="2400" dirty="0" smtClean="0"/>
              <a:t>Project Manager</a:t>
            </a:r>
          </a:p>
          <a:p>
            <a:pPr lvl="1" eaLnBrk="1" hangingPunct="1">
              <a:buFont typeface="Arial" pitchFamily="34" charset="0"/>
              <a:buChar char="•"/>
              <a:defRPr/>
            </a:pPr>
            <a:r>
              <a:rPr lang="en-US" sz="2400" dirty="0" smtClean="0"/>
              <a:t>Application Developer</a:t>
            </a:r>
          </a:p>
          <a:p>
            <a:pPr lvl="1" eaLnBrk="1" hangingPunct="1">
              <a:buFont typeface="Arial" pitchFamily="34" charset="0"/>
              <a:buChar char="•"/>
              <a:defRPr/>
            </a:pPr>
            <a:r>
              <a:rPr lang="en-US" sz="2400" dirty="0" smtClean="0"/>
              <a:t>Information Architect</a:t>
            </a:r>
          </a:p>
          <a:p>
            <a:pPr lvl="1" eaLnBrk="1" hangingPunct="1">
              <a:buFont typeface="Arial" pitchFamily="34" charset="0"/>
              <a:buChar char="•"/>
              <a:defRPr/>
            </a:pPr>
            <a:r>
              <a:rPr lang="en-US" sz="2400" dirty="0" smtClean="0"/>
              <a:t>Data Architect</a:t>
            </a:r>
          </a:p>
          <a:p>
            <a:pPr lvl="1" eaLnBrk="1" hangingPunct="1">
              <a:buFont typeface="Arial" pitchFamily="34" charset="0"/>
              <a:buChar char="•"/>
              <a:defRPr/>
            </a:pPr>
            <a:r>
              <a:rPr lang="en-US" sz="2400" dirty="0" smtClean="0"/>
              <a:t>BI Architect</a:t>
            </a:r>
          </a:p>
          <a:p>
            <a:pPr lvl="1" eaLnBrk="1" hangingPunct="1">
              <a:buFont typeface="Arial" pitchFamily="34" charset="0"/>
              <a:buChar char="•"/>
              <a:defRPr/>
            </a:pPr>
            <a:r>
              <a:rPr lang="en-US" sz="2400" dirty="0" smtClean="0"/>
              <a:t>Technical Analyst</a:t>
            </a:r>
          </a:p>
          <a:p>
            <a:pPr lvl="1" eaLnBrk="1" hangingPunct="1">
              <a:buFont typeface="Arial" pitchFamily="34" charset="0"/>
              <a:buChar char="•"/>
              <a:defRPr/>
            </a:pPr>
            <a:r>
              <a:rPr lang="en-US" sz="2400" dirty="0" smtClean="0"/>
              <a:t>Enterprise Architect</a:t>
            </a:r>
          </a:p>
          <a:p>
            <a:pPr lvl="1" eaLnBrk="1" hangingPunct="1">
              <a:buFont typeface="Arial" pitchFamily="34" charset="0"/>
              <a:buChar char="•"/>
              <a:defRPr/>
            </a:pPr>
            <a:endParaRPr lang="en-US" sz="2400" dirty="0" smtClean="0"/>
          </a:p>
          <a:p>
            <a:pPr lvl="1" eaLnBrk="1" hangingPunct="1">
              <a:buFontTx/>
              <a:buNone/>
              <a:defRPr/>
            </a:pPr>
            <a:endParaRPr 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Top Used Oracle Hints</a:t>
            </a:r>
          </a:p>
        </p:txBody>
      </p:sp>
      <p:sp>
        <p:nvSpPr>
          <p:cNvPr id="3" name="Content Placeholder 2"/>
          <p:cNvSpPr>
            <a:spLocks noGrp="1"/>
          </p:cNvSpPr>
          <p:nvPr>
            <p:ph idx="1"/>
          </p:nvPr>
        </p:nvSpPr>
        <p:spPr>
          <a:xfrm>
            <a:off x="685800" y="1600200"/>
            <a:ext cx="7315200" cy="3581400"/>
          </a:xfrm>
        </p:spPr>
        <p:txBody>
          <a:bodyPr numCol="2"/>
          <a:lstStyle/>
          <a:p>
            <a:pPr marL="514350" indent="-514350" eaLnBrk="1" hangingPunct="1">
              <a:buFont typeface="Wingdings" pitchFamily="2" charset="2"/>
              <a:buNone/>
              <a:defRPr/>
            </a:pPr>
            <a:r>
              <a:rPr lang="en-US" dirty="0" smtClean="0"/>
              <a:t>INDEX</a:t>
            </a:r>
          </a:p>
          <a:p>
            <a:pPr marL="514350" indent="-514350" eaLnBrk="1" hangingPunct="1">
              <a:buFont typeface="Wingdings" pitchFamily="2" charset="2"/>
              <a:buNone/>
              <a:defRPr/>
            </a:pPr>
            <a:r>
              <a:rPr lang="en-US" dirty="0" smtClean="0"/>
              <a:t>ORDERED</a:t>
            </a:r>
          </a:p>
          <a:p>
            <a:pPr marL="514350" indent="-514350" eaLnBrk="1" hangingPunct="1">
              <a:buFont typeface="Wingdings" pitchFamily="2" charset="2"/>
              <a:buNone/>
              <a:defRPr/>
            </a:pPr>
            <a:r>
              <a:rPr lang="en-US" dirty="0" smtClean="0"/>
              <a:t>LEADING</a:t>
            </a:r>
          </a:p>
          <a:p>
            <a:pPr marL="514350" indent="-514350" eaLnBrk="1" hangingPunct="1">
              <a:buFont typeface="Wingdings" pitchFamily="2" charset="2"/>
              <a:buNone/>
              <a:defRPr/>
            </a:pPr>
            <a:r>
              <a:rPr lang="en-US" dirty="0" smtClean="0"/>
              <a:t>PARALLEL</a:t>
            </a:r>
          </a:p>
          <a:p>
            <a:pPr marL="514350" indent="-514350" eaLnBrk="1" hangingPunct="1">
              <a:buFont typeface="Wingdings" pitchFamily="2" charset="2"/>
              <a:buNone/>
              <a:defRPr/>
            </a:pPr>
            <a:r>
              <a:rPr lang="en-US" dirty="0" smtClean="0"/>
              <a:t>FIRST_ROWS</a:t>
            </a:r>
          </a:p>
          <a:p>
            <a:pPr marL="514350" indent="-514350" eaLnBrk="1" hangingPunct="1">
              <a:buFont typeface="Wingdings" pitchFamily="2" charset="2"/>
              <a:buNone/>
              <a:defRPr/>
            </a:pPr>
            <a:endParaRPr lang="en-US" dirty="0" smtClean="0"/>
          </a:p>
          <a:p>
            <a:pPr marL="514350" indent="-514350" eaLnBrk="1" hangingPunct="1">
              <a:buFont typeface="Wingdings" pitchFamily="2" charset="2"/>
              <a:buNone/>
              <a:defRPr/>
            </a:pPr>
            <a:r>
              <a:rPr lang="en-US" dirty="0" smtClean="0"/>
              <a:t>ALL_ROWS</a:t>
            </a:r>
          </a:p>
          <a:p>
            <a:pPr marL="514350" indent="-514350" eaLnBrk="1" hangingPunct="1">
              <a:buFont typeface="Wingdings" pitchFamily="2" charset="2"/>
              <a:buNone/>
              <a:defRPr/>
            </a:pPr>
            <a:r>
              <a:rPr lang="en-US" dirty="0" smtClean="0"/>
              <a:t>USE_NL</a:t>
            </a:r>
          </a:p>
          <a:p>
            <a:pPr marL="514350" indent="-514350" eaLnBrk="1" hangingPunct="1">
              <a:buFont typeface="Wingdings" pitchFamily="2" charset="2"/>
              <a:buNone/>
              <a:defRPr/>
            </a:pPr>
            <a:r>
              <a:rPr lang="en-US" dirty="0" smtClean="0"/>
              <a:t>USE_HASH</a:t>
            </a:r>
          </a:p>
          <a:p>
            <a:pPr marL="514350" indent="-514350" eaLnBrk="1" hangingPunct="1">
              <a:buFont typeface="Wingdings" pitchFamily="2" charset="2"/>
              <a:buNone/>
              <a:defRPr/>
            </a:pPr>
            <a:r>
              <a:rPr lang="en-US" dirty="0" smtClean="0"/>
              <a:t>USE_MERGE</a:t>
            </a:r>
          </a:p>
          <a:p>
            <a:pPr marL="514350" indent="-514350" eaLnBrk="1" hangingPunct="1">
              <a:buFont typeface="Wingdings" pitchFamily="2" charset="2"/>
              <a:buNone/>
              <a:defRPr/>
            </a:pPr>
            <a:endParaRPr lang="en-US" dirty="0" smtClean="0"/>
          </a:p>
          <a:p>
            <a:pPr marL="514350" indent="-514350" eaLnBrk="1" hangingPunct="1">
              <a:buFont typeface="Wingdings" pitchFamily="2" charset="2"/>
              <a:buNone/>
              <a:defRPr/>
            </a:pPr>
            <a:endParaRPr lang="en-US" dirty="0"/>
          </a:p>
        </p:txBody>
      </p:sp>
      <p:sp>
        <p:nvSpPr>
          <p:cNvPr id="6758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Oracle Hint Explanations	</a:t>
            </a:r>
          </a:p>
        </p:txBody>
      </p:sp>
      <p:sp>
        <p:nvSpPr>
          <p:cNvPr id="68610" name="Content Placeholder 2"/>
          <p:cNvSpPr>
            <a:spLocks noGrp="1"/>
          </p:cNvSpPr>
          <p:nvPr>
            <p:ph idx="1"/>
          </p:nvPr>
        </p:nvSpPr>
        <p:spPr>
          <a:xfrm>
            <a:off x="228600" y="1524000"/>
            <a:ext cx="8153400" cy="4419600"/>
          </a:xfrm>
        </p:spPr>
        <p:txBody>
          <a:bodyPr/>
          <a:lstStyle/>
          <a:p>
            <a:pPr eaLnBrk="1" hangingPunct="1"/>
            <a:r>
              <a:rPr lang="en-US" smtClean="0"/>
              <a:t>INDEX</a:t>
            </a:r>
          </a:p>
          <a:p>
            <a:pPr lvl="1" eaLnBrk="1" hangingPunct="1"/>
            <a:r>
              <a:rPr lang="en-US" smtClean="0"/>
              <a:t>Allows you to specify the index to use</a:t>
            </a:r>
          </a:p>
          <a:p>
            <a:pPr eaLnBrk="1" hangingPunct="1"/>
            <a:r>
              <a:rPr lang="en-US" smtClean="0"/>
              <a:t>ORDERED</a:t>
            </a:r>
          </a:p>
          <a:p>
            <a:pPr lvl="1" eaLnBrk="1" hangingPunct="1"/>
            <a:r>
              <a:rPr lang="en-US" smtClean="0"/>
              <a:t>Causes tables to be accessed in the order listed in the FROM clause</a:t>
            </a:r>
          </a:p>
          <a:p>
            <a:pPr eaLnBrk="1" hangingPunct="1"/>
            <a:r>
              <a:rPr lang="en-US" smtClean="0"/>
              <a:t>LEADING</a:t>
            </a:r>
          </a:p>
          <a:p>
            <a:pPr lvl="1" eaLnBrk="1" hangingPunct="1"/>
            <a:r>
              <a:rPr lang="en-US" smtClean="0"/>
              <a:t>Similar to ORDERED, but only identifies the first driving table</a:t>
            </a:r>
          </a:p>
        </p:txBody>
      </p:sp>
      <p:sp>
        <p:nvSpPr>
          <p:cNvPr id="6861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Oracle Hint Explanations	</a:t>
            </a:r>
          </a:p>
        </p:txBody>
      </p:sp>
      <p:sp>
        <p:nvSpPr>
          <p:cNvPr id="69634" name="Content Placeholder 2"/>
          <p:cNvSpPr>
            <a:spLocks noGrp="1"/>
          </p:cNvSpPr>
          <p:nvPr>
            <p:ph idx="1"/>
          </p:nvPr>
        </p:nvSpPr>
        <p:spPr>
          <a:xfrm>
            <a:off x="228600" y="1371600"/>
            <a:ext cx="8153400" cy="4572000"/>
          </a:xfrm>
        </p:spPr>
        <p:txBody>
          <a:bodyPr/>
          <a:lstStyle/>
          <a:p>
            <a:pPr eaLnBrk="1" hangingPunct="1"/>
            <a:r>
              <a:rPr lang="en-US" smtClean="0"/>
              <a:t>FIRST_ROWS</a:t>
            </a:r>
          </a:p>
          <a:p>
            <a:pPr lvl="1" eaLnBrk="1" hangingPunct="1"/>
            <a:r>
              <a:rPr lang="en-US" smtClean="0"/>
              <a:t>Optimizes the query to return the first rows as quickly as possible</a:t>
            </a:r>
          </a:p>
          <a:p>
            <a:pPr eaLnBrk="1" hangingPunct="1"/>
            <a:r>
              <a:rPr lang="en-US" smtClean="0"/>
              <a:t>ALL_ROWS</a:t>
            </a:r>
          </a:p>
          <a:p>
            <a:pPr lvl="1" eaLnBrk="1" hangingPunct="1"/>
            <a:r>
              <a:rPr lang="en-US" smtClean="0"/>
              <a:t>Optimizes the query to return all the rows as quickly as possible</a:t>
            </a:r>
          </a:p>
          <a:p>
            <a:pPr eaLnBrk="1" hangingPunct="1"/>
            <a:r>
              <a:rPr lang="en-US" smtClean="0"/>
              <a:t>PARALLEL</a:t>
            </a:r>
          </a:p>
          <a:p>
            <a:pPr lvl="1" eaLnBrk="1" hangingPunct="1"/>
            <a:r>
              <a:rPr lang="en-US" smtClean="0"/>
              <a:t>Divides the query into parts, executes them simultaneously, then merges the results</a:t>
            </a:r>
          </a:p>
        </p:txBody>
      </p:sp>
      <p:sp>
        <p:nvSpPr>
          <p:cNvPr id="6963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Oracle Hint Explanations	</a:t>
            </a:r>
          </a:p>
        </p:txBody>
      </p:sp>
      <p:sp>
        <p:nvSpPr>
          <p:cNvPr id="70658" name="Content Placeholder 2"/>
          <p:cNvSpPr>
            <a:spLocks noGrp="1"/>
          </p:cNvSpPr>
          <p:nvPr>
            <p:ph idx="1"/>
          </p:nvPr>
        </p:nvSpPr>
        <p:spPr>
          <a:xfrm>
            <a:off x="228600" y="1524000"/>
            <a:ext cx="8153400" cy="4419600"/>
          </a:xfrm>
        </p:spPr>
        <p:txBody>
          <a:bodyPr/>
          <a:lstStyle/>
          <a:p>
            <a:pPr eaLnBrk="1" hangingPunct="1"/>
            <a:r>
              <a:rPr lang="en-US" smtClean="0"/>
              <a:t>USE_NL</a:t>
            </a:r>
          </a:p>
          <a:p>
            <a:pPr lvl="1" eaLnBrk="1" hangingPunct="1"/>
            <a:r>
              <a:rPr lang="en-US" smtClean="0"/>
              <a:t>Executes the sub-queries as nested loops</a:t>
            </a:r>
          </a:p>
          <a:p>
            <a:pPr eaLnBrk="1" hangingPunct="1"/>
            <a:r>
              <a:rPr lang="en-US" smtClean="0"/>
              <a:t>USE_HASH</a:t>
            </a:r>
          </a:p>
          <a:p>
            <a:pPr lvl="1" eaLnBrk="1" hangingPunct="1"/>
            <a:r>
              <a:rPr lang="en-US" smtClean="0"/>
              <a:t>Similar to nested loop, but keeps the second table in memory</a:t>
            </a:r>
          </a:p>
          <a:p>
            <a:pPr eaLnBrk="1" hangingPunct="1"/>
            <a:r>
              <a:rPr lang="en-US" smtClean="0"/>
              <a:t>USE_MERGE</a:t>
            </a:r>
          </a:p>
          <a:p>
            <a:pPr lvl="1" eaLnBrk="1" hangingPunct="1"/>
            <a:r>
              <a:rPr lang="en-US" smtClean="0"/>
              <a:t>Executes the sub-queries, sorts the results and the merges the results together</a:t>
            </a:r>
          </a:p>
        </p:txBody>
      </p:sp>
      <p:sp>
        <p:nvSpPr>
          <p:cNvPr id="7065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Advanced SQL Tricks</a:t>
            </a:r>
          </a:p>
        </p:txBody>
      </p:sp>
      <p:sp>
        <p:nvSpPr>
          <p:cNvPr id="71682" name="Content Placeholder 2"/>
          <p:cNvSpPr>
            <a:spLocks noGrp="1"/>
          </p:cNvSpPr>
          <p:nvPr>
            <p:ph idx="1"/>
          </p:nvPr>
        </p:nvSpPr>
        <p:spPr>
          <a:xfrm>
            <a:off x="228600" y="1295400"/>
            <a:ext cx="7772400" cy="5029200"/>
          </a:xfrm>
        </p:spPr>
        <p:txBody>
          <a:bodyPr/>
          <a:lstStyle/>
          <a:p>
            <a:pPr eaLnBrk="1" hangingPunct="1"/>
            <a:r>
              <a:rPr lang="en-US" smtClean="0"/>
              <a:t>Using the HAVING clause</a:t>
            </a:r>
          </a:p>
          <a:p>
            <a:pPr eaLnBrk="1" hangingPunct="1"/>
            <a:r>
              <a:rPr lang="en-US" smtClean="0"/>
              <a:t>Using in-line views</a:t>
            </a:r>
          </a:p>
          <a:p>
            <a:pPr eaLnBrk="1" hangingPunct="1"/>
            <a:r>
              <a:rPr lang="en-US" smtClean="0"/>
              <a:t>Use CASE statements</a:t>
            </a:r>
          </a:p>
          <a:p>
            <a:pPr eaLnBrk="1" hangingPunct="1"/>
            <a:r>
              <a:rPr lang="en-US" smtClean="0"/>
              <a:t>Using ROLLUP</a:t>
            </a:r>
          </a:p>
          <a:p>
            <a:pPr eaLnBrk="1" hangingPunct="1"/>
            <a:r>
              <a:rPr lang="en-US" smtClean="0"/>
              <a:t>Using LEAD and LAG</a:t>
            </a:r>
          </a:p>
          <a:p>
            <a:pPr eaLnBrk="1" hangingPunct="1"/>
            <a:r>
              <a:rPr lang="en-US" smtClean="0"/>
              <a:t>Using Dates</a:t>
            </a:r>
          </a:p>
          <a:p>
            <a:pPr eaLnBrk="1" hangingPunct="1"/>
            <a:r>
              <a:rPr lang="en-US" smtClean="0"/>
              <a:t>MERGE operations</a:t>
            </a:r>
          </a:p>
        </p:txBody>
      </p:sp>
      <p:sp>
        <p:nvSpPr>
          <p:cNvPr id="7168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The HAVING clause</a:t>
            </a:r>
          </a:p>
        </p:txBody>
      </p:sp>
      <p:sp>
        <p:nvSpPr>
          <p:cNvPr id="72706" name="Content Placeholder 2"/>
          <p:cNvSpPr>
            <a:spLocks noGrp="1"/>
          </p:cNvSpPr>
          <p:nvPr>
            <p:ph idx="1"/>
          </p:nvPr>
        </p:nvSpPr>
        <p:spPr>
          <a:xfrm>
            <a:off x="228600" y="1828800"/>
            <a:ext cx="8458200" cy="4114800"/>
          </a:xfrm>
        </p:spPr>
        <p:txBody>
          <a:bodyPr/>
          <a:lstStyle/>
          <a:p>
            <a:pPr eaLnBrk="1" hangingPunct="1">
              <a:buFont typeface="Wingdings" pitchFamily="2" charset="2"/>
              <a:buNone/>
            </a:pPr>
            <a:r>
              <a:rPr lang="en-US" smtClean="0"/>
              <a:t>SELECT student_name, COUNT(email_addr)</a:t>
            </a:r>
          </a:p>
          <a:p>
            <a:pPr eaLnBrk="1" hangingPunct="1">
              <a:buFont typeface="Wingdings" pitchFamily="2" charset="2"/>
              <a:buNone/>
            </a:pPr>
            <a:r>
              <a:rPr lang="en-US" smtClean="0"/>
              <a:t>FROM student_email</a:t>
            </a:r>
          </a:p>
          <a:p>
            <a:pPr eaLnBrk="1" hangingPunct="1">
              <a:buFont typeface="Wingdings" pitchFamily="2" charset="2"/>
              <a:buNone/>
            </a:pPr>
            <a:r>
              <a:rPr lang="en-US" smtClean="0"/>
              <a:t>GROUP BY student_name</a:t>
            </a:r>
          </a:p>
          <a:p>
            <a:pPr eaLnBrk="1" hangingPunct="1">
              <a:buFont typeface="Wingdings" pitchFamily="2" charset="2"/>
              <a:buNone/>
            </a:pPr>
            <a:r>
              <a:rPr lang="en-US" b="1" smtClean="0"/>
              <a:t>HAVING COUNT(email_addr) &gt; 1</a:t>
            </a:r>
          </a:p>
          <a:p>
            <a:pPr eaLnBrk="1" hangingPunct="1">
              <a:buFont typeface="Wingdings" pitchFamily="2" charset="2"/>
              <a:buNone/>
            </a:pPr>
            <a:r>
              <a:rPr lang="en-US" smtClean="0"/>
              <a:t>ORDER BY COUNT(email_addr) DESC</a:t>
            </a:r>
          </a:p>
        </p:txBody>
      </p:sp>
      <p:sp>
        <p:nvSpPr>
          <p:cNvPr id="7270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In-Line Views</a:t>
            </a:r>
          </a:p>
        </p:txBody>
      </p:sp>
      <p:sp>
        <p:nvSpPr>
          <p:cNvPr id="73730" name="Content Placeholder 2"/>
          <p:cNvSpPr>
            <a:spLocks noGrp="1"/>
          </p:cNvSpPr>
          <p:nvPr>
            <p:ph idx="1"/>
          </p:nvPr>
        </p:nvSpPr>
        <p:spPr>
          <a:xfrm>
            <a:off x="228600" y="1524000"/>
            <a:ext cx="8458200" cy="4648200"/>
          </a:xfrm>
        </p:spPr>
        <p:txBody>
          <a:bodyPr/>
          <a:lstStyle/>
          <a:p>
            <a:pPr eaLnBrk="1" hangingPunct="1">
              <a:buFont typeface="Wingdings" pitchFamily="2" charset="2"/>
              <a:buNone/>
            </a:pPr>
            <a:r>
              <a:rPr lang="en-US" sz="2800" smtClean="0"/>
              <a:t>SELECT student_name, email_addr</a:t>
            </a:r>
          </a:p>
          <a:p>
            <a:pPr eaLnBrk="1" hangingPunct="1">
              <a:buFont typeface="Wingdings" pitchFamily="2" charset="2"/>
              <a:buNone/>
            </a:pPr>
            <a:r>
              <a:rPr lang="en-US" sz="2800" smtClean="0"/>
              <a:t>FROM student_email</a:t>
            </a:r>
          </a:p>
          <a:p>
            <a:pPr eaLnBrk="1" hangingPunct="1">
              <a:buFont typeface="Wingdings" pitchFamily="2" charset="2"/>
              <a:buNone/>
            </a:pPr>
            <a:r>
              <a:rPr lang="en-US" sz="2800" smtClean="0"/>
              <a:t>WHERE student_name in (</a:t>
            </a:r>
          </a:p>
          <a:p>
            <a:pPr lvl="1" eaLnBrk="1" hangingPunct="1">
              <a:buFontTx/>
              <a:buNone/>
            </a:pPr>
            <a:r>
              <a:rPr lang="en-US" sz="2400" smtClean="0"/>
              <a:t>SELECT student_name</a:t>
            </a:r>
          </a:p>
          <a:p>
            <a:pPr lvl="1" eaLnBrk="1" hangingPunct="1">
              <a:buFontTx/>
              <a:buNone/>
            </a:pPr>
            <a:r>
              <a:rPr lang="en-US" sz="2400" smtClean="0"/>
              <a:t>FROM student_email</a:t>
            </a:r>
          </a:p>
          <a:p>
            <a:pPr lvl="1" eaLnBrk="1" hangingPunct="1">
              <a:buFontTx/>
              <a:buNone/>
            </a:pPr>
            <a:r>
              <a:rPr lang="en-US" sz="2400" smtClean="0"/>
              <a:t>GROUP BY student_name</a:t>
            </a:r>
          </a:p>
          <a:p>
            <a:pPr lvl="1" eaLnBrk="1" hangingPunct="1">
              <a:buFontTx/>
              <a:buNone/>
            </a:pPr>
            <a:r>
              <a:rPr lang="en-US" sz="2400" smtClean="0"/>
              <a:t>HAVING COUNT(email_addr) &gt; 1</a:t>
            </a:r>
          </a:p>
          <a:p>
            <a:pPr lvl="1" eaLnBrk="1" hangingPunct="1">
              <a:buFontTx/>
              <a:buNone/>
            </a:pPr>
            <a:r>
              <a:rPr lang="en-US" smtClean="0"/>
              <a:t>)</a:t>
            </a:r>
          </a:p>
          <a:p>
            <a:pPr eaLnBrk="1" hangingPunct="1">
              <a:buFont typeface="Wingdings" pitchFamily="2" charset="2"/>
              <a:buNone/>
            </a:pPr>
            <a:r>
              <a:rPr lang="en-US" sz="2800" smtClean="0"/>
              <a:t>ORDER BY student_name, email_addr</a:t>
            </a:r>
          </a:p>
        </p:txBody>
      </p:sp>
      <p:sp>
        <p:nvSpPr>
          <p:cNvPr id="7373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CASE Statement</a:t>
            </a:r>
          </a:p>
        </p:txBody>
      </p:sp>
      <p:sp>
        <p:nvSpPr>
          <p:cNvPr id="74754" name="Content Placeholder 2"/>
          <p:cNvSpPr>
            <a:spLocks noGrp="1"/>
          </p:cNvSpPr>
          <p:nvPr>
            <p:ph idx="1"/>
          </p:nvPr>
        </p:nvSpPr>
        <p:spPr/>
        <p:txBody>
          <a:bodyPr/>
          <a:lstStyle/>
          <a:p>
            <a:pPr eaLnBrk="1" hangingPunct="1">
              <a:buFont typeface="Wingdings" pitchFamily="2" charset="2"/>
              <a:buNone/>
            </a:pPr>
            <a:r>
              <a:rPr lang="en-US" sz="2400" smtClean="0"/>
              <a:t>SELECT CASE WHEN  campus_cd = ‘1’ THEN ‘UIUC’</a:t>
            </a:r>
          </a:p>
          <a:p>
            <a:pPr eaLnBrk="1" hangingPunct="1">
              <a:buFont typeface="Wingdings" pitchFamily="2" charset="2"/>
              <a:buNone/>
            </a:pPr>
            <a:r>
              <a:rPr lang="en-US" sz="2400" smtClean="0"/>
              <a:t>                    WHEN  campus_cd = ‘2’ THEN ‘UIC’</a:t>
            </a:r>
          </a:p>
          <a:p>
            <a:pPr eaLnBrk="1" hangingPunct="1">
              <a:buFont typeface="Wingdings" pitchFamily="2" charset="2"/>
              <a:buNone/>
            </a:pPr>
            <a:r>
              <a:rPr lang="en-US" sz="2400" smtClean="0"/>
              <a:t>                    WHEN  campus_cd = ‘4’ THEN ‘UIS’	</a:t>
            </a:r>
          </a:p>
          <a:p>
            <a:pPr eaLnBrk="1" hangingPunct="1">
              <a:buFont typeface="Wingdings" pitchFamily="2" charset="2"/>
              <a:buNone/>
            </a:pPr>
            <a:r>
              <a:rPr lang="en-US" sz="2400" smtClean="0"/>
              <a:t>                    ELSE ‘INVALID’</a:t>
            </a:r>
          </a:p>
          <a:p>
            <a:pPr eaLnBrk="1" hangingPunct="1">
              <a:buFont typeface="Wingdings" pitchFamily="2" charset="2"/>
              <a:buNone/>
            </a:pPr>
            <a:r>
              <a:rPr lang="en-US" sz="2400" smtClean="0"/>
              <a:t>            END campus_cd_title,</a:t>
            </a:r>
          </a:p>
          <a:p>
            <a:pPr eaLnBrk="1" hangingPunct="1">
              <a:buFont typeface="Wingdings" pitchFamily="2" charset="2"/>
              <a:buNone/>
            </a:pPr>
            <a:r>
              <a:rPr lang="en-US" sz="2400" smtClean="0"/>
              <a:t>            college_title,</a:t>
            </a:r>
          </a:p>
          <a:p>
            <a:pPr eaLnBrk="1" hangingPunct="1">
              <a:buFont typeface="Wingdings" pitchFamily="2" charset="2"/>
              <a:buNone/>
            </a:pPr>
            <a:r>
              <a:rPr lang="en-US" sz="2400" smtClean="0"/>
              <a:t>            dept_title</a:t>
            </a:r>
          </a:p>
          <a:p>
            <a:pPr eaLnBrk="1" hangingPunct="1">
              <a:buFont typeface="Wingdings" pitchFamily="2" charset="2"/>
              <a:buNone/>
            </a:pPr>
            <a:r>
              <a:rPr lang="en-US" sz="2400" smtClean="0"/>
              <a:t>FROM T_CAMPUS_COLLEGE_DEPT</a:t>
            </a:r>
          </a:p>
          <a:p>
            <a:pPr eaLnBrk="1" hangingPunct="1">
              <a:buFont typeface="Wingdings" pitchFamily="2" charset="2"/>
              <a:buNone/>
            </a:pPr>
            <a:r>
              <a:rPr lang="en-US" sz="2400" smtClean="0"/>
              <a:t>ORDER by campus_cd, college_title, dept_title</a:t>
            </a:r>
          </a:p>
        </p:txBody>
      </p:sp>
      <p:sp>
        <p:nvSpPr>
          <p:cNvPr id="7475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0" y="152400"/>
            <a:ext cx="8763000" cy="1143000"/>
          </a:xfrm>
        </p:spPr>
        <p:txBody>
          <a:bodyPr/>
          <a:lstStyle/>
          <a:p>
            <a:pPr eaLnBrk="1" hangingPunct="1"/>
            <a:r>
              <a:rPr lang="en-US" smtClean="0"/>
              <a:t>LAG and LEAD (Oracle &amp; MySQL)</a:t>
            </a:r>
          </a:p>
        </p:txBody>
      </p:sp>
      <p:sp>
        <p:nvSpPr>
          <p:cNvPr id="75778" name="Content Placeholder 2"/>
          <p:cNvSpPr>
            <a:spLocks noGrp="1"/>
          </p:cNvSpPr>
          <p:nvPr>
            <p:ph idx="1"/>
          </p:nvPr>
        </p:nvSpPr>
        <p:spPr>
          <a:xfrm>
            <a:off x="228600" y="1295400"/>
            <a:ext cx="8686800" cy="2590800"/>
          </a:xfrm>
        </p:spPr>
        <p:txBody>
          <a:bodyPr/>
          <a:lstStyle/>
          <a:p>
            <a:pPr marL="0" indent="0" eaLnBrk="1" hangingPunct="1">
              <a:buFont typeface="Wingdings" pitchFamily="2" charset="2"/>
              <a:buNone/>
            </a:pPr>
            <a:r>
              <a:rPr lang="en-US" sz="2800" smtClean="0"/>
              <a:t>LAG and LEAD provides access to a row at a given physical offset prior to or following that position.</a:t>
            </a:r>
          </a:p>
          <a:p>
            <a:pPr marL="0" indent="0" eaLnBrk="1" hangingPunct="1">
              <a:buFont typeface="Wingdings" pitchFamily="2" charset="2"/>
              <a:buNone/>
            </a:pPr>
            <a:endParaRPr lang="en-US" sz="1400" smtClean="0"/>
          </a:p>
          <a:p>
            <a:pPr marL="0" indent="0" eaLnBrk="1" hangingPunct="1">
              <a:buFont typeface="Wingdings" pitchFamily="2" charset="2"/>
              <a:buNone/>
            </a:pPr>
            <a:r>
              <a:rPr lang="en-US" sz="1600" b="1" smtClean="0">
                <a:solidFill>
                  <a:schemeClr val="tx1"/>
                </a:solidFill>
                <a:latin typeface="Courier New" pitchFamily="49" charset="0"/>
                <a:cs typeface="Courier New" pitchFamily="49" charset="0"/>
              </a:rPr>
              <a:t>SELECT last_name, hire_date, salary, </a:t>
            </a:r>
          </a:p>
          <a:p>
            <a:pPr marL="0" indent="0" eaLnBrk="1" hangingPunct="1">
              <a:buFont typeface="Wingdings" pitchFamily="2" charset="2"/>
              <a:buNone/>
            </a:pPr>
            <a:r>
              <a:rPr lang="en-US" sz="1600" b="1" smtClean="0">
                <a:solidFill>
                  <a:schemeClr val="tx1"/>
                </a:solidFill>
                <a:latin typeface="Courier New" pitchFamily="49" charset="0"/>
                <a:cs typeface="Courier New" pitchFamily="49" charset="0"/>
              </a:rPr>
              <a:t>       LAG(salary, 1, 0) OVER (ORDER BY hire_date) AS prev_sal </a:t>
            </a:r>
          </a:p>
          <a:p>
            <a:pPr marL="0" indent="0" eaLnBrk="1" hangingPunct="1">
              <a:buFont typeface="Wingdings" pitchFamily="2" charset="2"/>
              <a:buNone/>
            </a:pPr>
            <a:r>
              <a:rPr lang="en-US" sz="1600" b="1" smtClean="0">
                <a:solidFill>
                  <a:schemeClr val="tx1"/>
                </a:solidFill>
                <a:latin typeface="Courier New" pitchFamily="49" charset="0"/>
                <a:cs typeface="Courier New" pitchFamily="49" charset="0"/>
              </a:rPr>
              <a:t>FROM employees </a:t>
            </a:r>
          </a:p>
          <a:p>
            <a:pPr marL="0" indent="0" eaLnBrk="1" hangingPunct="1">
              <a:buFont typeface="Wingdings" pitchFamily="2" charset="2"/>
              <a:buNone/>
            </a:pPr>
            <a:r>
              <a:rPr lang="en-US" sz="1600" b="1" smtClean="0">
                <a:solidFill>
                  <a:schemeClr val="tx1"/>
                </a:solidFill>
                <a:latin typeface="Courier New" pitchFamily="49" charset="0"/>
                <a:cs typeface="Courier New" pitchFamily="49" charset="0"/>
              </a:rPr>
              <a:t>WHERE job_id = 'PU_CLERK'; </a:t>
            </a:r>
          </a:p>
        </p:txBody>
      </p:sp>
      <p:sp>
        <p:nvSpPr>
          <p:cNvPr id="75779"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5" name="Table 4"/>
          <p:cNvGraphicFramePr>
            <a:graphicFrameLocks noGrp="1"/>
          </p:cNvGraphicFramePr>
          <p:nvPr/>
        </p:nvGraphicFramePr>
        <p:xfrm>
          <a:off x="1295400" y="3886200"/>
          <a:ext cx="6096000" cy="2193925"/>
        </p:xfrm>
        <a:graphic>
          <a:graphicData uri="http://schemas.openxmlformats.org/drawingml/2006/table">
            <a:tbl>
              <a:tblPr firstRow="1" bandRow="1">
                <a:tableStyleId>{5C22544A-7EE6-4342-B048-85BDC9FD1C3A}</a:tableStyleId>
              </a:tblPr>
              <a:tblGrid>
                <a:gridCol w="1524000"/>
                <a:gridCol w="1524000"/>
                <a:gridCol w="1524000"/>
                <a:gridCol w="1524000"/>
              </a:tblGrid>
              <a:tr h="345440">
                <a:tc>
                  <a:txBody>
                    <a:bodyPr/>
                    <a:lstStyle/>
                    <a:p>
                      <a:r>
                        <a:rPr lang="en-US" dirty="0" err="1" smtClean="0"/>
                        <a:t>Last_Name</a:t>
                      </a:r>
                      <a:endParaRPr lang="en-US" dirty="0"/>
                    </a:p>
                  </a:txBody>
                  <a:tcPr/>
                </a:tc>
                <a:tc>
                  <a:txBody>
                    <a:bodyPr/>
                    <a:lstStyle/>
                    <a:p>
                      <a:r>
                        <a:rPr lang="en-US" dirty="0" err="1" smtClean="0"/>
                        <a:t>Hire_Date</a:t>
                      </a:r>
                      <a:endParaRPr lang="en-US" dirty="0"/>
                    </a:p>
                  </a:txBody>
                  <a:tcPr/>
                </a:tc>
                <a:tc>
                  <a:txBody>
                    <a:bodyPr/>
                    <a:lstStyle/>
                    <a:p>
                      <a:r>
                        <a:rPr lang="en-US" dirty="0" smtClean="0"/>
                        <a:t>Salary</a:t>
                      </a:r>
                      <a:endParaRPr lang="en-US" dirty="0"/>
                    </a:p>
                  </a:txBody>
                  <a:tcPr/>
                </a:tc>
                <a:tc>
                  <a:txBody>
                    <a:bodyPr/>
                    <a:lstStyle/>
                    <a:p>
                      <a:r>
                        <a:rPr lang="en-US" dirty="0" err="1" smtClean="0"/>
                        <a:t>Prev_Sal</a:t>
                      </a:r>
                      <a:endParaRPr lang="en-US" dirty="0"/>
                    </a:p>
                  </a:txBody>
                  <a:tcPr/>
                </a:tc>
              </a:tr>
              <a:tr h="345440">
                <a:tc>
                  <a:txBody>
                    <a:bodyPr/>
                    <a:lstStyle/>
                    <a:p>
                      <a:r>
                        <a:rPr lang="en-US" dirty="0" err="1" smtClean="0"/>
                        <a:t>Khoo</a:t>
                      </a:r>
                      <a:endParaRPr lang="en-US" dirty="0"/>
                    </a:p>
                  </a:txBody>
                  <a:tcPr/>
                </a:tc>
                <a:tc>
                  <a:txBody>
                    <a:bodyPr/>
                    <a:lstStyle/>
                    <a:p>
                      <a:r>
                        <a:rPr lang="en-US" dirty="0" smtClean="0"/>
                        <a:t>18-MAY-95</a:t>
                      </a:r>
                      <a:endParaRPr lang="en-US" dirty="0"/>
                    </a:p>
                  </a:txBody>
                  <a:tcPr/>
                </a:tc>
                <a:tc>
                  <a:txBody>
                    <a:bodyPr/>
                    <a:lstStyle/>
                    <a:p>
                      <a:r>
                        <a:rPr lang="en-US" dirty="0" smtClean="0"/>
                        <a:t>3100</a:t>
                      </a:r>
                      <a:endParaRPr lang="en-US" dirty="0"/>
                    </a:p>
                  </a:txBody>
                  <a:tcPr/>
                </a:tc>
                <a:tc>
                  <a:txBody>
                    <a:bodyPr/>
                    <a:lstStyle/>
                    <a:p>
                      <a:r>
                        <a:rPr lang="en-US" dirty="0" smtClean="0"/>
                        <a:t>0</a:t>
                      </a:r>
                      <a:endParaRPr lang="en-US" dirty="0"/>
                    </a:p>
                  </a:txBody>
                  <a:tcPr/>
                </a:tc>
              </a:tr>
              <a:tr h="345440">
                <a:tc>
                  <a:txBody>
                    <a:bodyPr/>
                    <a:lstStyle/>
                    <a:p>
                      <a:r>
                        <a:rPr lang="en-US" dirty="0" smtClean="0"/>
                        <a:t>Tobias</a:t>
                      </a:r>
                      <a:endParaRPr lang="en-US" dirty="0"/>
                    </a:p>
                  </a:txBody>
                  <a:tcPr/>
                </a:tc>
                <a:tc>
                  <a:txBody>
                    <a:bodyPr/>
                    <a:lstStyle/>
                    <a:p>
                      <a:r>
                        <a:rPr lang="en-US" dirty="0" smtClean="0"/>
                        <a:t>24-JUL-97</a:t>
                      </a:r>
                      <a:endParaRPr lang="en-US" dirty="0"/>
                    </a:p>
                  </a:txBody>
                  <a:tcPr/>
                </a:tc>
                <a:tc>
                  <a:txBody>
                    <a:bodyPr/>
                    <a:lstStyle/>
                    <a:p>
                      <a:r>
                        <a:rPr lang="en-US" dirty="0" smtClean="0"/>
                        <a:t>2800</a:t>
                      </a:r>
                      <a:endParaRPr lang="en-US" dirty="0"/>
                    </a:p>
                  </a:txBody>
                  <a:tcPr/>
                </a:tc>
                <a:tc>
                  <a:txBody>
                    <a:bodyPr/>
                    <a:lstStyle/>
                    <a:p>
                      <a:r>
                        <a:rPr lang="en-US" dirty="0" smtClean="0"/>
                        <a:t>3100</a:t>
                      </a:r>
                      <a:endParaRPr lang="en-US" dirty="0"/>
                    </a:p>
                  </a:txBody>
                  <a:tcPr/>
                </a:tc>
              </a:tr>
              <a:tr h="345440">
                <a:tc>
                  <a:txBody>
                    <a:bodyPr/>
                    <a:lstStyle/>
                    <a:p>
                      <a:r>
                        <a:rPr lang="en-US" dirty="0" err="1" smtClean="0"/>
                        <a:t>Baida</a:t>
                      </a:r>
                      <a:endParaRPr lang="en-US" dirty="0"/>
                    </a:p>
                  </a:txBody>
                  <a:tcPr/>
                </a:tc>
                <a:tc>
                  <a:txBody>
                    <a:bodyPr/>
                    <a:lstStyle/>
                    <a:p>
                      <a:r>
                        <a:rPr lang="en-US" dirty="0" smtClean="0"/>
                        <a:t>24-DEC-97</a:t>
                      </a:r>
                      <a:endParaRPr lang="en-US" dirty="0"/>
                    </a:p>
                  </a:txBody>
                  <a:tcPr/>
                </a:tc>
                <a:tc>
                  <a:txBody>
                    <a:bodyPr/>
                    <a:lstStyle/>
                    <a:p>
                      <a:r>
                        <a:rPr lang="en-US" dirty="0" smtClean="0"/>
                        <a:t>2900</a:t>
                      </a:r>
                      <a:endParaRPr lang="en-US" dirty="0"/>
                    </a:p>
                  </a:txBody>
                  <a:tcPr/>
                </a:tc>
                <a:tc>
                  <a:txBody>
                    <a:bodyPr/>
                    <a:lstStyle/>
                    <a:p>
                      <a:r>
                        <a:rPr lang="en-US" dirty="0" smtClean="0"/>
                        <a:t>2800</a:t>
                      </a:r>
                      <a:endParaRPr lang="en-US" dirty="0"/>
                    </a:p>
                  </a:txBody>
                  <a:tcPr/>
                </a:tc>
              </a:tr>
              <a:tr h="345440">
                <a:tc>
                  <a:txBody>
                    <a:bodyPr/>
                    <a:lstStyle/>
                    <a:p>
                      <a:r>
                        <a:rPr lang="en-US" dirty="0" err="1" smtClean="0"/>
                        <a:t>Himuro</a:t>
                      </a:r>
                      <a:endParaRPr lang="en-US" dirty="0"/>
                    </a:p>
                  </a:txBody>
                  <a:tcPr/>
                </a:tc>
                <a:tc>
                  <a:txBody>
                    <a:bodyPr/>
                    <a:lstStyle/>
                    <a:p>
                      <a:r>
                        <a:rPr lang="en-US" dirty="0" smtClean="0"/>
                        <a:t>15-NOV-98</a:t>
                      </a:r>
                      <a:endParaRPr lang="en-US" dirty="0"/>
                    </a:p>
                  </a:txBody>
                  <a:tcPr/>
                </a:tc>
                <a:tc>
                  <a:txBody>
                    <a:bodyPr/>
                    <a:lstStyle/>
                    <a:p>
                      <a:r>
                        <a:rPr lang="en-US" dirty="0" smtClean="0"/>
                        <a:t>2600</a:t>
                      </a:r>
                      <a:endParaRPr lang="en-US" dirty="0"/>
                    </a:p>
                  </a:txBody>
                  <a:tcPr/>
                </a:tc>
                <a:tc>
                  <a:txBody>
                    <a:bodyPr/>
                    <a:lstStyle/>
                    <a:p>
                      <a:r>
                        <a:rPr lang="en-US" dirty="0" smtClean="0"/>
                        <a:t>2900</a:t>
                      </a:r>
                      <a:endParaRPr lang="en-US" dirty="0"/>
                    </a:p>
                  </a:txBody>
                  <a:tcPr/>
                </a:tc>
              </a:tr>
              <a:tr h="345440">
                <a:tc>
                  <a:txBody>
                    <a:bodyPr/>
                    <a:lstStyle/>
                    <a:p>
                      <a:r>
                        <a:rPr lang="en-US" dirty="0" err="1" smtClean="0"/>
                        <a:t>Colmenares</a:t>
                      </a:r>
                      <a:endParaRPr lang="en-US" dirty="0"/>
                    </a:p>
                  </a:txBody>
                  <a:tcPr/>
                </a:tc>
                <a:tc>
                  <a:txBody>
                    <a:bodyPr/>
                    <a:lstStyle/>
                    <a:p>
                      <a:r>
                        <a:rPr lang="en-US" dirty="0" smtClean="0"/>
                        <a:t>10-AUG-99</a:t>
                      </a:r>
                      <a:endParaRPr lang="en-US" dirty="0"/>
                    </a:p>
                  </a:txBody>
                  <a:tcPr/>
                </a:tc>
                <a:tc>
                  <a:txBody>
                    <a:bodyPr/>
                    <a:lstStyle/>
                    <a:p>
                      <a:r>
                        <a:rPr lang="en-US" dirty="0" smtClean="0"/>
                        <a:t>2500</a:t>
                      </a:r>
                      <a:endParaRPr lang="en-US" dirty="0"/>
                    </a:p>
                  </a:txBody>
                  <a:tcPr/>
                </a:tc>
                <a:tc>
                  <a:txBody>
                    <a:bodyPr/>
                    <a:lstStyle/>
                    <a:p>
                      <a:r>
                        <a:rPr lang="en-US" dirty="0" smtClean="0"/>
                        <a:t>2600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GROUP BY ROLLUP (Oracle)</a:t>
            </a:r>
          </a:p>
        </p:txBody>
      </p:sp>
      <p:sp>
        <p:nvSpPr>
          <p:cNvPr id="76802" name="Content Placeholder 2"/>
          <p:cNvSpPr>
            <a:spLocks noGrp="1"/>
          </p:cNvSpPr>
          <p:nvPr>
            <p:ph idx="1"/>
          </p:nvPr>
        </p:nvSpPr>
        <p:spPr>
          <a:xfrm>
            <a:off x="0" y="1143000"/>
            <a:ext cx="9144000" cy="5029200"/>
          </a:xfrm>
        </p:spPr>
        <p:txBody>
          <a:bodyPr/>
          <a:lstStyle/>
          <a:p>
            <a:pPr eaLnBrk="1" hangingPunct="1">
              <a:buFont typeface="Wingdings" pitchFamily="2" charset="2"/>
              <a:buNone/>
            </a:pPr>
            <a:r>
              <a:rPr lang="en-US" sz="1800" b="1" smtClean="0">
                <a:latin typeface="Courier New" pitchFamily="49" charset="0"/>
                <a:cs typeface="Courier New" pitchFamily="49" charset="0"/>
              </a:rPr>
              <a:t>SELECT </a:t>
            </a:r>
          </a:p>
          <a:p>
            <a:pPr eaLnBrk="1" hangingPunct="1">
              <a:buFont typeface="Wingdings" pitchFamily="2" charset="2"/>
              <a:buNone/>
            </a:pPr>
            <a:r>
              <a:rPr lang="en-US" sz="1800" b="1" smtClean="0">
                <a:latin typeface="Courier New" pitchFamily="49" charset="0"/>
                <a:cs typeface="Courier New" pitchFamily="49" charset="0"/>
              </a:rPr>
              <a:t>   CASE WHEN GROUPING(department_name)=1 </a:t>
            </a:r>
          </a:p>
          <a:p>
            <a:pPr eaLnBrk="1" hangingPunct="1">
              <a:buFont typeface="Wingdings" pitchFamily="2" charset="2"/>
              <a:buNone/>
            </a:pPr>
            <a:r>
              <a:rPr lang="en-US" sz="1800" b="1" smtClean="0">
                <a:latin typeface="Courier New" pitchFamily="49" charset="0"/>
                <a:cs typeface="Courier New" pitchFamily="49" charset="0"/>
              </a:rPr>
              <a:t>        THEN 'All Departments‘</a:t>
            </a:r>
          </a:p>
          <a:p>
            <a:pPr eaLnBrk="1" hangingPunct="1">
              <a:buFont typeface="Wingdings" pitchFamily="2" charset="2"/>
              <a:buNone/>
            </a:pPr>
            <a:r>
              <a:rPr lang="en-US" sz="1800" b="1" smtClean="0">
                <a:latin typeface="Courier New" pitchFamily="49" charset="0"/>
                <a:cs typeface="Courier New" pitchFamily="49" charset="0"/>
              </a:rPr>
              <a:t>        ELSE department_name </a:t>
            </a:r>
          </a:p>
          <a:p>
            <a:pPr eaLnBrk="1" hangingPunct="1">
              <a:buFont typeface="Wingdings" pitchFamily="2" charset="2"/>
              <a:buNone/>
            </a:pPr>
            <a:r>
              <a:rPr lang="en-US" sz="1800" b="1" smtClean="0">
                <a:latin typeface="Courier New" pitchFamily="49" charset="0"/>
                <a:cs typeface="Courier New" pitchFamily="49" charset="0"/>
              </a:rPr>
              <a:t>    END AS </a:t>
            </a:r>
            <a:r>
              <a:rPr lang="en-US" sz="1800" b="1" smtClean="0">
                <a:solidFill>
                  <a:srgbClr val="00B050"/>
                </a:solidFill>
                <a:latin typeface="Courier New" pitchFamily="49" charset="0"/>
                <a:cs typeface="Courier New" pitchFamily="49" charset="0"/>
              </a:rPr>
              <a:t>department</a:t>
            </a:r>
            <a:r>
              <a:rPr lang="en-US" sz="1800" b="1" smtClean="0">
                <a:latin typeface="Courier New" pitchFamily="49" charset="0"/>
                <a:cs typeface="Courier New" pitchFamily="49" charset="0"/>
              </a:rPr>
              <a:t>,</a:t>
            </a:r>
          </a:p>
          <a:p>
            <a:pPr eaLnBrk="1" hangingPunct="1">
              <a:buFont typeface="Wingdings" pitchFamily="2" charset="2"/>
              <a:buNone/>
            </a:pPr>
            <a:r>
              <a:rPr lang="en-US" sz="1800" b="1" smtClean="0">
                <a:latin typeface="Courier New" pitchFamily="49" charset="0"/>
                <a:cs typeface="Courier New" pitchFamily="49" charset="0"/>
              </a:rPr>
              <a:t>   CASE WHEN GROUPING(job_id)=1 </a:t>
            </a:r>
          </a:p>
          <a:p>
            <a:pPr eaLnBrk="1" hangingPunct="1">
              <a:buFont typeface="Wingdings" pitchFamily="2" charset="2"/>
              <a:buNone/>
            </a:pPr>
            <a:r>
              <a:rPr lang="en-US" sz="1800" b="1" smtClean="0">
                <a:latin typeface="Courier New" pitchFamily="49" charset="0"/>
                <a:cs typeface="Courier New" pitchFamily="49" charset="0"/>
              </a:rPr>
              <a:t>        THEN 'All Jobs‘</a:t>
            </a:r>
          </a:p>
          <a:p>
            <a:pPr eaLnBrk="1" hangingPunct="1">
              <a:buFont typeface="Wingdings" pitchFamily="2" charset="2"/>
              <a:buNone/>
            </a:pPr>
            <a:r>
              <a:rPr lang="en-US" sz="1800" b="1" smtClean="0">
                <a:latin typeface="Courier New" pitchFamily="49" charset="0"/>
                <a:cs typeface="Courier New" pitchFamily="49" charset="0"/>
              </a:rPr>
              <a:t>        ELSE job_id</a:t>
            </a:r>
          </a:p>
          <a:p>
            <a:pPr eaLnBrk="1" hangingPunct="1">
              <a:buFont typeface="Wingdings" pitchFamily="2" charset="2"/>
              <a:buNone/>
            </a:pPr>
            <a:r>
              <a:rPr lang="en-US" sz="1800" b="1" smtClean="0">
                <a:latin typeface="Courier New" pitchFamily="49" charset="0"/>
                <a:cs typeface="Courier New" pitchFamily="49" charset="0"/>
              </a:rPr>
              <a:t>    END AS </a:t>
            </a:r>
            <a:r>
              <a:rPr lang="en-US" sz="1800" b="1" smtClean="0">
                <a:solidFill>
                  <a:srgbClr val="00B050"/>
                </a:solidFill>
                <a:latin typeface="Courier New" pitchFamily="49" charset="0"/>
                <a:cs typeface="Courier New" pitchFamily="49" charset="0"/>
              </a:rPr>
              <a:t>job</a:t>
            </a:r>
            <a:r>
              <a:rPr lang="en-US" sz="1800" b="1" smtClean="0">
                <a:latin typeface="Courier New" pitchFamily="49" charset="0"/>
                <a:cs typeface="Courier New" pitchFamily="49" charset="0"/>
              </a:rPr>
              <a:t>,</a:t>
            </a:r>
          </a:p>
          <a:p>
            <a:pPr eaLnBrk="1" hangingPunct="1">
              <a:buFont typeface="Wingdings" pitchFamily="2" charset="2"/>
              <a:buNone/>
            </a:pPr>
            <a:r>
              <a:rPr lang="en-US" sz="1800" b="1" smtClean="0">
                <a:latin typeface="Courier New" pitchFamily="49" charset="0"/>
                <a:cs typeface="Courier New" pitchFamily="49" charset="0"/>
              </a:rPr>
              <a:t>   COUNT(*) AS "</a:t>
            </a:r>
            <a:r>
              <a:rPr lang="en-US" sz="1800" b="1" smtClean="0">
                <a:solidFill>
                  <a:srgbClr val="00B050"/>
                </a:solidFill>
                <a:latin typeface="Courier New" pitchFamily="49" charset="0"/>
                <a:cs typeface="Courier New" pitchFamily="49" charset="0"/>
              </a:rPr>
              <a:t>Total Empl</a:t>
            </a:r>
            <a:r>
              <a:rPr lang="en-US" sz="1800" b="1" smtClean="0">
                <a:latin typeface="Courier New" pitchFamily="49" charset="0"/>
                <a:cs typeface="Courier New" pitchFamily="49" charset="0"/>
              </a:rPr>
              <a:t>", </a:t>
            </a:r>
          </a:p>
          <a:p>
            <a:pPr eaLnBrk="1" hangingPunct="1">
              <a:buFont typeface="Wingdings" pitchFamily="2" charset="2"/>
              <a:buNone/>
            </a:pPr>
            <a:r>
              <a:rPr lang="en-US" sz="1800" b="1" smtClean="0">
                <a:latin typeface="Courier New" pitchFamily="49" charset="0"/>
                <a:cs typeface="Courier New" pitchFamily="49" charset="0"/>
              </a:rPr>
              <a:t>   AVG(salary) * 12 AS "</a:t>
            </a:r>
            <a:r>
              <a:rPr lang="en-US" sz="1800" b="1" smtClean="0">
                <a:solidFill>
                  <a:srgbClr val="00B050"/>
                </a:solidFill>
                <a:latin typeface="Courier New" pitchFamily="49" charset="0"/>
                <a:cs typeface="Courier New" pitchFamily="49" charset="0"/>
              </a:rPr>
              <a:t>Average Sal</a:t>
            </a:r>
            <a:r>
              <a:rPr lang="en-US" sz="1800" b="1" smtClean="0">
                <a:latin typeface="Courier New" pitchFamily="49" charset="0"/>
                <a:cs typeface="Courier New" pitchFamily="49" charset="0"/>
              </a:rPr>
              <a:t>"</a:t>
            </a:r>
          </a:p>
          <a:p>
            <a:pPr eaLnBrk="1" hangingPunct="1">
              <a:buFont typeface="Wingdings" pitchFamily="2" charset="2"/>
              <a:buNone/>
            </a:pPr>
            <a:r>
              <a:rPr lang="en-US" sz="1800" b="1" smtClean="0">
                <a:latin typeface="Courier New" pitchFamily="49" charset="0"/>
                <a:cs typeface="Courier New" pitchFamily="49" charset="0"/>
              </a:rPr>
              <a:t>FROM employees e, departments d</a:t>
            </a:r>
          </a:p>
          <a:p>
            <a:pPr eaLnBrk="1" hangingPunct="1">
              <a:buFont typeface="Wingdings" pitchFamily="2" charset="2"/>
              <a:buNone/>
            </a:pPr>
            <a:r>
              <a:rPr lang="en-US" sz="1800" b="1" smtClean="0">
                <a:latin typeface="Courier New" pitchFamily="49" charset="0"/>
                <a:cs typeface="Courier New" pitchFamily="49" charset="0"/>
              </a:rPr>
              <a:t>WHERE d.department_id = e.department_id</a:t>
            </a:r>
          </a:p>
          <a:p>
            <a:pPr eaLnBrk="1" hangingPunct="1">
              <a:buFont typeface="Wingdings" pitchFamily="2" charset="2"/>
              <a:buNone/>
            </a:pPr>
            <a:r>
              <a:rPr lang="en-US" sz="1800" b="1" smtClean="0">
                <a:latin typeface="Courier New" pitchFamily="49" charset="0"/>
                <a:cs typeface="Courier New" pitchFamily="49" charset="0"/>
              </a:rPr>
              <a:t>GROUP BY ROLLUP (department_name, job_id)</a:t>
            </a:r>
          </a:p>
          <a:p>
            <a:pPr eaLnBrk="1" hangingPunct="1">
              <a:buFont typeface="Wingdings" pitchFamily="2" charset="2"/>
              <a:buNone/>
            </a:pPr>
            <a:r>
              <a:rPr lang="en-US" sz="1800" b="1" smtClean="0">
                <a:latin typeface="Courier New" pitchFamily="49" charset="0"/>
                <a:cs typeface="Courier New" pitchFamily="49" charset="0"/>
              </a:rPr>
              <a:t>ORDER BY department, job, "Total Empl", "Average Sal";</a:t>
            </a:r>
          </a:p>
        </p:txBody>
      </p:sp>
      <p:sp>
        <p:nvSpPr>
          <p:cNvPr id="7680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Loading the Data Warehouse</a:t>
            </a:r>
          </a:p>
        </p:txBody>
      </p:sp>
      <p:sp>
        <p:nvSpPr>
          <p:cNvPr id="23554"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23555" name="Picture 2"/>
          <p:cNvPicPr>
            <a:picLocks noChangeAspect="1" noChangeArrowheads="1"/>
          </p:cNvPicPr>
          <p:nvPr/>
        </p:nvPicPr>
        <p:blipFill>
          <a:blip r:embed="rId2"/>
          <a:srcRect/>
          <a:stretch>
            <a:fillRect/>
          </a:stretch>
        </p:blipFill>
        <p:spPr bwMode="auto">
          <a:xfrm>
            <a:off x="1676400" y="1511300"/>
            <a:ext cx="6234113" cy="412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0" y="152400"/>
            <a:ext cx="8839200" cy="1143000"/>
          </a:xfrm>
        </p:spPr>
        <p:txBody>
          <a:bodyPr/>
          <a:lstStyle/>
          <a:p>
            <a:pPr eaLnBrk="1" hangingPunct="1"/>
            <a:r>
              <a:rPr lang="en-US" smtClean="0"/>
              <a:t>GROUP BY ROLLUP (SQL Server)</a:t>
            </a:r>
          </a:p>
        </p:txBody>
      </p:sp>
      <p:sp>
        <p:nvSpPr>
          <p:cNvPr id="77826" name="Content Placeholder 2"/>
          <p:cNvSpPr>
            <a:spLocks noGrp="1"/>
          </p:cNvSpPr>
          <p:nvPr>
            <p:ph idx="1"/>
          </p:nvPr>
        </p:nvSpPr>
        <p:spPr>
          <a:xfrm>
            <a:off x="0" y="1066800"/>
            <a:ext cx="9144000" cy="5257800"/>
          </a:xfrm>
        </p:spPr>
        <p:txBody>
          <a:bodyPr/>
          <a:lstStyle/>
          <a:p>
            <a:pPr eaLnBrk="1" hangingPunct="1">
              <a:buFont typeface="Wingdings" pitchFamily="2" charset="2"/>
              <a:buNone/>
            </a:pPr>
            <a:r>
              <a:rPr lang="en-US" sz="1800" b="1" smtClean="0">
                <a:latin typeface="Courier New" pitchFamily="49" charset="0"/>
                <a:cs typeface="Courier New" pitchFamily="49" charset="0"/>
              </a:rPr>
              <a:t>SELECT </a:t>
            </a:r>
          </a:p>
          <a:p>
            <a:pPr eaLnBrk="1" hangingPunct="1">
              <a:buFont typeface="Wingdings" pitchFamily="2" charset="2"/>
              <a:buNone/>
            </a:pPr>
            <a:r>
              <a:rPr lang="en-US" sz="1800" b="1" smtClean="0">
                <a:latin typeface="Courier New" pitchFamily="49" charset="0"/>
                <a:cs typeface="Courier New" pitchFamily="49" charset="0"/>
              </a:rPr>
              <a:t>   CASE WHEN GROUPING(department_name)=1 </a:t>
            </a:r>
          </a:p>
          <a:p>
            <a:pPr eaLnBrk="1" hangingPunct="1">
              <a:buFont typeface="Wingdings" pitchFamily="2" charset="2"/>
              <a:buNone/>
            </a:pPr>
            <a:r>
              <a:rPr lang="en-US" sz="1800" b="1" smtClean="0">
                <a:latin typeface="Courier New" pitchFamily="49" charset="0"/>
                <a:cs typeface="Courier New" pitchFamily="49" charset="0"/>
              </a:rPr>
              <a:t>        THEN 'All Departments‘</a:t>
            </a:r>
          </a:p>
          <a:p>
            <a:pPr eaLnBrk="1" hangingPunct="1">
              <a:buFont typeface="Wingdings" pitchFamily="2" charset="2"/>
              <a:buNone/>
            </a:pPr>
            <a:r>
              <a:rPr lang="en-US" sz="1800" b="1" smtClean="0">
                <a:latin typeface="Courier New" pitchFamily="49" charset="0"/>
                <a:cs typeface="Courier New" pitchFamily="49" charset="0"/>
              </a:rPr>
              <a:t>        ELSE department_name </a:t>
            </a:r>
          </a:p>
          <a:p>
            <a:pPr eaLnBrk="1" hangingPunct="1">
              <a:buFont typeface="Wingdings" pitchFamily="2" charset="2"/>
              <a:buNone/>
            </a:pPr>
            <a:r>
              <a:rPr lang="en-US" sz="1800" b="1" smtClean="0">
                <a:latin typeface="Courier New" pitchFamily="49" charset="0"/>
                <a:cs typeface="Courier New" pitchFamily="49" charset="0"/>
              </a:rPr>
              <a:t>    END AS </a:t>
            </a:r>
            <a:r>
              <a:rPr lang="en-US" sz="1800" b="1" smtClean="0">
                <a:solidFill>
                  <a:srgbClr val="00B050"/>
                </a:solidFill>
                <a:latin typeface="Courier New" pitchFamily="49" charset="0"/>
                <a:cs typeface="Courier New" pitchFamily="49" charset="0"/>
              </a:rPr>
              <a:t>department</a:t>
            </a:r>
            <a:r>
              <a:rPr lang="en-US" sz="1800" b="1" smtClean="0">
                <a:latin typeface="Courier New" pitchFamily="49" charset="0"/>
                <a:cs typeface="Courier New" pitchFamily="49" charset="0"/>
              </a:rPr>
              <a:t>,</a:t>
            </a:r>
          </a:p>
          <a:p>
            <a:pPr eaLnBrk="1" hangingPunct="1">
              <a:buFont typeface="Wingdings" pitchFamily="2" charset="2"/>
              <a:buNone/>
            </a:pPr>
            <a:r>
              <a:rPr lang="en-US" sz="1800" b="1" smtClean="0">
                <a:latin typeface="Courier New" pitchFamily="49" charset="0"/>
                <a:cs typeface="Courier New" pitchFamily="49" charset="0"/>
              </a:rPr>
              <a:t>   CASE WHEN GROUPING(job_id)=1 </a:t>
            </a:r>
          </a:p>
          <a:p>
            <a:pPr eaLnBrk="1" hangingPunct="1">
              <a:buFont typeface="Wingdings" pitchFamily="2" charset="2"/>
              <a:buNone/>
            </a:pPr>
            <a:r>
              <a:rPr lang="en-US" sz="1800" b="1" smtClean="0">
                <a:latin typeface="Courier New" pitchFamily="49" charset="0"/>
                <a:cs typeface="Courier New" pitchFamily="49" charset="0"/>
              </a:rPr>
              <a:t>        THEN 'All Jobs‘</a:t>
            </a:r>
          </a:p>
          <a:p>
            <a:pPr eaLnBrk="1" hangingPunct="1">
              <a:buFont typeface="Wingdings" pitchFamily="2" charset="2"/>
              <a:buNone/>
            </a:pPr>
            <a:r>
              <a:rPr lang="en-US" sz="1800" b="1" smtClean="0">
                <a:latin typeface="Courier New" pitchFamily="49" charset="0"/>
                <a:cs typeface="Courier New" pitchFamily="49" charset="0"/>
              </a:rPr>
              <a:t>        ELSE job_id</a:t>
            </a:r>
          </a:p>
          <a:p>
            <a:pPr eaLnBrk="1" hangingPunct="1">
              <a:buFont typeface="Wingdings" pitchFamily="2" charset="2"/>
              <a:buNone/>
            </a:pPr>
            <a:r>
              <a:rPr lang="en-US" sz="1800" b="1" smtClean="0">
                <a:latin typeface="Courier New" pitchFamily="49" charset="0"/>
                <a:cs typeface="Courier New" pitchFamily="49" charset="0"/>
              </a:rPr>
              <a:t>    END AS </a:t>
            </a:r>
            <a:r>
              <a:rPr lang="en-US" sz="1800" b="1" smtClean="0">
                <a:solidFill>
                  <a:srgbClr val="00B050"/>
                </a:solidFill>
                <a:latin typeface="Courier New" pitchFamily="49" charset="0"/>
                <a:cs typeface="Courier New" pitchFamily="49" charset="0"/>
              </a:rPr>
              <a:t>job</a:t>
            </a:r>
            <a:r>
              <a:rPr lang="en-US" sz="1800" b="1" smtClean="0">
                <a:latin typeface="Courier New" pitchFamily="49" charset="0"/>
                <a:cs typeface="Courier New" pitchFamily="49" charset="0"/>
              </a:rPr>
              <a:t>,</a:t>
            </a:r>
          </a:p>
          <a:p>
            <a:pPr eaLnBrk="1" hangingPunct="1">
              <a:buFont typeface="Wingdings" pitchFamily="2" charset="2"/>
              <a:buNone/>
            </a:pPr>
            <a:r>
              <a:rPr lang="en-US" sz="1800" b="1" smtClean="0">
                <a:latin typeface="Courier New" pitchFamily="49" charset="0"/>
                <a:cs typeface="Courier New" pitchFamily="49" charset="0"/>
              </a:rPr>
              <a:t>   COUNT(*) AS "</a:t>
            </a:r>
            <a:r>
              <a:rPr lang="en-US" sz="1800" b="1" smtClean="0">
                <a:solidFill>
                  <a:srgbClr val="00B050"/>
                </a:solidFill>
                <a:latin typeface="Courier New" pitchFamily="49" charset="0"/>
                <a:cs typeface="Courier New" pitchFamily="49" charset="0"/>
              </a:rPr>
              <a:t>Total Empl</a:t>
            </a:r>
            <a:r>
              <a:rPr lang="en-US" sz="1800" b="1" smtClean="0">
                <a:latin typeface="Courier New" pitchFamily="49" charset="0"/>
                <a:cs typeface="Courier New" pitchFamily="49" charset="0"/>
              </a:rPr>
              <a:t>", </a:t>
            </a:r>
          </a:p>
          <a:p>
            <a:pPr eaLnBrk="1" hangingPunct="1">
              <a:buFont typeface="Wingdings" pitchFamily="2" charset="2"/>
              <a:buNone/>
            </a:pPr>
            <a:r>
              <a:rPr lang="en-US" sz="1800" b="1" smtClean="0">
                <a:latin typeface="Courier New" pitchFamily="49" charset="0"/>
                <a:cs typeface="Courier New" pitchFamily="49" charset="0"/>
              </a:rPr>
              <a:t>   AVG(salary) * 12 AS "</a:t>
            </a:r>
            <a:r>
              <a:rPr lang="en-US" sz="1800" b="1" smtClean="0">
                <a:solidFill>
                  <a:srgbClr val="00B050"/>
                </a:solidFill>
                <a:latin typeface="Courier New" pitchFamily="49" charset="0"/>
                <a:cs typeface="Courier New" pitchFamily="49" charset="0"/>
              </a:rPr>
              <a:t>Average Sal</a:t>
            </a:r>
            <a:r>
              <a:rPr lang="en-US" sz="1800" b="1" smtClean="0">
                <a:latin typeface="Courier New" pitchFamily="49" charset="0"/>
                <a:cs typeface="Courier New" pitchFamily="49" charset="0"/>
              </a:rPr>
              <a:t>"</a:t>
            </a:r>
          </a:p>
          <a:p>
            <a:pPr eaLnBrk="1" hangingPunct="1">
              <a:buFont typeface="Wingdings" pitchFamily="2" charset="2"/>
              <a:buNone/>
            </a:pPr>
            <a:r>
              <a:rPr lang="en-US" sz="1800" b="1" smtClean="0">
                <a:latin typeface="Courier New" pitchFamily="49" charset="0"/>
                <a:cs typeface="Courier New" pitchFamily="49" charset="0"/>
              </a:rPr>
              <a:t>FROM employees e, departments d</a:t>
            </a:r>
          </a:p>
          <a:p>
            <a:pPr eaLnBrk="1" hangingPunct="1">
              <a:buFont typeface="Wingdings" pitchFamily="2" charset="2"/>
              <a:buNone/>
            </a:pPr>
            <a:r>
              <a:rPr lang="en-US" sz="1800" b="1" smtClean="0">
                <a:latin typeface="Courier New" pitchFamily="49" charset="0"/>
                <a:cs typeface="Courier New" pitchFamily="49" charset="0"/>
              </a:rPr>
              <a:t>WHERE d.department_id = e.department_id</a:t>
            </a:r>
          </a:p>
          <a:p>
            <a:pPr eaLnBrk="1" hangingPunct="1">
              <a:buFont typeface="Wingdings" pitchFamily="2" charset="2"/>
              <a:buNone/>
            </a:pPr>
            <a:r>
              <a:rPr lang="en-US" sz="1800" b="1" smtClean="0">
                <a:latin typeface="Courier New" pitchFamily="49" charset="0"/>
                <a:cs typeface="Courier New" pitchFamily="49" charset="0"/>
              </a:rPr>
              <a:t>GROUP BY department_name, job_id</a:t>
            </a:r>
          </a:p>
          <a:p>
            <a:pPr eaLnBrk="1" hangingPunct="1">
              <a:buFont typeface="Wingdings" pitchFamily="2" charset="2"/>
              <a:buNone/>
            </a:pPr>
            <a:r>
              <a:rPr lang="en-US" sz="1800" b="1" smtClean="0">
                <a:latin typeface="Courier New" pitchFamily="49" charset="0"/>
                <a:cs typeface="Courier New" pitchFamily="49" charset="0"/>
              </a:rPr>
              <a:t>WITH ROLLUP</a:t>
            </a:r>
          </a:p>
          <a:p>
            <a:pPr eaLnBrk="1" hangingPunct="1">
              <a:buFont typeface="Wingdings" pitchFamily="2" charset="2"/>
              <a:buNone/>
            </a:pPr>
            <a:r>
              <a:rPr lang="en-US" sz="1800" b="1" smtClean="0">
                <a:latin typeface="Courier New" pitchFamily="49" charset="0"/>
                <a:cs typeface="Courier New" pitchFamily="49" charset="0"/>
              </a:rPr>
              <a:t>ORDER BY department, job, "Total Empl", "Average Sal"</a:t>
            </a:r>
          </a:p>
        </p:txBody>
      </p:sp>
      <p:sp>
        <p:nvSpPr>
          <p:cNvPr id="7782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GROUP BY ROLLUP</a:t>
            </a:r>
          </a:p>
        </p:txBody>
      </p:sp>
      <p:sp>
        <p:nvSpPr>
          <p:cNvPr id="78850"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6" name="Table 5"/>
          <p:cNvGraphicFramePr>
            <a:graphicFrameLocks noGrp="1"/>
          </p:cNvGraphicFramePr>
          <p:nvPr/>
        </p:nvGraphicFramePr>
        <p:xfrm>
          <a:off x="152400" y="1828800"/>
          <a:ext cx="8839200" cy="4038600"/>
        </p:xfrm>
        <a:graphic>
          <a:graphicData uri="http://schemas.openxmlformats.org/drawingml/2006/table">
            <a:tbl>
              <a:tblPr firstRow="1" bandRow="1">
                <a:tableStyleId>{5C22544A-7EE6-4342-B048-85BDC9FD1C3A}</a:tableStyleId>
              </a:tblPr>
              <a:tblGrid>
                <a:gridCol w="2209800"/>
                <a:gridCol w="2209800"/>
                <a:gridCol w="2209800"/>
                <a:gridCol w="2209800"/>
              </a:tblGrid>
              <a:tr h="336550">
                <a:tc>
                  <a:txBody>
                    <a:bodyPr/>
                    <a:lstStyle/>
                    <a:p>
                      <a:pPr algn="ctr" fontAlgn="b"/>
                      <a:r>
                        <a:rPr lang="en-US" sz="1600" b="0" i="0" u="none" strike="noStrike" dirty="0">
                          <a:solidFill>
                            <a:srgbClr val="000000"/>
                          </a:solidFill>
                          <a:latin typeface="Arial Unicode MS"/>
                        </a:rPr>
                        <a:t>DEPARTMENT</a:t>
                      </a:r>
                    </a:p>
                  </a:txBody>
                  <a:tcPr marL="9525" marR="9525" marT="9525" marB="0" anchor="b"/>
                </a:tc>
                <a:tc>
                  <a:txBody>
                    <a:bodyPr/>
                    <a:lstStyle/>
                    <a:p>
                      <a:pPr algn="ctr" fontAlgn="b"/>
                      <a:r>
                        <a:rPr lang="en-US" sz="1600" b="0" i="0" u="none" strike="noStrike" dirty="0">
                          <a:solidFill>
                            <a:srgbClr val="000000"/>
                          </a:solidFill>
                          <a:latin typeface="Arial"/>
                        </a:rPr>
                        <a:t>JOB</a:t>
                      </a:r>
                    </a:p>
                  </a:txBody>
                  <a:tcPr marL="9525" marR="9525" marT="9525" marB="0" anchor="b"/>
                </a:tc>
                <a:tc>
                  <a:txBody>
                    <a:bodyPr/>
                    <a:lstStyle/>
                    <a:p>
                      <a:pPr algn="ctr" fontAlgn="b"/>
                      <a:r>
                        <a:rPr lang="en-US" sz="1600" b="0" i="0" u="none" strike="noStrike" dirty="0">
                          <a:solidFill>
                            <a:srgbClr val="000000"/>
                          </a:solidFill>
                          <a:latin typeface="Arial"/>
                        </a:rPr>
                        <a:t>TOTAL EMP</a:t>
                      </a:r>
                    </a:p>
                  </a:txBody>
                  <a:tcPr marL="9525" marR="9525" marT="9525" marB="0" anchor="b"/>
                </a:tc>
                <a:tc>
                  <a:txBody>
                    <a:bodyPr/>
                    <a:lstStyle/>
                    <a:p>
                      <a:pPr algn="ctr" fontAlgn="b"/>
                      <a:r>
                        <a:rPr lang="en-US" sz="1600" b="0" i="0" u="none" strike="noStrike" dirty="0">
                          <a:solidFill>
                            <a:srgbClr val="000000"/>
                          </a:solidFill>
                          <a:latin typeface="Arial"/>
                        </a:rPr>
                        <a:t>AVERAGE SAL</a:t>
                      </a:r>
                    </a:p>
                  </a:txBody>
                  <a:tcPr marL="9525" marR="9525" marT="9525" marB="0" anchor="b"/>
                </a:tc>
              </a:tr>
              <a:tr h="336550">
                <a:tc>
                  <a:txBody>
                    <a:bodyPr/>
                    <a:lstStyle/>
                    <a:p>
                      <a:pPr algn="l" fontAlgn="b"/>
                      <a:r>
                        <a:rPr lang="en-US" sz="1600" b="0" i="0" u="none" strike="noStrike" dirty="0">
                          <a:solidFill>
                            <a:srgbClr val="000000"/>
                          </a:solidFill>
                          <a:latin typeface="Arial Unicode MS"/>
                        </a:rPr>
                        <a:t>Accounting</a:t>
                      </a:r>
                    </a:p>
                  </a:txBody>
                  <a:tcPr marL="9525" marR="9525" marT="9525" marB="0" anchor="b"/>
                </a:tc>
                <a:tc>
                  <a:txBody>
                    <a:bodyPr/>
                    <a:lstStyle/>
                    <a:p>
                      <a:pPr algn="l" fontAlgn="b"/>
                      <a:r>
                        <a:rPr lang="en-US" sz="1600" b="0" i="0" u="none" strike="noStrike">
                          <a:solidFill>
                            <a:srgbClr val="000000"/>
                          </a:solidFill>
                          <a:latin typeface="Arial"/>
                        </a:rPr>
                        <a:t>AC_ACCOUNT</a:t>
                      </a:r>
                    </a:p>
                  </a:txBody>
                  <a:tcPr marL="9525" marR="9525" marT="9525" marB="0" anchor="b"/>
                </a:tc>
                <a:tc>
                  <a:txBody>
                    <a:bodyPr/>
                    <a:lstStyle/>
                    <a:p>
                      <a:pPr algn="r" fontAlgn="b"/>
                      <a:r>
                        <a:rPr lang="en-US" sz="1600" b="0" i="0" u="none" strike="noStrike">
                          <a:solidFill>
                            <a:srgbClr val="000000"/>
                          </a:solidFill>
                          <a:latin typeface="Arial"/>
                        </a:rPr>
                        <a:t>1</a:t>
                      </a:r>
                    </a:p>
                  </a:txBody>
                  <a:tcPr marL="9525" marR="9525" marT="9525" marB="0" anchor="b"/>
                </a:tc>
                <a:tc>
                  <a:txBody>
                    <a:bodyPr/>
                    <a:lstStyle/>
                    <a:p>
                      <a:pPr algn="r" fontAlgn="b"/>
                      <a:r>
                        <a:rPr lang="en-US" sz="1600" b="0" i="0" u="none" strike="noStrike" dirty="0">
                          <a:solidFill>
                            <a:srgbClr val="000000"/>
                          </a:solidFill>
                          <a:latin typeface="Arial"/>
                        </a:rPr>
                        <a:t>99600</a:t>
                      </a:r>
                    </a:p>
                  </a:txBody>
                  <a:tcPr marL="9525" marR="9525" marT="9525" marB="0" anchor="b"/>
                </a:tc>
              </a:tr>
              <a:tr h="336550">
                <a:tc>
                  <a:txBody>
                    <a:bodyPr/>
                    <a:lstStyle/>
                    <a:p>
                      <a:pPr algn="l" fontAlgn="b"/>
                      <a:r>
                        <a:rPr lang="en-US" sz="1600" b="0" i="0" u="none" strike="noStrike" dirty="0">
                          <a:solidFill>
                            <a:srgbClr val="000000"/>
                          </a:solidFill>
                          <a:latin typeface="Arial Unicode MS"/>
                        </a:rPr>
                        <a:t>Accounting</a:t>
                      </a:r>
                    </a:p>
                  </a:txBody>
                  <a:tcPr marL="9525" marR="9525" marT="9525" marB="0" anchor="b"/>
                </a:tc>
                <a:tc>
                  <a:txBody>
                    <a:bodyPr/>
                    <a:lstStyle/>
                    <a:p>
                      <a:pPr algn="l" fontAlgn="b"/>
                      <a:r>
                        <a:rPr lang="en-US" sz="1600" b="0" i="0" u="none" strike="noStrike">
                          <a:solidFill>
                            <a:srgbClr val="000000"/>
                          </a:solidFill>
                          <a:latin typeface="Arial"/>
                        </a:rPr>
                        <a:t>AC_MGR</a:t>
                      </a:r>
                    </a:p>
                  </a:txBody>
                  <a:tcPr marL="9525" marR="9525" marT="9525" marB="0" anchor="b"/>
                </a:tc>
                <a:tc>
                  <a:txBody>
                    <a:bodyPr/>
                    <a:lstStyle/>
                    <a:p>
                      <a:pPr algn="r" fontAlgn="b"/>
                      <a:r>
                        <a:rPr lang="en-US" sz="1600" b="0" i="0" u="none" strike="noStrike">
                          <a:solidFill>
                            <a:srgbClr val="000000"/>
                          </a:solidFill>
                          <a:latin typeface="Arial"/>
                        </a:rPr>
                        <a:t>1</a:t>
                      </a:r>
                    </a:p>
                  </a:txBody>
                  <a:tcPr marL="9525" marR="9525" marT="9525" marB="0" anchor="b"/>
                </a:tc>
                <a:tc>
                  <a:txBody>
                    <a:bodyPr/>
                    <a:lstStyle/>
                    <a:p>
                      <a:pPr algn="r" fontAlgn="b"/>
                      <a:r>
                        <a:rPr lang="en-US" sz="1600" b="0" i="0" u="none" strike="noStrike">
                          <a:solidFill>
                            <a:srgbClr val="000000"/>
                          </a:solidFill>
                          <a:latin typeface="Arial"/>
                        </a:rPr>
                        <a:t>144000</a:t>
                      </a:r>
                    </a:p>
                  </a:txBody>
                  <a:tcPr marL="9525" marR="9525" marT="9525" marB="0" anchor="b"/>
                </a:tc>
              </a:tr>
              <a:tr h="336550">
                <a:tc>
                  <a:txBody>
                    <a:bodyPr/>
                    <a:lstStyle/>
                    <a:p>
                      <a:pPr algn="l" fontAlgn="b"/>
                      <a:r>
                        <a:rPr lang="en-US" sz="1600" b="1" i="0" u="none" strike="noStrike" dirty="0">
                          <a:solidFill>
                            <a:srgbClr val="000000"/>
                          </a:solidFill>
                          <a:latin typeface="Arial Unicode MS"/>
                        </a:rPr>
                        <a:t>Accounting</a:t>
                      </a:r>
                    </a:p>
                  </a:txBody>
                  <a:tcPr marL="9525" marR="9525" marT="9525" marB="0" anchor="b"/>
                </a:tc>
                <a:tc>
                  <a:txBody>
                    <a:bodyPr/>
                    <a:lstStyle/>
                    <a:p>
                      <a:pPr algn="l" fontAlgn="b"/>
                      <a:r>
                        <a:rPr lang="en-US" sz="1600" b="1" i="0" u="none" strike="noStrike" dirty="0">
                          <a:solidFill>
                            <a:srgbClr val="000000"/>
                          </a:solidFill>
                          <a:latin typeface="Arial"/>
                        </a:rPr>
                        <a:t>All Jobs</a:t>
                      </a:r>
                    </a:p>
                  </a:txBody>
                  <a:tcPr marL="9525" marR="9525" marT="9525" marB="0" anchor="b"/>
                </a:tc>
                <a:tc>
                  <a:txBody>
                    <a:bodyPr/>
                    <a:lstStyle/>
                    <a:p>
                      <a:pPr algn="r" fontAlgn="b"/>
                      <a:r>
                        <a:rPr lang="en-US" sz="1600" b="1" i="0" u="none" strike="noStrike" dirty="0">
                          <a:solidFill>
                            <a:srgbClr val="000000"/>
                          </a:solidFill>
                          <a:latin typeface="Arial"/>
                        </a:rPr>
                        <a:t>2</a:t>
                      </a:r>
                    </a:p>
                  </a:txBody>
                  <a:tcPr marL="9525" marR="9525" marT="9525" marB="0" anchor="b"/>
                </a:tc>
                <a:tc>
                  <a:txBody>
                    <a:bodyPr/>
                    <a:lstStyle/>
                    <a:p>
                      <a:pPr algn="r" fontAlgn="b"/>
                      <a:r>
                        <a:rPr lang="en-US" sz="1600" b="1" i="0" u="none" strike="noStrike" dirty="0">
                          <a:solidFill>
                            <a:srgbClr val="000000"/>
                          </a:solidFill>
                          <a:latin typeface="Arial"/>
                        </a:rPr>
                        <a:t>121800</a:t>
                      </a:r>
                    </a:p>
                  </a:txBody>
                  <a:tcPr marL="9525" marR="9525" marT="9525" marB="0" anchor="b"/>
                </a:tc>
              </a:tr>
              <a:tr h="336550">
                <a:tc>
                  <a:txBody>
                    <a:bodyPr/>
                    <a:lstStyle/>
                    <a:p>
                      <a:pPr algn="l" fontAlgn="b"/>
                      <a:r>
                        <a:rPr lang="en-US" sz="1600" b="0" i="0" u="none" strike="noStrike" dirty="0">
                          <a:solidFill>
                            <a:srgbClr val="000000"/>
                          </a:solidFill>
                          <a:latin typeface="Arial Unicode MS"/>
                        </a:rPr>
                        <a:t>Administration</a:t>
                      </a:r>
                    </a:p>
                  </a:txBody>
                  <a:tcPr marL="9525" marR="9525" marT="9525" marB="0" anchor="b"/>
                </a:tc>
                <a:tc>
                  <a:txBody>
                    <a:bodyPr/>
                    <a:lstStyle/>
                    <a:p>
                      <a:pPr algn="l" fontAlgn="b"/>
                      <a:r>
                        <a:rPr lang="en-US" sz="1600" b="0" i="0" u="none" strike="noStrike" dirty="0">
                          <a:solidFill>
                            <a:srgbClr val="000000"/>
                          </a:solidFill>
                          <a:latin typeface="Arial"/>
                        </a:rPr>
                        <a:t>AD_ASST</a:t>
                      </a:r>
                    </a:p>
                  </a:txBody>
                  <a:tcPr marL="9525" marR="9525" marT="9525" marB="0" anchor="b"/>
                </a:tc>
                <a:tc>
                  <a:txBody>
                    <a:bodyPr/>
                    <a:lstStyle/>
                    <a:p>
                      <a:pPr algn="r" fontAlgn="b"/>
                      <a:r>
                        <a:rPr lang="en-US" sz="1600" b="0" i="0" u="none" strike="noStrike" dirty="0">
                          <a:solidFill>
                            <a:srgbClr val="000000"/>
                          </a:solidFill>
                          <a:latin typeface="Arial"/>
                        </a:rPr>
                        <a:t>1</a:t>
                      </a:r>
                    </a:p>
                  </a:txBody>
                  <a:tcPr marL="9525" marR="9525" marT="9525" marB="0" anchor="b"/>
                </a:tc>
                <a:tc>
                  <a:txBody>
                    <a:bodyPr/>
                    <a:lstStyle/>
                    <a:p>
                      <a:pPr algn="r" fontAlgn="b"/>
                      <a:r>
                        <a:rPr lang="en-US" sz="1600" b="0" i="0" u="none" strike="noStrike" dirty="0">
                          <a:solidFill>
                            <a:srgbClr val="000000"/>
                          </a:solidFill>
                          <a:latin typeface="Arial"/>
                        </a:rPr>
                        <a:t>52800</a:t>
                      </a:r>
                    </a:p>
                  </a:txBody>
                  <a:tcPr marL="9525" marR="9525" marT="9525" marB="0" anchor="b"/>
                </a:tc>
              </a:tr>
              <a:tr h="336550">
                <a:tc>
                  <a:txBody>
                    <a:bodyPr/>
                    <a:lstStyle/>
                    <a:p>
                      <a:pPr algn="l" fontAlgn="b"/>
                      <a:r>
                        <a:rPr lang="en-US" sz="1600" b="1" i="0" u="none" strike="noStrike" dirty="0">
                          <a:solidFill>
                            <a:srgbClr val="000000"/>
                          </a:solidFill>
                          <a:latin typeface="Arial Unicode MS"/>
                        </a:rPr>
                        <a:t>Administration</a:t>
                      </a:r>
                    </a:p>
                  </a:txBody>
                  <a:tcPr marL="9525" marR="9525" marT="9525" marB="0" anchor="b"/>
                </a:tc>
                <a:tc>
                  <a:txBody>
                    <a:bodyPr/>
                    <a:lstStyle/>
                    <a:p>
                      <a:pPr algn="l" fontAlgn="b"/>
                      <a:r>
                        <a:rPr lang="en-US" sz="1600" b="1" i="0" u="none" strike="noStrike" dirty="0">
                          <a:solidFill>
                            <a:srgbClr val="000000"/>
                          </a:solidFill>
                          <a:latin typeface="Arial"/>
                        </a:rPr>
                        <a:t>All Jobs</a:t>
                      </a:r>
                    </a:p>
                  </a:txBody>
                  <a:tcPr marL="9525" marR="9525" marT="9525" marB="0" anchor="b"/>
                </a:tc>
                <a:tc>
                  <a:txBody>
                    <a:bodyPr/>
                    <a:lstStyle/>
                    <a:p>
                      <a:pPr algn="r" fontAlgn="b"/>
                      <a:r>
                        <a:rPr lang="en-US" sz="1600" b="1" i="0" u="none" strike="noStrike" dirty="0">
                          <a:solidFill>
                            <a:srgbClr val="000000"/>
                          </a:solidFill>
                          <a:latin typeface="Arial"/>
                        </a:rPr>
                        <a:t>1</a:t>
                      </a:r>
                    </a:p>
                  </a:txBody>
                  <a:tcPr marL="9525" marR="9525" marT="9525" marB="0" anchor="b"/>
                </a:tc>
                <a:tc>
                  <a:txBody>
                    <a:bodyPr/>
                    <a:lstStyle/>
                    <a:p>
                      <a:pPr algn="r" fontAlgn="b"/>
                      <a:r>
                        <a:rPr lang="en-US" sz="1600" b="1" i="0" u="none" strike="noStrike" dirty="0">
                          <a:solidFill>
                            <a:srgbClr val="000000"/>
                          </a:solidFill>
                          <a:latin typeface="Arial"/>
                        </a:rPr>
                        <a:t>52800</a:t>
                      </a:r>
                    </a:p>
                  </a:txBody>
                  <a:tcPr marL="9525" marR="9525" marT="9525" marB="0" anchor="b"/>
                </a:tc>
              </a:tr>
              <a:tr h="336550">
                <a:tc>
                  <a:txBody>
                    <a:bodyPr/>
                    <a:lstStyle/>
                    <a:p>
                      <a:pPr algn="l" fontAlgn="b"/>
                      <a:r>
                        <a:rPr lang="en-US" sz="1600" b="1" i="0" u="none" strike="noStrike" dirty="0">
                          <a:solidFill>
                            <a:srgbClr val="000000"/>
                          </a:solidFill>
                          <a:latin typeface="Arial Unicode MS"/>
                        </a:rPr>
                        <a:t>All</a:t>
                      </a:r>
                    </a:p>
                  </a:txBody>
                  <a:tcPr marL="9525" marR="9525" marT="9525" marB="0" anchor="b"/>
                </a:tc>
                <a:tc>
                  <a:txBody>
                    <a:bodyPr/>
                    <a:lstStyle/>
                    <a:p>
                      <a:pPr algn="l" fontAlgn="b"/>
                      <a:r>
                        <a:rPr lang="en-US" sz="1600" b="1" i="0" u="none" strike="noStrike" dirty="0">
                          <a:solidFill>
                            <a:srgbClr val="000000"/>
                          </a:solidFill>
                          <a:latin typeface="Arial"/>
                        </a:rPr>
                        <a:t>Departments All Jobs</a:t>
                      </a:r>
                    </a:p>
                  </a:txBody>
                  <a:tcPr marL="9525" marR="9525" marT="9525" marB="0" anchor="b"/>
                </a:tc>
                <a:tc>
                  <a:txBody>
                    <a:bodyPr/>
                    <a:lstStyle/>
                    <a:p>
                      <a:pPr algn="r" fontAlgn="b"/>
                      <a:r>
                        <a:rPr lang="en-US" sz="1600" b="1" i="0" u="none" strike="noStrike" dirty="0">
                          <a:solidFill>
                            <a:srgbClr val="000000"/>
                          </a:solidFill>
                          <a:latin typeface="Arial"/>
                        </a:rPr>
                        <a:t>106</a:t>
                      </a:r>
                    </a:p>
                  </a:txBody>
                  <a:tcPr marL="9525" marR="9525" marT="9525" marB="0" anchor="b"/>
                </a:tc>
                <a:tc>
                  <a:txBody>
                    <a:bodyPr/>
                    <a:lstStyle/>
                    <a:p>
                      <a:pPr algn="r" fontAlgn="b"/>
                      <a:r>
                        <a:rPr lang="en-US" sz="1600" b="1" i="0" u="none" strike="noStrike" dirty="0">
                          <a:solidFill>
                            <a:srgbClr val="000000"/>
                          </a:solidFill>
                          <a:latin typeface="Arial"/>
                        </a:rPr>
                        <a:t>77479.2453</a:t>
                      </a:r>
                    </a:p>
                  </a:txBody>
                  <a:tcPr marL="9525" marR="9525" marT="9525" marB="0" anchor="b"/>
                </a:tc>
              </a:tr>
              <a:tr h="336550">
                <a:tc>
                  <a:txBody>
                    <a:bodyPr/>
                    <a:lstStyle/>
                    <a:p>
                      <a:pPr algn="l" fontAlgn="b"/>
                      <a:r>
                        <a:rPr lang="en-US" sz="1600" b="0" i="0" u="none" strike="noStrike" dirty="0">
                          <a:solidFill>
                            <a:srgbClr val="000000"/>
                          </a:solidFill>
                          <a:latin typeface="Arial Unicode MS"/>
                        </a:rPr>
                        <a:t>Executive</a:t>
                      </a:r>
                    </a:p>
                  </a:txBody>
                  <a:tcPr marL="9525" marR="9525" marT="9525" marB="0" anchor="b"/>
                </a:tc>
                <a:tc>
                  <a:txBody>
                    <a:bodyPr/>
                    <a:lstStyle/>
                    <a:p>
                      <a:pPr algn="l" fontAlgn="b"/>
                      <a:r>
                        <a:rPr lang="en-US" sz="1600" b="0" i="0" u="none" strike="noStrike" dirty="0">
                          <a:solidFill>
                            <a:srgbClr val="000000"/>
                          </a:solidFill>
                          <a:latin typeface="Arial"/>
                        </a:rPr>
                        <a:t>AD_PRES</a:t>
                      </a:r>
                    </a:p>
                  </a:txBody>
                  <a:tcPr marL="9525" marR="9525" marT="9525" marB="0" anchor="b"/>
                </a:tc>
                <a:tc>
                  <a:txBody>
                    <a:bodyPr/>
                    <a:lstStyle/>
                    <a:p>
                      <a:pPr algn="r" fontAlgn="b"/>
                      <a:r>
                        <a:rPr lang="en-US" sz="1600" b="0" i="0" u="none" strike="noStrike" dirty="0">
                          <a:solidFill>
                            <a:srgbClr val="000000"/>
                          </a:solidFill>
                          <a:latin typeface="Arial"/>
                        </a:rPr>
                        <a:t>1</a:t>
                      </a:r>
                    </a:p>
                  </a:txBody>
                  <a:tcPr marL="9525" marR="9525" marT="9525" marB="0" anchor="b"/>
                </a:tc>
                <a:tc>
                  <a:txBody>
                    <a:bodyPr/>
                    <a:lstStyle/>
                    <a:p>
                      <a:pPr algn="r" fontAlgn="b"/>
                      <a:r>
                        <a:rPr lang="en-US" sz="1600" b="0" i="0" u="none" strike="noStrike">
                          <a:solidFill>
                            <a:srgbClr val="000000"/>
                          </a:solidFill>
                          <a:latin typeface="Arial"/>
                        </a:rPr>
                        <a:t>288000</a:t>
                      </a:r>
                    </a:p>
                  </a:txBody>
                  <a:tcPr marL="9525" marR="9525" marT="9525" marB="0" anchor="b"/>
                </a:tc>
              </a:tr>
              <a:tr h="336550">
                <a:tc>
                  <a:txBody>
                    <a:bodyPr/>
                    <a:lstStyle/>
                    <a:p>
                      <a:pPr algn="l" fontAlgn="b"/>
                      <a:r>
                        <a:rPr lang="en-US" sz="1600" b="0" i="0" u="none" strike="noStrike" dirty="0">
                          <a:solidFill>
                            <a:srgbClr val="000000"/>
                          </a:solidFill>
                          <a:latin typeface="Arial Unicode MS"/>
                        </a:rPr>
                        <a:t>Executive</a:t>
                      </a:r>
                    </a:p>
                  </a:txBody>
                  <a:tcPr marL="9525" marR="9525" marT="9525" marB="0" anchor="b"/>
                </a:tc>
                <a:tc>
                  <a:txBody>
                    <a:bodyPr/>
                    <a:lstStyle/>
                    <a:p>
                      <a:pPr algn="l" fontAlgn="b"/>
                      <a:r>
                        <a:rPr lang="en-US" sz="1600" b="0" i="0" u="none" strike="noStrike" dirty="0">
                          <a:solidFill>
                            <a:srgbClr val="000000"/>
                          </a:solidFill>
                          <a:latin typeface="Arial"/>
                        </a:rPr>
                        <a:t>AD_VP</a:t>
                      </a:r>
                    </a:p>
                  </a:txBody>
                  <a:tcPr marL="9525" marR="9525" marT="9525" marB="0" anchor="b"/>
                </a:tc>
                <a:tc>
                  <a:txBody>
                    <a:bodyPr/>
                    <a:lstStyle/>
                    <a:p>
                      <a:pPr algn="r" fontAlgn="b"/>
                      <a:r>
                        <a:rPr lang="en-US" sz="1600" b="0" i="0" u="none" strike="noStrike" dirty="0">
                          <a:solidFill>
                            <a:srgbClr val="000000"/>
                          </a:solidFill>
                          <a:latin typeface="Arial"/>
                        </a:rPr>
                        <a:t>2</a:t>
                      </a:r>
                    </a:p>
                  </a:txBody>
                  <a:tcPr marL="9525" marR="9525" marT="9525" marB="0" anchor="b"/>
                </a:tc>
                <a:tc>
                  <a:txBody>
                    <a:bodyPr/>
                    <a:lstStyle/>
                    <a:p>
                      <a:pPr algn="r" fontAlgn="b"/>
                      <a:r>
                        <a:rPr lang="en-US" sz="1600" b="0" i="0" u="none" strike="noStrike" dirty="0">
                          <a:solidFill>
                            <a:srgbClr val="000000"/>
                          </a:solidFill>
                          <a:latin typeface="Arial"/>
                        </a:rPr>
                        <a:t>204000</a:t>
                      </a:r>
                    </a:p>
                  </a:txBody>
                  <a:tcPr marL="9525" marR="9525" marT="9525" marB="0" anchor="b"/>
                </a:tc>
              </a:tr>
              <a:tr h="336550">
                <a:tc>
                  <a:txBody>
                    <a:bodyPr/>
                    <a:lstStyle/>
                    <a:p>
                      <a:pPr algn="l" fontAlgn="b"/>
                      <a:r>
                        <a:rPr lang="en-US" sz="1600" b="1" i="0" u="none" strike="noStrike" dirty="0">
                          <a:solidFill>
                            <a:srgbClr val="000000"/>
                          </a:solidFill>
                          <a:latin typeface="Arial Unicode MS"/>
                        </a:rPr>
                        <a:t>Executive</a:t>
                      </a:r>
                    </a:p>
                  </a:txBody>
                  <a:tcPr marL="9525" marR="9525" marT="9525" marB="0" anchor="b"/>
                </a:tc>
                <a:tc>
                  <a:txBody>
                    <a:bodyPr/>
                    <a:lstStyle/>
                    <a:p>
                      <a:pPr algn="l" fontAlgn="b"/>
                      <a:r>
                        <a:rPr lang="en-US" sz="1600" b="1" i="0" u="none" strike="noStrike">
                          <a:solidFill>
                            <a:srgbClr val="000000"/>
                          </a:solidFill>
                          <a:latin typeface="Arial"/>
                        </a:rPr>
                        <a:t>All Jobs</a:t>
                      </a:r>
                    </a:p>
                  </a:txBody>
                  <a:tcPr marL="9525" marR="9525" marT="9525" marB="0" anchor="b"/>
                </a:tc>
                <a:tc>
                  <a:txBody>
                    <a:bodyPr/>
                    <a:lstStyle/>
                    <a:p>
                      <a:pPr algn="r" fontAlgn="b"/>
                      <a:r>
                        <a:rPr lang="en-US" sz="1600" b="1" i="0" u="none" strike="noStrike" dirty="0">
                          <a:solidFill>
                            <a:srgbClr val="000000"/>
                          </a:solidFill>
                          <a:latin typeface="Arial"/>
                        </a:rPr>
                        <a:t>3</a:t>
                      </a:r>
                    </a:p>
                  </a:txBody>
                  <a:tcPr marL="9525" marR="9525" marT="9525" marB="0" anchor="b"/>
                </a:tc>
                <a:tc>
                  <a:txBody>
                    <a:bodyPr/>
                    <a:lstStyle/>
                    <a:p>
                      <a:pPr algn="r" fontAlgn="b"/>
                      <a:r>
                        <a:rPr lang="en-US" sz="1600" b="1" i="0" u="none" strike="noStrike" dirty="0">
                          <a:solidFill>
                            <a:srgbClr val="000000"/>
                          </a:solidFill>
                          <a:latin typeface="Arial"/>
                        </a:rPr>
                        <a:t>232000</a:t>
                      </a:r>
                    </a:p>
                  </a:txBody>
                  <a:tcPr marL="9525" marR="9525" marT="9525" marB="0" anchor="b"/>
                </a:tc>
              </a:tr>
              <a:tr h="336550">
                <a:tc>
                  <a:txBody>
                    <a:bodyPr/>
                    <a:lstStyle/>
                    <a:p>
                      <a:pPr algn="l" fontAlgn="b"/>
                      <a:r>
                        <a:rPr lang="en-US" sz="1600" b="1" i="0" u="none" strike="noStrike" dirty="0">
                          <a:solidFill>
                            <a:srgbClr val="000000"/>
                          </a:solidFill>
                          <a:latin typeface="Arial Unicode MS"/>
                        </a:rPr>
                        <a:t>Finance</a:t>
                      </a:r>
                    </a:p>
                  </a:txBody>
                  <a:tcPr marL="9525" marR="9525" marT="9525" marB="0" anchor="b"/>
                </a:tc>
                <a:tc>
                  <a:txBody>
                    <a:bodyPr/>
                    <a:lstStyle/>
                    <a:p>
                      <a:pPr algn="l" fontAlgn="b"/>
                      <a:r>
                        <a:rPr lang="en-US" sz="1600" b="1" i="0" u="none" strike="noStrike" dirty="0">
                          <a:solidFill>
                            <a:srgbClr val="000000"/>
                          </a:solidFill>
                          <a:latin typeface="Arial"/>
                        </a:rPr>
                        <a:t>All Jobs</a:t>
                      </a:r>
                    </a:p>
                  </a:txBody>
                  <a:tcPr marL="9525" marR="9525" marT="9525" marB="0" anchor="b"/>
                </a:tc>
                <a:tc>
                  <a:txBody>
                    <a:bodyPr/>
                    <a:lstStyle/>
                    <a:p>
                      <a:pPr algn="r" fontAlgn="b"/>
                      <a:r>
                        <a:rPr lang="en-US" sz="1600" b="1" i="0" u="none" strike="noStrike" dirty="0">
                          <a:solidFill>
                            <a:srgbClr val="000000"/>
                          </a:solidFill>
                          <a:latin typeface="Arial"/>
                        </a:rPr>
                        <a:t>6</a:t>
                      </a:r>
                    </a:p>
                  </a:txBody>
                  <a:tcPr marL="9525" marR="9525" marT="9525" marB="0" anchor="b"/>
                </a:tc>
                <a:tc>
                  <a:txBody>
                    <a:bodyPr/>
                    <a:lstStyle/>
                    <a:p>
                      <a:pPr algn="r" fontAlgn="b"/>
                      <a:r>
                        <a:rPr lang="en-US" sz="1600" b="1" i="0" u="none" strike="noStrike" dirty="0">
                          <a:solidFill>
                            <a:srgbClr val="000000"/>
                          </a:solidFill>
                          <a:latin typeface="Arial"/>
                        </a:rPr>
                        <a:t>103200</a:t>
                      </a:r>
                    </a:p>
                  </a:txBody>
                  <a:tcPr marL="9525" marR="9525" marT="9525" marB="0" anchor="b"/>
                </a:tc>
              </a:tr>
              <a:tr h="336550">
                <a:tc>
                  <a:txBody>
                    <a:bodyPr/>
                    <a:lstStyle/>
                    <a:p>
                      <a:pPr algn="l" fontAlgn="b"/>
                      <a:r>
                        <a:rPr lang="en-US" sz="1600" b="0" i="0" u="none" strike="noStrike">
                          <a:solidFill>
                            <a:srgbClr val="000000"/>
                          </a:solidFill>
                          <a:latin typeface="Arial Unicode MS"/>
                        </a:rPr>
                        <a:t>Finance</a:t>
                      </a:r>
                    </a:p>
                  </a:txBody>
                  <a:tcPr marL="9525" marR="9525" marT="9525" marB="0" anchor="b"/>
                </a:tc>
                <a:tc>
                  <a:txBody>
                    <a:bodyPr/>
                    <a:lstStyle/>
                    <a:p>
                      <a:pPr algn="l" fontAlgn="b"/>
                      <a:r>
                        <a:rPr lang="en-US" sz="1600" b="0" i="0" u="none" strike="noStrike">
                          <a:solidFill>
                            <a:srgbClr val="000000"/>
                          </a:solidFill>
                          <a:latin typeface="Arial"/>
                        </a:rPr>
                        <a:t>FI_ACCOUNT</a:t>
                      </a:r>
                    </a:p>
                  </a:txBody>
                  <a:tcPr marL="9525" marR="9525" marT="9525" marB="0" anchor="b"/>
                </a:tc>
                <a:tc>
                  <a:txBody>
                    <a:bodyPr/>
                    <a:lstStyle/>
                    <a:p>
                      <a:pPr algn="r" fontAlgn="b"/>
                      <a:r>
                        <a:rPr lang="en-US" sz="1600" b="0" i="0" u="none" strike="noStrike" dirty="0">
                          <a:solidFill>
                            <a:srgbClr val="000000"/>
                          </a:solidFill>
                          <a:latin typeface="Arial"/>
                        </a:rPr>
                        <a:t>5</a:t>
                      </a:r>
                    </a:p>
                  </a:txBody>
                  <a:tcPr marL="9525" marR="9525" marT="9525" marB="0" anchor="b"/>
                </a:tc>
                <a:tc>
                  <a:txBody>
                    <a:bodyPr/>
                    <a:lstStyle/>
                    <a:p>
                      <a:pPr algn="r" fontAlgn="b"/>
                      <a:r>
                        <a:rPr lang="en-US" sz="1600" b="0" i="0" u="none" strike="noStrike" dirty="0">
                          <a:solidFill>
                            <a:srgbClr val="000000"/>
                          </a:solidFill>
                          <a:latin typeface="Arial"/>
                        </a:rPr>
                        <a:t>95040</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0" y="0"/>
            <a:ext cx="8915400" cy="1752600"/>
          </a:xfrm>
        </p:spPr>
        <p:txBody>
          <a:bodyPr/>
          <a:lstStyle/>
          <a:p>
            <a:pPr eaLnBrk="1" hangingPunct="1"/>
            <a:r>
              <a:rPr lang="en-US" smtClean="0"/>
              <a:t>DATES – ROUND() &amp; TRUNC()</a:t>
            </a:r>
            <a:br>
              <a:rPr lang="en-US" smtClean="0"/>
            </a:br>
            <a:r>
              <a:rPr lang="en-US" smtClean="0"/>
              <a:t>   </a:t>
            </a:r>
            <a:r>
              <a:rPr lang="en-US" sz="3200" smtClean="0"/>
              <a:t>-Oracle only</a:t>
            </a:r>
            <a:endParaRPr lang="en-US" smtClean="0"/>
          </a:p>
        </p:txBody>
      </p:sp>
      <p:sp>
        <p:nvSpPr>
          <p:cNvPr id="79874" name="Content Placeholder 2"/>
          <p:cNvSpPr>
            <a:spLocks noGrp="1"/>
          </p:cNvSpPr>
          <p:nvPr>
            <p:ph idx="1"/>
          </p:nvPr>
        </p:nvSpPr>
        <p:spPr>
          <a:xfrm>
            <a:off x="228600" y="1828800"/>
            <a:ext cx="8763000" cy="1828800"/>
          </a:xfrm>
        </p:spPr>
        <p:txBody>
          <a:bodyPr/>
          <a:lstStyle/>
          <a:p>
            <a:pPr eaLnBrk="1" hangingPunct="1">
              <a:buFont typeface="Wingdings" pitchFamily="2" charset="2"/>
              <a:buNone/>
            </a:pPr>
            <a:r>
              <a:rPr lang="en-US" sz="1800" b="1" smtClean="0">
                <a:latin typeface="Courier New" pitchFamily="49" charset="0"/>
                <a:cs typeface="Courier New" pitchFamily="49" charset="0"/>
              </a:rPr>
              <a:t>SELECT </a:t>
            </a:r>
          </a:p>
          <a:p>
            <a:pPr eaLnBrk="1" hangingPunct="1">
              <a:buFont typeface="Wingdings" pitchFamily="2" charset="2"/>
              <a:buNone/>
            </a:pPr>
            <a:r>
              <a:rPr lang="en-US" sz="1800" b="1" smtClean="0">
                <a:latin typeface="Courier New" pitchFamily="49" charset="0"/>
                <a:cs typeface="Courier New" pitchFamily="49" charset="0"/>
              </a:rPr>
              <a:t>  TO_CHAR(SYSDATE,'DD-MON-YY HH:MI:SS AM') actual_date,</a:t>
            </a:r>
          </a:p>
          <a:p>
            <a:pPr eaLnBrk="1" hangingPunct="1">
              <a:buFont typeface="Wingdings" pitchFamily="2" charset="2"/>
              <a:buNone/>
            </a:pPr>
            <a:r>
              <a:rPr lang="en-US" sz="1800" b="1" smtClean="0">
                <a:latin typeface="Courier New" pitchFamily="49" charset="0"/>
                <a:cs typeface="Courier New" pitchFamily="49" charset="0"/>
              </a:rPr>
              <a:t>  TO_CHAR(ROUND(SYSDATE), 'DD-MON-YY HH:MI:SS AM') round_date,</a:t>
            </a:r>
          </a:p>
          <a:p>
            <a:pPr eaLnBrk="1" hangingPunct="1">
              <a:buFont typeface="Wingdings" pitchFamily="2" charset="2"/>
              <a:buNone/>
            </a:pPr>
            <a:r>
              <a:rPr lang="en-US" sz="1800" b="1" smtClean="0">
                <a:latin typeface="Courier New" pitchFamily="49" charset="0"/>
                <a:cs typeface="Courier New" pitchFamily="49" charset="0"/>
              </a:rPr>
              <a:t>  TO_CHAR(TRUNC(SYSDATE), 'DD-MON-YY HH:MI:SS AM') trunc_date</a:t>
            </a:r>
          </a:p>
          <a:p>
            <a:pPr eaLnBrk="1" hangingPunct="1">
              <a:buFont typeface="Wingdings" pitchFamily="2" charset="2"/>
              <a:buNone/>
            </a:pPr>
            <a:r>
              <a:rPr lang="en-US" sz="1800" b="1" smtClean="0">
                <a:latin typeface="Courier New" pitchFamily="49" charset="0"/>
                <a:cs typeface="Courier New" pitchFamily="49" charset="0"/>
              </a:rPr>
              <a:t>FROM DUAL;</a:t>
            </a:r>
          </a:p>
        </p:txBody>
      </p:sp>
      <p:sp>
        <p:nvSpPr>
          <p:cNvPr id="79875"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5" name="Table 4"/>
          <p:cNvGraphicFramePr>
            <a:graphicFrameLocks noGrp="1"/>
          </p:cNvGraphicFramePr>
          <p:nvPr/>
        </p:nvGraphicFramePr>
        <p:xfrm>
          <a:off x="304800" y="4114800"/>
          <a:ext cx="8534400" cy="990600"/>
        </p:xfrm>
        <a:graphic>
          <a:graphicData uri="http://schemas.openxmlformats.org/drawingml/2006/table">
            <a:tbl>
              <a:tblPr/>
              <a:tblGrid>
                <a:gridCol w="2889826"/>
                <a:gridCol w="2825174"/>
                <a:gridCol w="2819400"/>
              </a:tblGrid>
              <a:tr h="571500">
                <a:tc>
                  <a:txBody>
                    <a:bodyPr/>
                    <a:lstStyle/>
                    <a:p>
                      <a:pPr algn="ctr" fontAlgn="b"/>
                      <a:r>
                        <a:rPr lang="en-US" sz="2000" b="1" i="0" u="none" strike="noStrike" dirty="0">
                          <a:solidFill>
                            <a:srgbClr val="000000"/>
                          </a:solidFill>
                          <a:latin typeface="Arial"/>
                        </a:rPr>
                        <a:t>ACTUAL_DATE</a:t>
                      </a:r>
                    </a:p>
                  </a:txBody>
                  <a:tcPr marL="9525" marR="9525" marT="9525" marB="0" anchor="b">
                    <a:lnL>
                      <a:noFill/>
                    </a:lnL>
                    <a:lnR>
                      <a:noFill/>
                    </a:lnR>
                    <a:lnT>
                      <a:noFill/>
                    </a:lnT>
                    <a:lnB>
                      <a:noFill/>
                    </a:lnB>
                    <a:noFill/>
                  </a:tcPr>
                </a:tc>
                <a:tc>
                  <a:txBody>
                    <a:bodyPr/>
                    <a:lstStyle/>
                    <a:p>
                      <a:pPr algn="ctr" fontAlgn="b"/>
                      <a:r>
                        <a:rPr lang="en-US" sz="2000" b="1" i="0" u="none" strike="noStrike" dirty="0">
                          <a:solidFill>
                            <a:srgbClr val="C00000"/>
                          </a:solidFill>
                          <a:latin typeface="Arial"/>
                        </a:rPr>
                        <a:t>ROUND_DATE</a:t>
                      </a:r>
                    </a:p>
                  </a:txBody>
                  <a:tcPr marL="9525" marR="9525" marT="9525" marB="0" anchor="b">
                    <a:lnL>
                      <a:noFill/>
                    </a:lnL>
                    <a:lnR>
                      <a:noFill/>
                    </a:lnR>
                    <a:lnT>
                      <a:noFill/>
                    </a:lnT>
                    <a:lnB>
                      <a:noFill/>
                    </a:lnB>
                    <a:noFill/>
                  </a:tcPr>
                </a:tc>
                <a:tc>
                  <a:txBody>
                    <a:bodyPr/>
                    <a:lstStyle/>
                    <a:p>
                      <a:pPr algn="ctr" fontAlgn="b"/>
                      <a:r>
                        <a:rPr lang="en-US" sz="2000" b="1" i="0" u="none" strike="noStrike" dirty="0">
                          <a:solidFill>
                            <a:srgbClr val="6600CC"/>
                          </a:solidFill>
                          <a:latin typeface="Arial"/>
                        </a:rPr>
                        <a:t>TRUNC_DATE</a:t>
                      </a:r>
                    </a:p>
                  </a:txBody>
                  <a:tcPr marL="9525" marR="9525" marT="9525" marB="0" anchor="b">
                    <a:lnL>
                      <a:noFill/>
                    </a:lnL>
                    <a:lnR>
                      <a:noFill/>
                    </a:lnR>
                    <a:lnT>
                      <a:noFill/>
                    </a:lnT>
                    <a:lnB>
                      <a:noFill/>
                    </a:lnB>
                    <a:noFill/>
                  </a:tcPr>
                </a:tc>
              </a:tr>
              <a:tr h="419100">
                <a:tc>
                  <a:txBody>
                    <a:bodyPr/>
                    <a:lstStyle/>
                    <a:p>
                      <a:pPr algn="ctr" fontAlgn="b"/>
                      <a:r>
                        <a:rPr lang="en-US" sz="2000" b="0" i="0" u="none" strike="noStrike" dirty="0" smtClean="0">
                          <a:solidFill>
                            <a:srgbClr val="000000"/>
                          </a:solidFill>
                          <a:latin typeface="Arial"/>
                        </a:rPr>
                        <a:t>3/28/2011 12:07:28 PM</a:t>
                      </a:r>
                      <a:endParaRPr lang="en-US" sz="2000" b="0" i="0" u="none" strike="noStrike" dirty="0">
                        <a:solidFill>
                          <a:srgbClr val="000000"/>
                        </a:solidFill>
                        <a:latin typeface="Arial"/>
                      </a:endParaRPr>
                    </a:p>
                  </a:txBody>
                  <a:tcPr marL="9525" marR="9525" marT="9525" marB="0" anchor="b">
                    <a:lnL>
                      <a:noFill/>
                    </a:lnL>
                    <a:lnR>
                      <a:noFill/>
                    </a:lnR>
                    <a:lnT>
                      <a:noFill/>
                    </a:lnT>
                    <a:lnB>
                      <a:noFill/>
                    </a:lnB>
                    <a:noFill/>
                  </a:tcPr>
                </a:tc>
                <a:tc>
                  <a:txBody>
                    <a:bodyPr/>
                    <a:lstStyle/>
                    <a:p>
                      <a:pPr algn="ctr" fontAlgn="b"/>
                      <a:r>
                        <a:rPr lang="en-US" sz="2000" b="0" i="0" u="none" strike="noStrike" dirty="0" smtClean="0">
                          <a:solidFill>
                            <a:srgbClr val="C00000"/>
                          </a:solidFill>
                          <a:latin typeface="Arial"/>
                        </a:rPr>
                        <a:t>3/29/2011 12:00:00 AM</a:t>
                      </a:r>
                      <a:endParaRPr lang="en-US" sz="2000" b="0" i="0" u="none" strike="noStrike" dirty="0">
                        <a:solidFill>
                          <a:srgbClr val="C00000"/>
                        </a:solidFill>
                        <a:latin typeface="Arial"/>
                      </a:endParaRPr>
                    </a:p>
                  </a:txBody>
                  <a:tcPr marL="9525" marR="9525" marT="9525" marB="0" anchor="b">
                    <a:lnL>
                      <a:noFill/>
                    </a:lnL>
                    <a:lnR>
                      <a:noFill/>
                    </a:lnR>
                    <a:lnT>
                      <a:noFill/>
                    </a:lnT>
                    <a:lnB>
                      <a:noFill/>
                    </a:lnB>
                    <a:noFill/>
                  </a:tcPr>
                </a:tc>
                <a:tc>
                  <a:txBody>
                    <a:bodyPr/>
                    <a:lstStyle/>
                    <a:p>
                      <a:pPr algn="ctr" fontAlgn="b"/>
                      <a:r>
                        <a:rPr lang="en-US" sz="2000" b="0" i="0" u="none" strike="noStrike" dirty="0" smtClean="0">
                          <a:solidFill>
                            <a:srgbClr val="6600CC"/>
                          </a:solidFill>
                          <a:latin typeface="Arial"/>
                        </a:rPr>
                        <a:t>3/28/2011 12:00:00 AM</a:t>
                      </a:r>
                      <a:endParaRPr lang="en-US" sz="2000" b="0" i="0" u="none" strike="noStrike" dirty="0">
                        <a:solidFill>
                          <a:srgbClr val="6600CC"/>
                        </a:solidFill>
                        <a:latin typeface="Arial"/>
                      </a:endParaRPr>
                    </a:p>
                  </a:txBody>
                  <a:tcPr marL="9525" marR="9525" marT="9525" marB="0" anchor="b">
                    <a:lnL>
                      <a:noFill/>
                    </a:lnL>
                    <a:lnR>
                      <a:noFill/>
                    </a:lnR>
                    <a:lnT>
                      <a:noFill/>
                    </a:lnT>
                    <a:lnB>
                      <a:noFill/>
                    </a:lnB>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MERGE Operations</a:t>
            </a:r>
          </a:p>
        </p:txBody>
      </p:sp>
      <p:sp>
        <p:nvSpPr>
          <p:cNvPr id="80898" name="Content Placeholder 2"/>
          <p:cNvSpPr>
            <a:spLocks noGrp="1"/>
          </p:cNvSpPr>
          <p:nvPr>
            <p:ph idx="1"/>
          </p:nvPr>
        </p:nvSpPr>
        <p:spPr>
          <a:xfrm>
            <a:off x="228600" y="1371600"/>
            <a:ext cx="8458200" cy="4876800"/>
          </a:xfrm>
        </p:spPr>
        <p:txBody>
          <a:bodyPr/>
          <a:lstStyle/>
          <a:p>
            <a:pPr eaLnBrk="1" hangingPunct="1">
              <a:buFont typeface="Wingdings" pitchFamily="2" charset="2"/>
              <a:buNone/>
            </a:pPr>
            <a:r>
              <a:rPr lang="en-US" sz="2800" smtClean="0"/>
              <a:t>UNION</a:t>
            </a:r>
          </a:p>
          <a:p>
            <a:pPr lvl="1" eaLnBrk="1" hangingPunct="1"/>
            <a:r>
              <a:rPr lang="en-US" sz="2400" smtClean="0"/>
              <a:t>returns only distinct rows that appear in either result</a:t>
            </a:r>
          </a:p>
          <a:p>
            <a:pPr eaLnBrk="1" hangingPunct="1">
              <a:buFont typeface="Wingdings" pitchFamily="2" charset="2"/>
              <a:buNone/>
            </a:pPr>
            <a:r>
              <a:rPr lang="en-US" sz="2800" smtClean="0"/>
              <a:t>UNION ALL</a:t>
            </a:r>
          </a:p>
          <a:p>
            <a:pPr marL="742950" lvl="2" indent="-342900" eaLnBrk="1" hangingPunct="1">
              <a:buFont typeface="Wingdings" pitchFamily="2" charset="2"/>
              <a:buChar char="§"/>
            </a:pPr>
            <a:r>
              <a:rPr lang="en-US" smtClean="0"/>
              <a:t>returns all rows that appear in either result</a:t>
            </a:r>
          </a:p>
          <a:p>
            <a:pPr eaLnBrk="1" hangingPunct="1">
              <a:buFont typeface="Wingdings" pitchFamily="2" charset="2"/>
              <a:buNone/>
            </a:pPr>
            <a:r>
              <a:rPr lang="en-US" sz="2800" smtClean="0"/>
              <a:t>INTERSECT</a:t>
            </a:r>
          </a:p>
          <a:p>
            <a:pPr lvl="1" eaLnBrk="1" hangingPunct="1"/>
            <a:r>
              <a:rPr lang="en-US" sz="2400" smtClean="0"/>
              <a:t>returns only those unique rows returned by both queries</a:t>
            </a:r>
          </a:p>
          <a:p>
            <a:pPr eaLnBrk="1" hangingPunct="1">
              <a:buFont typeface="Wingdings" pitchFamily="2" charset="2"/>
              <a:buNone/>
            </a:pPr>
            <a:r>
              <a:rPr lang="en-US" sz="2800" smtClean="0"/>
              <a:t>MINUS / EXCEPT</a:t>
            </a:r>
          </a:p>
          <a:p>
            <a:pPr lvl="1" eaLnBrk="1" hangingPunct="1"/>
            <a:r>
              <a:rPr lang="en-US" sz="2400" smtClean="0"/>
              <a:t>returns only unique rows returned by the first query but not by the second</a:t>
            </a:r>
          </a:p>
          <a:p>
            <a:pPr eaLnBrk="1" hangingPunct="1"/>
            <a:endParaRPr lang="en-US" smtClean="0"/>
          </a:p>
        </p:txBody>
      </p:sp>
      <p:sp>
        <p:nvSpPr>
          <p:cNvPr id="8089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smtClean="0"/>
              <a:t>INTERSECT example</a:t>
            </a:r>
          </a:p>
        </p:txBody>
      </p:sp>
      <p:sp>
        <p:nvSpPr>
          <p:cNvPr id="82946" name="Content Placeholder 2"/>
          <p:cNvSpPr>
            <a:spLocks noGrp="1"/>
          </p:cNvSpPr>
          <p:nvPr>
            <p:ph idx="1"/>
          </p:nvPr>
        </p:nvSpPr>
        <p:spPr>
          <a:xfrm>
            <a:off x="228600" y="1828800"/>
            <a:ext cx="8610600" cy="4114800"/>
          </a:xfrm>
        </p:spPr>
        <p:txBody>
          <a:bodyPr/>
          <a:lstStyle/>
          <a:p>
            <a:pPr marL="0" indent="0" eaLnBrk="1" hangingPunct="1">
              <a:buFont typeface="Wingdings" pitchFamily="2" charset="2"/>
              <a:buNone/>
            </a:pPr>
            <a:r>
              <a:rPr lang="en-US" b="1" smtClean="0">
                <a:latin typeface="Courier New" pitchFamily="49" charset="0"/>
                <a:cs typeface="Courier New" pitchFamily="49" charset="0"/>
              </a:rPr>
              <a:t>SELECT product_id FROM inventories </a:t>
            </a:r>
          </a:p>
          <a:p>
            <a:pPr marL="0" indent="0" eaLnBrk="1" hangingPunct="1">
              <a:buFont typeface="Wingdings" pitchFamily="2" charset="2"/>
              <a:buNone/>
            </a:pPr>
            <a:r>
              <a:rPr lang="en-US" b="1" smtClean="0">
                <a:latin typeface="Courier New" pitchFamily="49" charset="0"/>
                <a:cs typeface="Courier New" pitchFamily="49" charset="0"/>
              </a:rPr>
              <a:t>INTERSECT </a:t>
            </a:r>
          </a:p>
          <a:p>
            <a:pPr marL="0" indent="0" eaLnBrk="1" hangingPunct="1">
              <a:buFont typeface="Wingdings" pitchFamily="2" charset="2"/>
              <a:buNone/>
            </a:pPr>
            <a:r>
              <a:rPr lang="en-US" b="1" smtClean="0">
                <a:latin typeface="Courier New" pitchFamily="49" charset="0"/>
                <a:cs typeface="Courier New" pitchFamily="49" charset="0"/>
              </a:rPr>
              <a:t>SELECT product_id FROM order_items </a:t>
            </a:r>
          </a:p>
          <a:p>
            <a:pPr marL="0" indent="0" eaLnBrk="1" hangingPunct="1">
              <a:buFont typeface="Wingdings" pitchFamily="2" charset="2"/>
              <a:buNone/>
            </a:pPr>
            <a:r>
              <a:rPr lang="en-US" b="1" smtClean="0">
                <a:latin typeface="Courier New" pitchFamily="49" charset="0"/>
                <a:cs typeface="Courier New" pitchFamily="49" charset="0"/>
              </a:rPr>
              <a:t>ORDER BY product_id;</a:t>
            </a:r>
          </a:p>
          <a:p>
            <a:pPr marL="0" indent="0" eaLnBrk="1" hangingPunct="1">
              <a:buFont typeface="Wingdings" pitchFamily="2" charset="2"/>
              <a:buNone/>
            </a:pPr>
            <a:endParaRPr lang="en-US" smtClean="0"/>
          </a:p>
          <a:p>
            <a:pPr marL="0" indent="0" eaLnBrk="1" hangingPunct="1">
              <a:buFont typeface="Wingdings" pitchFamily="2" charset="2"/>
              <a:buNone/>
            </a:pPr>
            <a:r>
              <a:rPr lang="en-US" sz="2400" smtClean="0">
                <a:solidFill>
                  <a:srgbClr val="FF0000"/>
                </a:solidFill>
              </a:rPr>
              <a:t>Returns the Product Id for items in inventory for which there are orders.</a:t>
            </a:r>
          </a:p>
          <a:p>
            <a:pPr marL="0" indent="0" eaLnBrk="1" hangingPunct="1">
              <a:buFont typeface="Wingdings" pitchFamily="2" charset="2"/>
              <a:buNone/>
            </a:pPr>
            <a:endParaRPr lang="en-US" smtClean="0"/>
          </a:p>
        </p:txBody>
      </p:sp>
      <p:sp>
        <p:nvSpPr>
          <p:cNvPr id="8294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smtClean="0"/>
              <a:t>Analytical Functions</a:t>
            </a:r>
          </a:p>
        </p:txBody>
      </p:sp>
      <p:sp>
        <p:nvSpPr>
          <p:cNvPr id="84994" name="Content Placeholder 2"/>
          <p:cNvSpPr>
            <a:spLocks noGrp="1"/>
          </p:cNvSpPr>
          <p:nvPr>
            <p:ph idx="1"/>
          </p:nvPr>
        </p:nvSpPr>
        <p:spPr/>
        <p:txBody>
          <a:bodyPr/>
          <a:lstStyle/>
          <a:p>
            <a:pPr marL="0" indent="0">
              <a:buFont typeface="Wingdings" pitchFamily="2" charset="2"/>
              <a:buNone/>
            </a:pPr>
            <a:r>
              <a:rPr lang="en-US" smtClean="0"/>
              <a:t>Look up the analytical functions available from your database engine.  The functions have become extremely powerful and can replace many complex, statistical calculations.  However the functions are vendor add-ons and not consistent between database platforms.</a:t>
            </a:r>
          </a:p>
        </p:txBody>
      </p:sp>
      <p:sp>
        <p:nvSpPr>
          <p:cNvPr id="8499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smtClean="0"/>
              <a:t>Using Query Auditing</a:t>
            </a:r>
          </a:p>
        </p:txBody>
      </p:sp>
      <p:sp>
        <p:nvSpPr>
          <p:cNvPr id="86018" name="Content Placeholder 2"/>
          <p:cNvSpPr>
            <a:spLocks noGrp="1"/>
          </p:cNvSpPr>
          <p:nvPr>
            <p:ph idx="1"/>
          </p:nvPr>
        </p:nvSpPr>
        <p:spPr>
          <a:xfrm>
            <a:off x="228600" y="1828800"/>
            <a:ext cx="8458200" cy="4114800"/>
          </a:xfrm>
        </p:spPr>
        <p:txBody>
          <a:bodyPr/>
          <a:lstStyle/>
          <a:p>
            <a:r>
              <a:rPr lang="en-US" smtClean="0"/>
              <a:t>Auditing query activity</a:t>
            </a:r>
          </a:p>
          <a:p>
            <a:pPr lvl="1"/>
            <a:r>
              <a:rPr lang="en-US" smtClean="0"/>
              <a:t>Execution times</a:t>
            </a:r>
          </a:p>
          <a:p>
            <a:pPr lvl="1"/>
            <a:r>
              <a:rPr lang="en-US" smtClean="0"/>
              <a:t>Rows returned</a:t>
            </a:r>
          </a:p>
          <a:p>
            <a:pPr lvl="1"/>
            <a:r>
              <a:rPr lang="en-US" smtClean="0"/>
              <a:t>Query text</a:t>
            </a:r>
          </a:p>
          <a:p>
            <a:pPr lvl="1"/>
            <a:r>
              <a:rPr lang="en-US" smtClean="0"/>
              <a:t>Submitting application</a:t>
            </a:r>
          </a:p>
          <a:p>
            <a:pPr lvl="1"/>
            <a:r>
              <a:rPr lang="en-US" smtClean="0"/>
              <a:t>Account</a:t>
            </a:r>
          </a:p>
        </p:txBody>
      </p:sp>
      <p:sp>
        <p:nvSpPr>
          <p:cNvPr id="8601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smtClean="0"/>
              <a:t>Prioritizing Your Attention</a:t>
            </a:r>
          </a:p>
        </p:txBody>
      </p:sp>
      <p:sp>
        <p:nvSpPr>
          <p:cNvPr id="87042" name="Content Placeholder 2"/>
          <p:cNvSpPr>
            <a:spLocks noGrp="1"/>
          </p:cNvSpPr>
          <p:nvPr>
            <p:ph idx="1"/>
          </p:nvPr>
        </p:nvSpPr>
        <p:spPr>
          <a:xfrm>
            <a:off x="228600" y="1828800"/>
            <a:ext cx="8458200" cy="4114800"/>
          </a:xfrm>
        </p:spPr>
        <p:txBody>
          <a:bodyPr/>
          <a:lstStyle/>
          <a:p>
            <a:r>
              <a:rPr lang="en-US" smtClean="0"/>
              <a:t>Average response time</a:t>
            </a:r>
          </a:p>
          <a:p>
            <a:r>
              <a:rPr lang="en-US" smtClean="0"/>
              <a:t>Frequency of execution</a:t>
            </a:r>
          </a:p>
          <a:p>
            <a:r>
              <a:rPr lang="en-US" smtClean="0"/>
              <a:t>Table size</a:t>
            </a:r>
          </a:p>
          <a:p>
            <a:pPr>
              <a:buFont typeface="Wingdings" pitchFamily="2" charset="2"/>
              <a:buNone/>
            </a:pPr>
            <a:endParaRPr lang="en-US" smtClean="0"/>
          </a:p>
          <a:p>
            <a:endParaRPr lang="en-US" smtClean="0"/>
          </a:p>
        </p:txBody>
      </p:sp>
      <p:sp>
        <p:nvSpPr>
          <p:cNvPr id="8704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88066" name="Picture 5" descr="Table_Query_Performance_Report.jpg"/>
          <p:cNvPicPr>
            <a:picLocks noChangeAspect="1"/>
          </p:cNvPicPr>
          <p:nvPr/>
        </p:nvPicPr>
        <p:blipFill>
          <a:blip r:embed="rId2"/>
          <a:srcRect/>
          <a:stretch>
            <a:fillRect/>
          </a:stretch>
        </p:blipFill>
        <p:spPr bwMode="auto">
          <a:xfrm>
            <a:off x="0" y="685800"/>
            <a:ext cx="9144000" cy="5910263"/>
          </a:xfrm>
          <a:prstGeom prst="rect">
            <a:avLst/>
          </a:prstGeom>
          <a:noFill/>
          <a:ln w="9525">
            <a:noFill/>
            <a:miter lim="800000"/>
            <a:headEnd/>
            <a:tailEnd/>
          </a:ln>
        </p:spPr>
      </p:pic>
      <p:graphicFrame>
        <p:nvGraphicFramePr>
          <p:cNvPr id="7" name="Table 6"/>
          <p:cNvGraphicFramePr>
            <a:graphicFrameLocks noGrp="1"/>
          </p:cNvGraphicFramePr>
          <p:nvPr/>
        </p:nvGraphicFramePr>
        <p:xfrm>
          <a:off x="0" y="304800"/>
          <a:ext cx="9067800" cy="381000"/>
        </p:xfrm>
        <a:graphic>
          <a:graphicData uri="http://schemas.openxmlformats.org/drawingml/2006/table">
            <a:tbl>
              <a:tblPr firstRow="1" bandRow="1">
                <a:tableStyleId>{5C22544A-7EE6-4342-B048-85BDC9FD1C3A}</a:tableStyleId>
              </a:tblPr>
              <a:tblGrid>
                <a:gridCol w="3581400"/>
                <a:gridCol w="1371600"/>
                <a:gridCol w="1371600"/>
                <a:gridCol w="1371600"/>
                <a:gridCol w="1371600"/>
              </a:tblGrid>
              <a:tr h="381000">
                <a:tc>
                  <a:txBody>
                    <a:bodyPr/>
                    <a:lstStyle/>
                    <a:p>
                      <a:r>
                        <a:rPr lang="en-US" sz="1600" dirty="0" smtClean="0"/>
                        <a:t>Table Name</a:t>
                      </a:r>
                      <a:endParaRPr lang="en-US" sz="1600" dirty="0"/>
                    </a:p>
                  </a:txBody>
                  <a:tcPr/>
                </a:tc>
                <a:tc>
                  <a:txBody>
                    <a:bodyPr/>
                    <a:lstStyle/>
                    <a:p>
                      <a:r>
                        <a:rPr lang="en-US" sz="1600" dirty="0" smtClean="0"/>
                        <a:t>Run Time</a:t>
                      </a:r>
                      <a:endParaRPr lang="en-US" sz="1600" dirty="0"/>
                    </a:p>
                  </a:txBody>
                  <a:tcPr/>
                </a:tc>
                <a:tc>
                  <a:txBody>
                    <a:bodyPr/>
                    <a:lstStyle/>
                    <a:p>
                      <a:r>
                        <a:rPr lang="en-US" sz="1600" dirty="0" smtClean="0"/>
                        <a:t>Table Size</a:t>
                      </a:r>
                      <a:endParaRPr lang="en-US" sz="1600" dirty="0"/>
                    </a:p>
                  </a:txBody>
                  <a:tcPr/>
                </a:tc>
                <a:tc>
                  <a:txBody>
                    <a:bodyPr/>
                    <a:lstStyle/>
                    <a:p>
                      <a:pPr algn="ctr"/>
                      <a:r>
                        <a:rPr lang="en-US" sz="1600" dirty="0" smtClean="0"/>
                        <a:t>Queries</a:t>
                      </a:r>
                      <a:endParaRPr lang="en-US" sz="1600" dirty="0"/>
                    </a:p>
                  </a:txBody>
                  <a:tcPr/>
                </a:tc>
                <a:tc>
                  <a:txBody>
                    <a:bodyPr/>
                    <a:lstStyle/>
                    <a:p>
                      <a:r>
                        <a:rPr lang="en-US" sz="1600" dirty="0" smtClean="0"/>
                        <a:t>Percentage</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smtClean="0"/>
              <a:t>Analyzing Column Usage</a:t>
            </a:r>
          </a:p>
        </p:txBody>
      </p:sp>
      <p:sp>
        <p:nvSpPr>
          <p:cNvPr id="89090" name="Content Placeholder 2"/>
          <p:cNvSpPr>
            <a:spLocks noGrp="1"/>
          </p:cNvSpPr>
          <p:nvPr>
            <p:ph idx="1"/>
          </p:nvPr>
        </p:nvSpPr>
        <p:spPr>
          <a:xfrm>
            <a:off x="228600" y="1828800"/>
            <a:ext cx="8458200" cy="4114800"/>
          </a:xfrm>
        </p:spPr>
        <p:txBody>
          <a:bodyPr/>
          <a:lstStyle/>
          <a:p>
            <a:pPr>
              <a:buFont typeface="Wingdings" pitchFamily="2" charset="2"/>
              <a:buNone/>
            </a:pPr>
            <a:r>
              <a:rPr lang="en-US" smtClean="0"/>
              <a:t>Review WHERE column usage</a:t>
            </a:r>
          </a:p>
          <a:p>
            <a:pPr lvl="1"/>
            <a:r>
              <a:rPr lang="en-US" smtClean="0"/>
              <a:t>Identify frequently used columns</a:t>
            </a:r>
          </a:p>
          <a:p>
            <a:pPr lvl="1"/>
            <a:r>
              <a:rPr lang="en-US" smtClean="0"/>
              <a:t>Identify patterns of usage</a:t>
            </a:r>
          </a:p>
          <a:p>
            <a:pPr lvl="1"/>
            <a:r>
              <a:rPr lang="en-US" smtClean="0"/>
              <a:t>Use patterns to identify potential indexes</a:t>
            </a:r>
          </a:p>
        </p:txBody>
      </p:sp>
      <p:sp>
        <p:nvSpPr>
          <p:cNvPr id="8909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bwMode="auto">
          <a:xfrm rot="16200000">
            <a:off x="419100" y="1181100"/>
            <a:ext cx="4343400" cy="4876800"/>
          </a:xfrm>
          <a:prstGeom prst="flowChartMagneticDrum">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defRPr/>
            </a:pPr>
            <a:endParaRPr lang="en-US" dirty="0">
              <a:solidFill>
                <a:schemeClr val="tx1"/>
              </a:solidFill>
              <a:latin typeface="Times New Roman" pitchFamily="18" charset="0"/>
            </a:endParaRPr>
          </a:p>
        </p:txBody>
      </p:sp>
      <p:sp>
        <p:nvSpPr>
          <p:cNvPr id="24578" name="Title 1"/>
          <p:cNvSpPr>
            <a:spLocks noGrp="1"/>
          </p:cNvSpPr>
          <p:nvPr>
            <p:ph type="title"/>
          </p:nvPr>
        </p:nvSpPr>
        <p:spPr>
          <a:xfrm>
            <a:off x="0" y="228600"/>
            <a:ext cx="9144000" cy="1143000"/>
          </a:xfrm>
        </p:spPr>
        <p:txBody>
          <a:bodyPr/>
          <a:lstStyle/>
          <a:p>
            <a:r>
              <a:rPr lang="en-US" sz="2800" smtClean="0"/>
              <a:t>Center of the World - Data Warehouse (DW)</a:t>
            </a:r>
          </a:p>
        </p:txBody>
      </p:sp>
      <p:sp>
        <p:nvSpPr>
          <p:cNvPr id="24579" name="Content Placeholder 2"/>
          <p:cNvSpPr>
            <a:spLocks noGrp="1"/>
          </p:cNvSpPr>
          <p:nvPr>
            <p:ph idx="1"/>
          </p:nvPr>
        </p:nvSpPr>
        <p:spPr>
          <a:xfrm>
            <a:off x="838200" y="1752600"/>
            <a:ext cx="3581400" cy="685800"/>
          </a:xfrm>
        </p:spPr>
        <p:txBody>
          <a:bodyPr/>
          <a:lstStyle/>
          <a:p>
            <a:pPr>
              <a:buFont typeface="Wingdings" pitchFamily="2" charset="2"/>
              <a:buNone/>
            </a:pPr>
            <a:r>
              <a:rPr lang="en-US" smtClean="0"/>
              <a:t>Total Tables: 753</a:t>
            </a:r>
          </a:p>
        </p:txBody>
      </p:sp>
      <p:sp>
        <p:nvSpPr>
          <p:cNvPr id="24580"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24581" name="TextBox 5"/>
          <p:cNvSpPr txBox="1">
            <a:spLocks noChangeArrowheads="1"/>
          </p:cNvSpPr>
          <p:nvPr/>
        </p:nvSpPr>
        <p:spPr bwMode="auto">
          <a:xfrm>
            <a:off x="381000" y="2971800"/>
            <a:ext cx="4727575" cy="646113"/>
          </a:xfrm>
          <a:prstGeom prst="rect">
            <a:avLst/>
          </a:prstGeom>
          <a:noFill/>
          <a:ln w="9525">
            <a:noFill/>
            <a:miter lim="800000"/>
            <a:headEnd/>
            <a:tailEnd/>
          </a:ln>
        </p:spPr>
        <p:txBody>
          <a:bodyPr wrap="none">
            <a:spAutoFit/>
          </a:bodyPr>
          <a:lstStyle/>
          <a:p>
            <a:r>
              <a:rPr lang="en-US" sz="1800">
                <a:solidFill>
                  <a:srgbClr val="000099"/>
                </a:solidFill>
              </a:rPr>
              <a:t>Enterprise Data Warehouse (EDW)</a:t>
            </a:r>
            <a:r>
              <a:rPr lang="en-US" sz="1800"/>
              <a:t>      </a:t>
            </a:r>
            <a:r>
              <a:rPr lang="en-US" sz="1800">
                <a:solidFill>
                  <a:srgbClr val="A50021"/>
                </a:solidFill>
              </a:rPr>
              <a:t>677 tables</a:t>
            </a:r>
          </a:p>
          <a:p>
            <a:r>
              <a:rPr lang="en-US" sz="1800">
                <a:solidFill>
                  <a:srgbClr val="000099"/>
                </a:solidFill>
              </a:rPr>
              <a:t>Data Mart(s)			</a:t>
            </a:r>
            <a:r>
              <a:rPr lang="en-US" sz="1800">
                <a:solidFill>
                  <a:srgbClr val="A50021"/>
                </a:solidFill>
              </a:rPr>
              <a:t>76 tables</a:t>
            </a:r>
          </a:p>
        </p:txBody>
      </p:sp>
      <p:sp>
        <p:nvSpPr>
          <p:cNvPr id="24582" name="TextBox 6"/>
          <p:cNvSpPr txBox="1">
            <a:spLocks noChangeArrowheads="1"/>
          </p:cNvSpPr>
          <p:nvPr/>
        </p:nvSpPr>
        <p:spPr bwMode="auto">
          <a:xfrm>
            <a:off x="381000" y="3733800"/>
            <a:ext cx="4633913" cy="646113"/>
          </a:xfrm>
          <a:prstGeom prst="rect">
            <a:avLst/>
          </a:prstGeom>
          <a:noFill/>
          <a:ln w="9525">
            <a:noFill/>
            <a:miter lim="800000"/>
            <a:headEnd/>
            <a:tailEnd/>
          </a:ln>
        </p:spPr>
        <p:txBody>
          <a:bodyPr wrap="none">
            <a:spAutoFit/>
          </a:bodyPr>
          <a:lstStyle/>
          <a:p>
            <a:r>
              <a:rPr lang="en-US" sz="1800">
                <a:solidFill>
                  <a:srgbClr val="000099"/>
                </a:solidFill>
              </a:rPr>
              <a:t>Code Tables          </a:t>
            </a:r>
            <a:r>
              <a:rPr lang="en-US" sz="1800">
                <a:solidFill>
                  <a:srgbClr val="A50021"/>
                </a:solidFill>
              </a:rPr>
              <a:t>29% (218)</a:t>
            </a:r>
          </a:p>
          <a:p>
            <a:r>
              <a:rPr lang="en-US" sz="1800">
                <a:solidFill>
                  <a:srgbClr val="000099"/>
                </a:solidFill>
              </a:rPr>
              <a:t>History Tables      </a:t>
            </a:r>
            <a:r>
              <a:rPr lang="en-US" sz="1800">
                <a:solidFill>
                  <a:srgbClr val="A50021"/>
                </a:solidFill>
              </a:rPr>
              <a:t>21% (158, 29 are code tables)</a:t>
            </a:r>
          </a:p>
        </p:txBody>
      </p:sp>
      <p:sp>
        <p:nvSpPr>
          <p:cNvPr id="24583" name="TextBox 7"/>
          <p:cNvSpPr txBox="1">
            <a:spLocks noChangeArrowheads="1"/>
          </p:cNvSpPr>
          <p:nvPr/>
        </p:nvSpPr>
        <p:spPr bwMode="auto">
          <a:xfrm>
            <a:off x="376238" y="4572000"/>
            <a:ext cx="2595562" cy="646113"/>
          </a:xfrm>
          <a:prstGeom prst="rect">
            <a:avLst/>
          </a:prstGeom>
          <a:noFill/>
          <a:ln w="9525">
            <a:noFill/>
            <a:miter lim="800000"/>
            <a:headEnd/>
            <a:tailEnd/>
          </a:ln>
        </p:spPr>
        <p:txBody>
          <a:bodyPr wrap="none">
            <a:spAutoFit/>
          </a:bodyPr>
          <a:lstStyle/>
          <a:p>
            <a:r>
              <a:rPr lang="en-US" sz="1800">
                <a:solidFill>
                  <a:srgbClr val="000099"/>
                </a:solidFill>
              </a:rPr>
              <a:t>Truncate/Reload </a:t>
            </a:r>
            <a:r>
              <a:rPr lang="en-US" sz="1800"/>
              <a:t> </a:t>
            </a:r>
            <a:r>
              <a:rPr lang="en-US" sz="1800">
                <a:solidFill>
                  <a:srgbClr val="A50021"/>
                </a:solidFill>
              </a:rPr>
              <a:t>60-65%</a:t>
            </a:r>
          </a:p>
          <a:p>
            <a:r>
              <a:rPr lang="en-US" sz="1800">
                <a:solidFill>
                  <a:srgbClr val="000099"/>
                </a:solidFill>
              </a:rPr>
              <a:t>Incremental</a:t>
            </a:r>
            <a:r>
              <a:rPr lang="en-US" sz="1800"/>
              <a:t>          </a:t>
            </a:r>
            <a:r>
              <a:rPr lang="en-US" sz="1800">
                <a:solidFill>
                  <a:srgbClr val="A50021"/>
                </a:solidFill>
              </a:rPr>
              <a:t>35-40%</a:t>
            </a:r>
          </a:p>
        </p:txBody>
      </p:sp>
      <p:sp>
        <p:nvSpPr>
          <p:cNvPr id="27657" name="TextBox 8"/>
          <p:cNvSpPr txBox="1">
            <a:spLocks noChangeArrowheads="1"/>
          </p:cNvSpPr>
          <p:nvPr/>
        </p:nvSpPr>
        <p:spPr bwMode="auto">
          <a:xfrm>
            <a:off x="5334000" y="1219200"/>
            <a:ext cx="3657600" cy="2586038"/>
          </a:xfrm>
          <a:prstGeom prst="rect">
            <a:avLst/>
          </a:prstGeom>
          <a:noFill/>
          <a:ln w="9525">
            <a:noFill/>
            <a:miter lim="800000"/>
            <a:headEnd/>
            <a:tailEnd/>
          </a:ln>
        </p:spPr>
        <p:txBody>
          <a:bodyPr>
            <a:spAutoFit/>
          </a:bodyPr>
          <a:lstStyle/>
          <a:p>
            <a:r>
              <a:rPr lang="en-US" sz="1800" u="sng">
                <a:solidFill>
                  <a:srgbClr val="A50021"/>
                </a:solidFill>
              </a:rPr>
              <a:t>Size of Tables (in rows)</a:t>
            </a:r>
          </a:p>
          <a:p>
            <a:r>
              <a:rPr lang="en-US" sz="1800">
                <a:solidFill>
                  <a:srgbClr val="A50021"/>
                </a:solidFill>
              </a:rPr>
              <a:t>Rows		% (rnd)  # of Tbls</a:t>
            </a:r>
          </a:p>
          <a:p>
            <a:r>
              <a:rPr lang="en-US" sz="1800">
                <a:solidFill>
                  <a:srgbClr val="000099"/>
                </a:solidFill>
              </a:rPr>
              <a:t>100M-175M	0.3	    2</a:t>
            </a:r>
          </a:p>
          <a:p>
            <a:r>
              <a:rPr lang="en-US" sz="1800">
                <a:solidFill>
                  <a:srgbClr val="000099"/>
                </a:solidFill>
              </a:rPr>
              <a:t>10M-99M	  5	  35</a:t>
            </a:r>
          </a:p>
          <a:p>
            <a:r>
              <a:rPr lang="en-US" sz="1800">
                <a:solidFill>
                  <a:srgbClr val="000099"/>
                </a:solidFill>
              </a:rPr>
              <a:t>1-9M		18	136</a:t>
            </a:r>
          </a:p>
          <a:p>
            <a:r>
              <a:rPr lang="en-US" sz="1800">
                <a:solidFill>
                  <a:srgbClr val="000099"/>
                </a:solidFill>
              </a:rPr>
              <a:t>500K-999K	  9	  66</a:t>
            </a:r>
          </a:p>
          <a:p>
            <a:r>
              <a:rPr lang="en-US" sz="1800">
                <a:solidFill>
                  <a:srgbClr val="000099"/>
                </a:solidFill>
              </a:rPr>
              <a:t>100K-499K	11  	  86</a:t>
            </a:r>
          </a:p>
          <a:p>
            <a:r>
              <a:rPr lang="en-US" sz="1800">
                <a:solidFill>
                  <a:srgbClr val="000099"/>
                </a:solidFill>
              </a:rPr>
              <a:t>10K-99K		15	115</a:t>
            </a:r>
          </a:p>
          <a:p>
            <a:r>
              <a:rPr lang="en-US" sz="1800">
                <a:solidFill>
                  <a:srgbClr val="000099"/>
                </a:solidFill>
              </a:rPr>
              <a:t>1-9999		42	313</a:t>
            </a:r>
          </a:p>
        </p:txBody>
      </p:sp>
      <p:sp>
        <p:nvSpPr>
          <p:cNvPr id="27658" name="TextBox 9"/>
          <p:cNvSpPr txBox="1">
            <a:spLocks noChangeArrowheads="1"/>
          </p:cNvSpPr>
          <p:nvPr/>
        </p:nvSpPr>
        <p:spPr bwMode="auto">
          <a:xfrm>
            <a:off x="5410200" y="4953000"/>
            <a:ext cx="3048000" cy="1200150"/>
          </a:xfrm>
          <a:prstGeom prst="rect">
            <a:avLst/>
          </a:prstGeom>
          <a:noFill/>
          <a:ln w="9525">
            <a:noFill/>
            <a:miter lim="800000"/>
            <a:headEnd/>
            <a:tailEnd/>
          </a:ln>
        </p:spPr>
        <p:txBody>
          <a:bodyPr>
            <a:spAutoFit/>
          </a:bodyPr>
          <a:lstStyle/>
          <a:p>
            <a:pPr algn="ctr"/>
            <a:r>
              <a:rPr lang="en-US" sz="1800" u="sng">
                <a:solidFill>
                  <a:srgbClr val="A50021"/>
                </a:solidFill>
              </a:rPr>
              <a:t># of DW Source Tables</a:t>
            </a:r>
          </a:p>
          <a:p>
            <a:pPr algn="ctr"/>
            <a:r>
              <a:rPr lang="en-US" sz="1800">
                <a:solidFill>
                  <a:srgbClr val="000099"/>
                </a:solidFill>
              </a:rPr>
              <a:t>711</a:t>
            </a:r>
            <a:endParaRPr lang="en-US" sz="1800">
              <a:solidFill>
                <a:srgbClr val="A50021"/>
              </a:solidFill>
            </a:endParaRPr>
          </a:p>
          <a:p>
            <a:pPr algn="ctr"/>
            <a:r>
              <a:rPr lang="en-US" sz="1800" u="sng">
                <a:solidFill>
                  <a:srgbClr val="A50021"/>
                </a:solidFill>
              </a:rPr>
              <a:t># of Rows</a:t>
            </a:r>
          </a:p>
          <a:p>
            <a:pPr algn="ctr"/>
            <a:r>
              <a:rPr lang="en-US" sz="1800">
                <a:solidFill>
                  <a:srgbClr val="000099"/>
                </a:solidFill>
              </a:rPr>
              <a:t>1,567,536,662 </a:t>
            </a:r>
            <a:endParaRPr lang="en-US" sz="1800"/>
          </a:p>
        </p:txBody>
      </p:sp>
      <p:sp>
        <p:nvSpPr>
          <p:cNvPr id="11" name="TextBox 9"/>
          <p:cNvSpPr txBox="1">
            <a:spLocks noChangeArrowheads="1"/>
          </p:cNvSpPr>
          <p:nvPr/>
        </p:nvSpPr>
        <p:spPr bwMode="auto">
          <a:xfrm>
            <a:off x="5562600" y="4078288"/>
            <a:ext cx="2819400" cy="646112"/>
          </a:xfrm>
          <a:prstGeom prst="rect">
            <a:avLst/>
          </a:prstGeom>
          <a:noFill/>
          <a:ln w="9525">
            <a:noFill/>
            <a:miter lim="800000"/>
            <a:headEnd/>
            <a:tailEnd/>
          </a:ln>
        </p:spPr>
        <p:txBody>
          <a:bodyPr>
            <a:spAutoFit/>
          </a:bodyPr>
          <a:lstStyle/>
          <a:p>
            <a:pPr algn="ctr"/>
            <a:r>
              <a:rPr lang="en-US" sz="1800" u="sng">
                <a:solidFill>
                  <a:srgbClr val="A50021"/>
                </a:solidFill>
              </a:rPr>
              <a:t># of Intermediate Tables</a:t>
            </a:r>
          </a:p>
          <a:p>
            <a:pPr algn="ctr"/>
            <a:r>
              <a:rPr lang="en-US" sz="1800">
                <a:solidFill>
                  <a:srgbClr val="000099"/>
                </a:solidFill>
              </a:rPr>
              <a:t>44</a:t>
            </a:r>
            <a:endParaRPr lang="en-US" sz="1800"/>
          </a:p>
        </p:txBody>
      </p:sp>
      <p:sp>
        <p:nvSpPr>
          <p:cNvPr id="24587" name="TextBox 9"/>
          <p:cNvSpPr txBox="1">
            <a:spLocks noChangeArrowheads="1"/>
          </p:cNvSpPr>
          <p:nvPr/>
        </p:nvSpPr>
        <p:spPr bwMode="auto">
          <a:xfrm>
            <a:off x="1981200" y="2209800"/>
            <a:ext cx="1676400" cy="646113"/>
          </a:xfrm>
          <a:prstGeom prst="rect">
            <a:avLst/>
          </a:prstGeom>
          <a:noFill/>
          <a:ln w="9525">
            <a:noFill/>
            <a:miter lim="800000"/>
            <a:headEnd/>
            <a:tailEnd/>
          </a:ln>
        </p:spPr>
        <p:txBody>
          <a:bodyPr>
            <a:spAutoFit/>
          </a:bodyPr>
          <a:lstStyle/>
          <a:p>
            <a:pPr algn="ctr"/>
            <a:r>
              <a:rPr lang="en-US" sz="1800" u="sng">
                <a:solidFill>
                  <a:srgbClr val="A50021"/>
                </a:solidFill>
              </a:rPr>
              <a:t># of Rows</a:t>
            </a:r>
          </a:p>
          <a:p>
            <a:r>
              <a:rPr lang="en-US" sz="1800"/>
              <a:t>  </a:t>
            </a:r>
            <a:r>
              <a:rPr lang="en-US" sz="1800">
                <a:solidFill>
                  <a:srgbClr val="6600CC"/>
                </a:solidFill>
              </a:rPr>
              <a:t>2,115,617,779 </a:t>
            </a:r>
          </a:p>
        </p:txBody>
      </p:sp>
      <p:cxnSp>
        <p:nvCxnSpPr>
          <p:cNvPr id="14" name="Straight Connector 13"/>
          <p:cNvCxnSpPr>
            <a:cxnSpLocks noChangeShapeType="1"/>
          </p:cNvCxnSpPr>
          <p:nvPr/>
        </p:nvCxnSpPr>
        <p:spPr bwMode="auto">
          <a:xfrm>
            <a:off x="5410200" y="3884613"/>
            <a:ext cx="3124200" cy="1587"/>
          </a:xfrm>
          <a:prstGeom prst="line">
            <a:avLst/>
          </a:prstGeom>
          <a:noFill/>
          <a:ln w="19050" algn="ctr">
            <a:solidFill>
              <a:srgbClr val="000099"/>
            </a:solidFill>
            <a:round/>
            <a:headEnd/>
            <a:tailEnd/>
          </a:ln>
        </p:spPr>
      </p:cxnSp>
      <p:cxnSp>
        <p:nvCxnSpPr>
          <p:cNvPr id="15" name="Straight Connector 14"/>
          <p:cNvCxnSpPr>
            <a:cxnSpLocks noChangeShapeType="1"/>
          </p:cNvCxnSpPr>
          <p:nvPr/>
        </p:nvCxnSpPr>
        <p:spPr bwMode="auto">
          <a:xfrm>
            <a:off x="5410200" y="4800600"/>
            <a:ext cx="3124200" cy="1588"/>
          </a:xfrm>
          <a:prstGeom prst="line">
            <a:avLst/>
          </a:prstGeom>
          <a:noFill/>
          <a:ln w="19050" algn="ctr">
            <a:solidFill>
              <a:srgbClr val="000099"/>
            </a:solidFill>
            <a:round/>
            <a:headEnd/>
            <a:tailEnd/>
          </a:ln>
        </p:spPr>
      </p:cxnSp>
      <p:sp>
        <p:nvSpPr>
          <p:cNvPr id="24590" name="Slide Number Placeholder 6"/>
          <p:cNvSpPr>
            <a:spLocks noGrp="1"/>
          </p:cNvSpPr>
          <p:nvPr>
            <p:ph type="sldNum" sz="quarter" idx="11"/>
          </p:nvPr>
        </p:nvSpPr>
        <p:spPr>
          <a:noFill/>
        </p:spPr>
        <p:txBody>
          <a:bodyPr/>
          <a:lstStyle/>
          <a:p>
            <a:fld id="{79835CA0-3F3F-435B-AA5C-9953ABAD3206}" type="slidenum">
              <a:rPr lang="en-US" smtClean="0"/>
              <a:pPr/>
              <a:t>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box(in)">
                                      <p:cBhvr>
                                        <p:cTn id="7" dur="500"/>
                                        <p:tgtEl>
                                          <p:spTgt spid="27657"/>
                                        </p:tgtEl>
                                      </p:cBhvr>
                                    </p:animEffect>
                                  </p:childTnLst>
                                </p:cTn>
                              </p:par>
                              <p:par>
                                <p:cTn id="8" presetID="5"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par>
                                <p:cTn id="16" presetID="4" presetClass="entr" presetSubtype="16"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i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658"/>
                                        </p:tgtEl>
                                        <p:attrNameLst>
                                          <p:attrName>style.visibility</p:attrName>
                                        </p:attrNameLst>
                                      </p:cBhvr>
                                      <p:to>
                                        <p:strVal val="visible"/>
                                      </p:to>
                                    </p:set>
                                    <p:animEffect transition="in" filter="box(in)">
                                      <p:cBhvr>
                                        <p:cTn id="23" dur="10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p:bldP spid="27658"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90114" name="Picture 3"/>
          <p:cNvPicPr>
            <a:picLocks noChangeAspect="1" noChangeArrowheads="1"/>
          </p:cNvPicPr>
          <p:nvPr/>
        </p:nvPicPr>
        <p:blipFill>
          <a:blip r:embed="rId2"/>
          <a:srcRect/>
          <a:stretch>
            <a:fillRect/>
          </a:stretch>
        </p:blipFill>
        <p:spPr bwMode="auto">
          <a:xfrm>
            <a:off x="549275" y="304800"/>
            <a:ext cx="8213725" cy="637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smtClean="0"/>
              <a:t>Too much of a good thing…</a:t>
            </a:r>
          </a:p>
        </p:txBody>
      </p:sp>
      <p:sp>
        <p:nvSpPr>
          <p:cNvPr id="91138" name="Content Placeholder 2"/>
          <p:cNvSpPr>
            <a:spLocks noGrp="1"/>
          </p:cNvSpPr>
          <p:nvPr>
            <p:ph idx="1"/>
          </p:nvPr>
        </p:nvSpPr>
        <p:spPr/>
        <p:txBody>
          <a:bodyPr/>
          <a:lstStyle/>
          <a:p>
            <a:r>
              <a:rPr lang="en-US" smtClean="0"/>
              <a:t>Indexes slow down inserts/updates</a:t>
            </a:r>
          </a:p>
          <a:p>
            <a:pPr lvl="1"/>
            <a:r>
              <a:rPr lang="en-US" smtClean="0"/>
              <a:t>Each index adds additional I/O operations during each insert or update</a:t>
            </a:r>
          </a:p>
          <a:p>
            <a:r>
              <a:rPr lang="en-US" smtClean="0"/>
              <a:t>Referential Integrity (foreign keys) slow down inserts/updates</a:t>
            </a:r>
          </a:p>
          <a:p>
            <a:pPr lvl="1"/>
            <a:r>
              <a:rPr lang="en-US" smtClean="0"/>
              <a:t>RI is good for maintaining database integrity.</a:t>
            </a:r>
          </a:p>
        </p:txBody>
      </p:sp>
      <p:sp>
        <p:nvSpPr>
          <p:cNvPr id="9113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smtClean="0"/>
              <a:t>General tips to tuning</a:t>
            </a:r>
          </a:p>
        </p:txBody>
      </p:sp>
      <p:sp>
        <p:nvSpPr>
          <p:cNvPr id="92162" name="Content Placeholder 2"/>
          <p:cNvSpPr>
            <a:spLocks noGrp="1"/>
          </p:cNvSpPr>
          <p:nvPr>
            <p:ph idx="1"/>
          </p:nvPr>
        </p:nvSpPr>
        <p:spPr>
          <a:xfrm>
            <a:off x="228600" y="1447800"/>
            <a:ext cx="8610600" cy="4495800"/>
          </a:xfrm>
        </p:spPr>
        <p:txBody>
          <a:bodyPr/>
          <a:lstStyle/>
          <a:p>
            <a:r>
              <a:rPr lang="en-US" sz="2800" smtClean="0"/>
              <a:t>When performing benchmark timings, run the query twice.  The first time causes the records to be loaded into cache.</a:t>
            </a:r>
          </a:p>
          <a:p>
            <a:r>
              <a:rPr lang="en-US" sz="2800" smtClean="0"/>
              <a:t>Good indexes are very important.</a:t>
            </a:r>
          </a:p>
          <a:p>
            <a:r>
              <a:rPr lang="en-US" sz="2800" smtClean="0"/>
              <a:t>Spend the most time on the WHERE clause.</a:t>
            </a:r>
          </a:p>
          <a:p>
            <a:r>
              <a:rPr lang="en-US" sz="2800" smtClean="0"/>
              <a:t>Know your data.</a:t>
            </a:r>
          </a:p>
          <a:p>
            <a:r>
              <a:rPr lang="en-US" sz="2800" smtClean="0"/>
              <a:t>Watch your TEMP space activity.</a:t>
            </a:r>
          </a:p>
          <a:p>
            <a:r>
              <a:rPr lang="en-US" sz="2800" smtClean="0"/>
              <a:t>Queries with large tables respond best to parallel processing.</a:t>
            </a:r>
          </a:p>
        </p:txBody>
      </p:sp>
      <p:sp>
        <p:nvSpPr>
          <p:cNvPr id="9216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smtClean="0"/>
              <a:t>Using Tuning Tools</a:t>
            </a:r>
          </a:p>
        </p:txBody>
      </p:sp>
      <p:sp>
        <p:nvSpPr>
          <p:cNvPr id="93186" name="Content Placeholder 2"/>
          <p:cNvSpPr>
            <a:spLocks noGrp="1"/>
          </p:cNvSpPr>
          <p:nvPr>
            <p:ph idx="1"/>
          </p:nvPr>
        </p:nvSpPr>
        <p:spPr/>
        <p:txBody>
          <a:bodyPr/>
          <a:lstStyle/>
          <a:p>
            <a:r>
              <a:rPr lang="en-US" smtClean="0"/>
              <a:t>Quest SQL Optimizer for Oracle</a:t>
            </a:r>
          </a:p>
          <a:p>
            <a:r>
              <a:rPr lang="en-US" smtClean="0"/>
              <a:t>Oracle Tuning Expert</a:t>
            </a:r>
          </a:p>
          <a:p>
            <a:r>
              <a:rPr lang="en-US" smtClean="0"/>
              <a:t>Empower! For Oracle</a:t>
            </a:r>
          </a:p>
          <a:p>
            <a:r>
              <a:rPr lang="en-US" smtClean="0"/>
              <a:t>Embarcadero DB Optimizer</a:t>
            </a:r>
          </a:p>
          <a:p>
            <a:r>
              <a:rPr lang="en-US" smtClean="0"/>
              <a:t>Embarcadero Rapid SQL</a:t>
            </a:r>
          </a:p>
        </p:txBody>
      </p:sp>
      <p:sp>
        <p:nvSpPr>
          <p:cNvPr id="9318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r>
              <a:rPr lang="en-US" smtClean="0"/>
              <a:t>Sample Query</a:t>
            </a:r>
          </a:p>
        </p:txBody>
      </p:sp>
      <p:sp>
        <p:nvSpPr>
          <p:cNvPr id="94210" name="Content Placeholder 2"/>
          <p:cNvSpPr>
            <a:spLocks noGrp="1"/>
          </p:cNvSpPr>
          <p:nvPr>
            <p:ph idx="1"/>
          </p:nvPr>
        </p:nvSpPr>
        <p:spPr/>
        <p:txBody>
          <a:bodyPr/>
          <a:lstStyle/>
          <a:p>
            <a:pPr>
              <a:buFont typeface="Wingdings" pitchFamily="2" charset="2"/>
              <a:buNone/>
            </a:pPr>
            <a:r>
              <a:rPr lang="en-US" sz="2400" smtClean="0"/>
              <a:t>SELECT a.netid_principal </a:t>
            </a:r>
          </a:p>
          <a:p>
            <a:pPr>
              <a:buFont typeface="Wingdings" pitchFamily="2" charset="2"/>
              <a:buNone/>
            </a:pPr>
            <a:r>
              <a:rPr lang="en-US" sz="2400" smtClean="0"/>
              <a:t>  FROM t_netid a</a:t>
            </a:r>
          </a:p>
          <a:p>
            <a:pPr>
              <a:buFont typeface="Wingdings" pitchFamily="2" charset="2"/>
              <a:buNone/>
            </a:pPr>
            <a:r>
              <a:rPr lang="en-US" sz="2400" smtClean="0"/>
              <a:t> WHERE a.netid_principal IN </a:t>
            </a:r>
          </a:p>
          <a:p>
            <a:pPr>
              <a:buFont typeface="Wingdings" pitchFamily="2" charset="2"/>
              <a:buNone/>
            </a:pPr>
            <a:r>
              <a:rPr lang="en-US" sz="2400" smtClean="0"/>
              <a:t>                  	        (SELECT b.netid_principal </a:t>
            </a:r>
          </a:p>
          <a:p>
            <a:pPr>
              <a:buFont typeface="Wingdings" pitchFamily="2" charset="2"/>
              <a:buNone/>
            </a:pPr>
            <a:r>
              <a:rPr lang="en-US" sz="2400" smtClean="0"/>
              <a:t>                             FROM t_netid  b                             			GROUP BY b.netid_principal </a:t>
            </a:r>
          </a:p>
          <a:p>
            <a:pPr>
              <a:buFont typeface="Wingdings" pitchFamily="2" charset="2"/>
              <a:buNone/>
            </a:pPr>
            <a:r>
              <a:rPr lang="en-US" sz="2400" smtClean="0"/>
              <a:t>                             HAVING COUNT(*) &gt; 4) </a:t>
            </a:r>
          </a:p>
          <a:p>
            <a:pPr>
              <a:buFont typeface="Wingdings" pitchFamily="2" charset="2"/>
              <a:buNone/>
            </a:pPr>
            <a:r>
              <a:rPr lang="en-US" sz="2400" smtClean="0"/>
              <a:t> ORDER BY a.netid_principal</a:t>
            </a:r>
          </a:p>
        </p:txBody>
      </p:sp>
      <p:sp>
        <p:nvSpPr>
          <p:cNvPr id="9421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95234" name="Picture 2"/>
          <p:cNvPicPr>
            <a:picLocks noChangeAspect="1" noChangeArrowheads="1"/>
          </p:cNvPicPr>
          <p:nvPr/>
        </p:nvPicPr>
        <p:blipFill>
          <a:blip r:embed="rId2"/>
          <a:srcRect/>
          <a:stretch>
            <a:fillRect/>
          </a:stretch>
        </p:blipFill>
        <p:spPr bwMode="auto">
          <a:xfrm>
            <a:off x="457200" y="304800"/>
            <a:ext cx="8229600" cy="639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96258" name="Picture 2"/>
          <p:cNvPicPr>
            <a:picLocks noChangeAspect="1" noChangeArrowheads="1"/>
          </p:cNvPicPr>
          <p:nvPr/>
        </p:nvPicPr>
        <p:blipFill>
          <a:blip r:embed="rId2"/>
          <a:srcRect/>
          <a:stretch>
            <a:fillRect/>
          </a:stretch>
        </p:blipFill>
        <p:spPr bwMode="auto">
          <a:xfrm>
            <a:off x="381000" y="304800"/>
            <a:ext cx="8229600" cy="639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smtClean="0"/>
              <a:t>Best Query from Testing</a:t>
            </a:r>
          </a:p>
        </p:txBody>
      </p:sp>
      <p:sp>
        <p:nvSpPr>
          <p:cNvPr id="97282" name="Content Placeholder 2"/>
          <p:cNvSpPr>
            <a:spLocks noGrp="1"/>
          </p:cNvSpPr>
          <p:nvPr>
            <p:ph idx="1"/>
          </p:nvPr>
        </p:nvSpPr>
        <p:spPr>
          <a:xfrm>
            <a:off x="228600" y="1828800"/>
            <a:ext cx="8763000" cy="4114800"/>
          </a:xfrm>
        </p:spPr>
        <p:txBody>
          <a:bodyPr/>
          <a:lstStyle/>
          <a:p>
            <a:pPr>
              <a:buFont typeface="Wingdings" pitchFamily="2" charset="2"/>
              <a:buNone/>
            </a:pPr>
            <a:r>
              <a:rPr lang="en-US" sz="1800" smtClean="0"/>
              <a:t>SELECT </a:t>
            </a:r>
            <a:r>
              <a:rPr lang="en-US" sz="1800" b="1" smtClean="0"/>
              <a:t>/*+ PARALLEL_INDEX(TEMP0, 4) PARALLEL_INDEX(A, 4) */ A.netid_principal </a:t>
            </a:r>
          </a:p>
          <a:p>
            <a:pPr>
              <a:buFont typeface="Wingdings" pitchFamily="2" charset="2"/>
              <a:buNone/>
            </a:pPr>
            <a:r>
              <a:rPr lang="en-US" sz="1800" smtClean="0"/>
              <a:t>  FROM t_netid a</a:t>
            </a:r>
            <a:r>
              <a:rPr lang="en-US" sz="1800" b="1" smtClean="0"/>
              <a:t>, </a:t>
            </a:r>
          </a:p>
          <a:p>
            <a:pPr>
              <a:buFont typeface="Wingdings" pitchFamily="2" charset="2"/>
              <a:buNone/>
            </a:pPr>
            <a:r>
              <a:rPr lang="en-US" sz="1800" smtClean="0"/>
              <a:t>       </a:t>
            </a:r>
            <a:r>
              <a:rPr lang="en-US" sz="1800" b="1" smtClean="0"/>
              <a:t>(SELECT /*+ PARALLEL_INDEX(B, 4) */ B.netid_principal COL1 </a:t>
            </a:r>
          </a:p>
          <a:p>
            <a:pPr>
              <a:buFont typeface="Wingdings" pitchFamily="2" charset="2"/>
              <a:buNone/>
            </a:pPr>
            <a:r>
              <a:rPr lang="en-US" sz="1800" smtClean="0"/>
              <a:t>          </a:t>
            </a:r>
            <a:r>
              <a:rPr lang="en-US" sz="1800" b="1" smtClean="0"/>
              <a:t>FROM t_netid b </a:t>
            </a:r>
          </a:p>
          <a:p>
            <a:pPr>
              <a:buFont typeface="Wingdings" pitchFamily="2" charset="2"/>
              <a:buNone/>
            </a:pPr>
            <a:r>
              <a:rPr lang="en-US" sz="1800" smtClean="0"/>
              <a:t>         </a:t>
            </a:r>
            <a:r>
              <a:rPr lang="en-US" sz="1800" b="1" smtClean="0"/>
              <a:t>GROUP BY B.netid_principal </a:t>
            </a:r>
          </a:p>
          <a:p>
            <a:pPr>
              <a:buFont typeface="Wingdings" pitchFamily="2" charset="2"/>
              <a:buNone/>
            </a:pPr>
            <a:r>
              <a:rPr lang="en-US" sz="1800" smtClean="0"/>
              <a:t>        </a:t>
            </a:r>
            <a:r>
              <a:rPr lang="en-US" sz="1800" b="1" smtClean="0"/>
              <a:t>HAVING COUNT(*) &gt; 4) TEMP0 </a:t>
            </a:r>
          </a:p>
          <a:p>
            <a:pPr>
              <a:buFont typeface="Wingdings" pitchFamily="2" charset="2"/>
              <a:buNone/>
            </a:pPr>
            <a:r>
              <a:rPr lang="en-US" sz="1800" smtClean="0"/>
              <a:t> WHERE </a:t>
            </a:r>
            <a:r>
              <a:rPr lang="en-US" sz="1800" b="1" smtClean="0"/>
              <a:t>A.netid_principal = TEMP0.COL1 </a:t>
            </a:r>
          </a:p>
          <a:p>
            <a:pPr>
              <a:buFont typeface="Wingdings" pitchFamily="2" charset="2"/>
              <a:buNone/>
            </a:pPr>
            <a:r>
              <a:rPr lang="en-US" sz="1800" smtClean="0"/>
              <a:t> ORDER BY netid_principal</a:t>
            </a:r>
          </a:p>
        </p:txBody>
      </p:sp>
      <p:sp>
        <p:nvSpPr>
          <p:cNvPr id="9728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SQL Tips and Tricks</a:t>
            </a:r>
          </a:p>
        </p:txBody>
      </p:sp>
      <p:sp>
        <p:nvSpPr>
          <p:cNvPr id="98306" name="Content Placeholder 2"/>
          <p:cNvSpPr>
            <a:spLocks noGrp="1"/>
          </p:cNvSpPr>
          <p:nvPr>
            <p:ph idx="1"/>
          </p:nvPr>
        </p:nvSpPr>
        <p:spPr>
          <a:xfrm>
            <a:off x="228600" y="1371600"/>
            <a:ext cx="7772400" cy="4724400"/>
          </a:xfrm>
        </p:spPr>
        <p:txBody>
          <a:bodyPr/>
          <a:lstStyle/>
          <a:p>
            <a:pPr eaLnBrk="1" hangingPunct="1"/>
            <a:r>
              <a:rPr lang="en-US" sz="2800" smtClean="0"/>
              <a:t>Oracle Technology Network</a:t>
            </a:r>
          </a:p>
          <a:p>
            <a:pPr lvl="2" eaLnBrk="1" hangingPunct="1"/>
            <a:r>
              <a:rPr lang="en-US" sz="2000" smtClean="0"/>
              <a:t>http://otn.oracle.com</a:t>
            </a:r>
          </a:p>
          <a:p>
            <a:pPr eaLnBrk="1" hangingPunct="1"/>
            <a:r>
              <a:rPr lang="en-US" sz="2800" smtClean="0"/>
              <a:t>Oracle Magazine</a:t>
            </a:r>
          </a:p>
          <a:p>
            <a:pPr lvl="2" eaLnBrk="1" hangingPunct="1"/>
            <a:r>
              <a:rPr lang="en-US" sz="2000" smtClean="0"/>
              <a:t>http://www.oramag.com</a:t>
            </a:r>
          </a:p>
          <a:p>
            <a:pPr eaLnBrk="1" hangingPunct="1"/>
            <a:r>
              <a:rPr lang="en-US" sz="2800" smtClean="0"/>
              <a:t>Ask Tom</a:t>
            </a:r>
          </a:p>
          <a:p>
            <a:pPr lvl="2" eaLnBrk="1" hangingPunct="1"/>
            <a:r>
              <a:rPr lang="en-US" sz="2000" smtClean="0"/>
              <a:t>http://asktom.oracle.com</a:t>
            </a:r>
          </a:p>
          <a:p>
            <a:pPr eaLnBrk="1" hangingPunct="1"/>
            <a:r>
              <a:rPr lang="en-US" sz="2800" u="sng" smtClean="0"/>
              <a:t>Oracle 11g: The Complete Reference</a:t>
            </a:r>
          </a:p>
          <a:p>
            <a:pPr lvl="2" eaLnBrk="1" hangingPunct="1"/>
            <a:r>
              <a:rPr lang="en-US" sz="2000" i="1" smtClean="0"/>
              <a:t>Oracle Press</a:t>
            </a:r>
          </a:p>
          <a:p>
            <a:pPr eaLnBrk="1" hangingPunct="1"/>
            <a:r>
              <a:rPr lang="en-US" sz="2800" u="sng" smtClean="0"/>
              <a:t>Mastering Oracle SQL</a:t>
            </a:r>
          </a:p>
          <a:p>
            <a:pPr lvl="2" eaLnBrk="1" hangingPunct="1"/>
            <a:r>
              <a:rPr lang="en-US" sz="2000" i="1" smtClean="0"/>
              <a:t>O’Reilly Press</a:t>
            </a:r>
          </a:p>
          <a:p>
            <a:pPr eaLnBrk="1" hangingPunct="1"/>
            <a:endParaRPr lang="en-US" smtClean="0"/>
          </a:p>
        </p:txBody>
      </p:sp>
      <p:sp>
        <p:nvSpPr>
          <p:cNvPr id="9830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pPr eaLnBrk="1" hangingPunct="1"/>
            <a:r>
              <a:rPr lang="en-US" smtClean="0"/>
              <a:t>SQL Tips and Tricks</a:t>
            </a:r>
          </a:p>
        </p:txBody>
      </p:sp>
      <p:sp>
        <p:nvSpPr>
          <p:cNvPr id="99330" name="Content Placeholder 2"/>
          <p:cNvSpPr>
            <a:spLocks noGrp="1"/>
          </p:cNvSpPr>
          <p:nvPr>
            <p:ph idx="1"/>
          </p:nvPr>
        </p:nvSpPr>
        <p:spPr>
          <a:xfrm>
            <a:off x="228600" y="1371600"/>
            <a:ext cx="8610600" cy="4724400"/>
          </a:xfrm>
        </p:spPr>
        <p:txBody>
          <a:bodyPr/>
          <a:lstStyle/>
          <a:p>
            <a:pPr eaLnBrk="1" hangingPunct="1"/>
            <a:r>
              <a:rPr lang="en-US" sz="2800" smtClean="0"/>
              <a:t>Tips, Tricks, and Advice from the SQL Server Query Optimization Team</a:t>
            </a:r>
          </a:p>
          <a:p>
            <a:pPr lvl="1" eaLnBrk="1" hangingPunct="1">
              <a:buFontTx/>
              <a:buNone/>
            </a:pPr>
            <a:r>
              <a:rPr lang="en-US" sz="2400" smtClean="0"/>
              <a:t>   http://blogs.msdn.com/queryoptteam/default.aspx</a:t>
            </a:r>
          </a:p>
          <a:p>
            <a:pPr eaLnBrk="1" hangingPunct="1"/>
            <a:r>
              <a:rPr lang="en-US" sz="2800" smtClean="0"/>
              <a:t>Carstens Random Ramblings</a:t>
            </a:r>
          </a:p>
          <a:p>
            <a:pPr lvl="1" eaLnBrk="1" hangingPunct="1">
              <a:buFontTx/>
              <a:buNone/>
            </a:pPr>
            <a:r>
              <a:rPr lang="en-US" sz="2400" smtClean="0"/>
              <a:t>   http://www.bitbybit.dk/carsten/blog/</a:t>
            </a:r>
          </a:p>
          <a:p>
            <a:pPr eaLnBrk="1" hangingPunct="1"/>
            <a:r>
              <a:rPr lang="en-US" sz="2800" smtClean="0"/>
              <a:t>Excerpt from Gavin Powell book</a:t>
            </a:r>
          </a:p>
          <a:p>
            <a:pPr lvl="1" eaLnBrk="1" hangingPunct="1">
              <a:buFontTx/>
              <a:buNone/>
            </a:pPr>
            <a:r>
              <a:rPr lang="en-US" sz="2000" smtClean="0"/>
              <a:t>    </a:t>
            </a:r>
            <a:r>
              <a:rPr lang="en-US" sz="2200" smtClean="0"/>
              <a:t>http://www.oracle.com/technology/books/pdfs/powell_ch.pdf</a:t>
            </a:r>
          </a:p>
          <a:p>
            <a:pPr eaLnBrk="1" hangingPunct="1"/>
            <a:r>
              <a:rPr lang="en-US" sz="2800" smtClean="0"/>
              <a:t>The Data Warehouse Institute</a:t>
            </a:r>
          </a:p>
          <a:p>
            <a:pPr lvl="1" eaLnBrk="1" hangingPunct="1">
              <a:buFontTx/>
              <a:buNone/>
            </a:pPr>
            <a:r>
              <a:rPr lang="en-US" sz="2400" smtClean="0"/>
              <a:t>   http://www.twdi.org</a:t>
            </a:r>
          </a:p>
          <a:p>
            <a:pPr lvl="1" eaLnBrk="1" hangingPunct="1">
              <a:buFontTx/>
              <a:buNone/>
            </a:pPr>
            <a:endParaRPr lang="en-US" sz="2200" smtClean="0"/>
          </a:p>
        </p:txBody>
      </p:sp>
      <p:sp>
        <p:nvSpPr>
          <p:cNvPr id="9933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3"/>
          <p:cNvSpPr>
            <a:spLocks noGrp="1"/>
          </p:cNvSpPr>
          <p:nvPr>
            <p:ph type="ftr" sz="quarter" idx="10"/>
          </p:nvPr>
        </p:nvSpPr>
        <p:spPr>
          <a:noFill/>
        </p:spPr>
        <p:txBody>
          <a:bodyPr/>
          <a:lstStyle/>
          <a:p>
            <a:r>
              <a:rPr lang="en-US" smtClean="0"/>
              <a:t>© 2011, The Board of Trustees of the University of Illinois</a:t>
            </a:r>
          </a:p>
        </p:txBody>
      </p:sp>
      <p:graphicFrame>
        <p:nvGraphicFramePr>
          <p:cNvPr id="4" name="Chart 3"/>
          <p:cNvGraphicFramePr>
            <a:graphicFrameLocks noGrp="1"/>
          </p:cNvGraphicFramePr>
          <p:nvPr/>
        </p:nvGraphicFramePr>
        <p:xfrm>
          <a:off x="381000" y="381000"/>
          <a:ext cx="8297917" cy="558329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smtClean="0"/>
              <a:t>Oracle Campus Agreement</a:t>
            </a:r>
          </a:p>
        </p:txBody>
      </p:sp>
      <p:sp>
        <p:nvSpPr>
          <p:cNvPr id="100354" name="Content Placeholder 2"/>
          <p:cNvSpPr>
            <a:spLocks noGrp="1"/>
          </p:cNvSpPr>
          <p:nvPr>
            <p:ph idx="1"/>
          </p:nvPr>
        </p:nvSpPr>
        <p:spPr/>
        <p:txBody>
          <a:bodyPr/>
          <a:lstStyle/>
          <a:p>
            <a:r>
              <a:rPr lang="en-US" smtClean="0"/>
              <a:t>Oracle database (10g, 11g) </a:t>
            </a:r>
          </a:p>
          <a:p>
            <a:r>
              <a:rPr lang="en-US" smtClean="0"/>
              <a:t>Oracle application server </a:t>
            </a:r>
          </a:p>
          <a:p>
            <a:r>
              <a:rPr lang="en-US" smtClean="0"/>
              <a:t>Oracle client </a:t>
            </a:r>
          </a:p>
          <a:p>
            <a:r>
              <a:rPr lang="en-US" smtClean="0"/>
              <a:t>Advanced Security </a:t>
            </a:r>
          </a:p>
          <a:p>
            <a:pPr>
              <a:buFont typeface="Wingdings" pitchFamily="2" charset="2"/>
              <a:buNone/>
            </a:pPr>
            <a:endParaRPr lang="en-US" smtClean="0"/>
          </a:p>
        </p:txBody>
      </p:sp>
      <p:sp>
        <p:nvSpPr>
          <p:cNvPr id="100355"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smtClean="0"/>
              <a:t>Free Oracle Products</a:t>
            </a:r>
          </a:p>
        </p:txBody>
      </p:sp>
      <p:sp>
        <p:nvSpPr>
          <p:cNvPr id="101378" name="Content Placeholder 2"/>
          <p:cNvSpPr>
            <a:spLocks noGrp="1"/>
          </p:cNvSpPr>
          <p:nvPr>
            <p:ph idx="1"/>
          </p:nvPr>
        </p:nvSpPr>
        <p:spPr>
          <a:xfrm>
            <a:off x="228600" y="1828800"/>
            <a:ext cx="8610600" cy="4114800"/>
          </a:xfrm>
        </p:spPr>
        <p:txBody>
          <a:bodyPr/>
          <a:lstStyle/>
          <a:p>
            <a:r>
              <a:rPr lang="en-US" smtClean="0"/>
              <a:t>SQL Developer</a:t>
            </a:r>
          </a:p>
          <a:p>
            <a:r>
              <a:rPr lang="en-US" smtClean="0"/>
              <a:t>Database 10g Express Edition</a:t>
            </a:r>
          </a:p>
          <a:p>
            <a:r>
              <a:rPr lang="en-US" smtClean="0"/>
              <a:t>Berkeley DB</a:t>
            </a:r>
          </a:p>
          <a:p>
            <a:r>
              <a:rPr lang="en-US" smtClean="0"/>
              <a:t>Application Express</a:t>
            </a:r>
          </a:p>
          <a:p>
            <a:r>
              <a:rPr lang="en-US" smtClean="0"/>
              <a:t>JDeveloper</a:t>
            </a:r>
          </a:p>
          <a:p>
            <a:endParaRPr lang="en-US" smtClean="0"/>
          </a:p>
          <a:p>
            <a:pPr>
              <a:buFont typeface="Wingdings" pitchFamily="2" charset="2"/>
              <a:buNone/>
            </a:pPr>
            <a:r>
              <a:rPr lang="en-US" sz="2800" smtClean="0"/>
              <a:t>Can be downloaded from Oracle Technology Network</a:t>
            </a:r>
          </a:p>
        </p:txBody>
      </p:sp>
      <p:sp>
        <p:nvSpPr>
          <p:cNvPr id="101379"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r>
              <a:rPr lang="en-US" smtClean="0"/>
              <a:t>SQL Developer</a:t>
            </a:r>
          </a:p>
        </p:txBody>
      </p:sp>
      <p:sp>
        <p:nvSpPr>
          <p:cNvPr id="102402" name="Content Placeholder 2"/>
          <p:cNvSpPr>
            <a:spLocks noGrp="1"/>
          </p:cNvSpPr>
          <p:nvPr>
            <p:ph idx="1"/>
          </p:nvPr>
        </p:nvSpPr>
        <p:spPr>
          <a:xfrm>
            <a:off x="228600" y="1295400"/>
            <a:ext cx="8534400" cy="4648200"/>
          </a:xfrm>
        </p:spPr>
        <p:txBody>
          <a:bodyPr/>
          <a:lstStyle/>
          <a:p>
            <a:r>
              <a:rPr lang="en-US" sz="2400" smtClean="0"/>
              <a:t>Oracle SQL Developer is a </a:t>
            </a:r>
            <a:r>
              <a:rPr lang="en-US" sz="2400" b="1" smtClean="0"/>
              <a:t>free</a:t>
            </a:r>
            <a:r>
              <a:rPr lang="en-US" sz="2400" smtClean="0"/>
              <a:t> graphical tool for database development. With SQL Developer, you can browse database objects, run SQL statements and SQL scripts, and edit and debug PL/SQL statements. You can also run any number of provided reports, as well as create and save your own.</a:t>
            </a:r>
          </a:p>
          <a:p>
            <a:pPr>
              <a:buFont typeface="Wingdings" pitchFamily="2" charset="2"/>
              <a:buNone/>
            </a:pPr>
            <a:endParaRPr lang="en-US" sz="2400" smtClean="0"/>
          </a:p>
          <a:p>
            <a:r>
              <a:rPr lang="en-US" sz="2400" smtClean="0"/>
              <a:t>Users can create Database Connections for non-Oracle databases MySQL, SQL Server, MS Access and Sybase for object and data browsing. Limited worksheet capabilities also available for these databases.</a:t>
            </a:r>
          </a:p>
        </p:txBody>
      </p:sp>
      <p:sp>
        <p:nvSpPr>
          <p:cNvPr id="102403"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0" y="228600"/>
            <a:ext cx="9144000" cy="1143000"/>
          </a:xfrm>
        </p:spPr>
        <p:txBody>
          <a:bodyPr/>
          <a:lstStyle/>
          <a:p>
            <a:r>
              <a:rPr lang="en-US" sz="3300" smtClean="0"/>
              <a:t>Oracle Database 10g Express Edition (XE)</a:t>
            </a:r>
          </a:p>
        </p:txBody>
      </p:sp>
      <p:sp>
        <p:nvSpPr>
          <p:cNvPr id="103426" name="Content Placeholder 2"/>
          <p:cNvSpPr>
            <a:spLocks noGrp="1"/>
          </p:cNvSpPr>
          <p:nvPr>
            <p:ph idx="1"/>
          </p:nvPr>
        </p:nvSpPr>
        <p:spPr>
          <a:xfrm>
            <a:off x="228600" y="1828800"/>
            <a:ext cx="8610600" cy="4114800"/>
          </a:xfrm>
        </p:spPr>
        <p:txBody>
          <a:bodyPr/>
          <a:lstStyle/>
          <a:p>
            <a:r>
              <a:rPr lang="en-US" sz="2800" smtClean="0"/>
              <a:t>entry-level</a:t>
            </a:r>
          </a:p>
          <a:p>
            <a:r>
              <a:rPr lang="en-US" sz="2800" smtClean="0"/>
              <a:t>small-footprint database </a:t>
            </a:r>
          </a:p>
          <a:p>
            <a:r>
              <a:rPr lang="en-US" sz="2800" smtClean="0"/>
              <a:t>based on the Oracle Database 10</a:t>
            </a:r>
            <a:r>
              <a:rPr lang="en-US" sz="2800" i="1" smtClean="0"/>
              <a:t>g</a:t>
            </a:r>
            <a:r>
              <a:rPr lang="en-US" sz="2800" smtClean="0"/>
              <a:t> Release 2 code</a:t>
            </a:r>
          </a:p>
          <a:p>
            <a:r>
              <a:rPr lang="en-US" sz="2800" smtClean="0"/>
              <a:t>free to develop, deploy, and distribute</a:t>
            </a:r>
          </a:p>
          <a:p>
            <a:r>
              <a:rPr lang="en-US" sz="2800" smtClean="0"/>
              <a:t>simple to administer</a:t>
            </a:r>
          </a:p>
        </p:txBody>
      </p:sp>
      <p:sp>
        <p:nvSpPr>
          <p:cNvPr id="103427"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smtClean="0"/>
              <a:t>Oracle Application Express</a:t>
            </a:r>
          </a:p>
        </p:txBody>
      </p:sp>
      <p:sp>
        <p:nvSpPr>
          <p:cNvPr id="104450"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5" name="Content Placeholder 4"/>
          <p:cNvSpPr>
            <a:spLocks noGrp="1"/>
          </p:cNvSpPr>
          <p:nvPr>
            <p:ph idx="1"/>
          </p:nvPr>
        </p:nvSpPr>
        <p:spPr>
          <a:xfrm>
            <a:off x="228600" y="1905000"/>
            <a:ext cx="8610600" cy="4038600"/>
          </a:xfrm>
        </p:spPr>
        <p:txBody>
          <a:bodyPr/>
          <a:lstStyle/>
          <a:p>
            <a:pPr marL="0" indent="0">
              <a:buFont typeface="Wingdings" pitchFamily="2" charset="2"/>
              <a:buNone/>
              <a:defRPr/>
            </a:pPr>
            <a:r>
              <a:rPr lang="en-US" sz="2800" dirty="0" smtClean="0"/>
              <a:t>Oracle Application Express (Oracle APEX), formerly called HTML DB, is a rapid web application development tool for the Oracle database.</a:t>
            </a:r>
          </a:p>
          <a:p>
            <a:pPr>
              <a:buFont typeface="Wingdings" pitchFamily="2" charset="2"/>
              <a:buNone/>
              <a:defRPr/>
            </a:pPr>
            <a:r>
              <a:rPr lang="en-US" sz="2800" dirty="0" smtClean="0"/>
              <a:t> </a:t>
            </a:r>
          </a:p>
          <a:p>
            <a:pPr>
              <a:defRPr/>
            </a:pPr>
            <a:r>
              <a:rPr lang="en-US" sz="2800" dirty="0" smtClean="0"/>
              <a:t>Develop fully in a web browser</a:t>
            </a:r>
          </a:p>
          <a:p>
            <a:pPr>
              <a:defRPr/>
            </a:pPr>
            <a:r>
              <a:rPr lang="en-US" sz="2800" dirty="0" smtClean="0"/>
              <a:t>Easily develop and deploy applications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3"/>
          <p:cNvSpPr>
            <a:spLocks noGrp="1"/>
          </p:cNvSpPr>
          <p:nvPr>
            <p:ph type="ftr" sz="quarter" idx="10"/>
          </p:nvPr>
        </p:nvSpPr>
        <p:spPr>
          <a:noFill/>
        </p:spPr>
        <p:txBody>
          <a:bodyPr/>
          <a:lstStyle/>
          <a:p>
            <a:r>
              <a:rPr lang="en-US" smtClean="0"/>
              <a:t>© 2011, The Board of Trustees of the University of Illinois</a:t>
            </a:r>
          </a:p>
        </p:txBody>
      </p:sp>
      <p:sp>
        <p:nvSpPr>
          <p:cNvPr id="105474" name="Rectangle 2"/>
          <p:cNvSpPr>
            <a:spLocks noGrp="1" noChangeArrowheads="1"/>
          </p:cNvSpPr>
          <p:nvPr>
            <p:ph type="title"/>
          </p:nvPr>
        </p:nvSpPr>
        <p:spPr/>
        <p:txBody>
          <a:bodyPr/>
          <a:lstStyle/>
          <a:p>
            <a:pPr eaLnBrk="1" hangingPunct="1"/>
            <a:r>
              <a:rPr lang="en-US" smtClean="0"/>
              <a:t>Discussion and Questions</a:t>
            </a:r>
          </a:p>
        </p:txBody>
      </p:sp>
      <p:pic>
        <p:nvPicPr>
          <p:cNvPr id="105475" name="Picture 4" descr="MCj04042630000[1]"/>
          <p:cNvPicPr>
            <a:picLocks noChangeAspect="1" noChangeArrowheads="1"/>
          </p:cNvPicPr>
          <p:nvPr/>
        </p:nvPicPr>
        <p:blipFill>
          <a:blip r:embed="rId3"/>
          <a:srcRect/>
          <a:stretch>
            <a:fillRect/>
          </a:stretch>
        </p:blipFill>
        <p:spPr bwMode="auto">
          <a:xfrm>
            <a:off x="3119438" y="1949450"/>
            <a:ext cx="2595562" cy="2393950"/>
          </a:xfrm>
          <a:prstGeom prst="rect">
            <a:avLst/>
          </a:prstGeom>
          <a:noFill/>
          <a:ln w="9525">
            <a:noFill/>
            <a:miter lim="800000"/>
            <a:headEnd/>
            <a:tailEnd/>
          </a:ln>
        </p:spPr>
      </p:pic>
      <p:sp>
        <p:nvSpPr>
          <p:cNvPr id="105476" name="Text Box 6"/>
          <p:cNvSpPr txBox="1">
            <a:spLocks noChangeArrowheads="1"/>
          </p:cNvSpPr>
          <p:nvPr/>
        </p:nvSpPr>
        <p:spPr bwMode="auto">
          <a:xfrm>
            <a:off x="1371600" y="5029200"/>
            <a:ext cx="6324600" cy="336550"/>
          </a:xfrm>
          <a:prstGeom prst="rect">
            <a:avLst/>
          </a:prstGeom>
          <a:noFill/>
          <a:ln w="19050">
            <a:noFill/>
            <a:miter lim="800000"/>
            <a:headEnd/>
            <a:tailEnd/>
          </a:ln>
        </p:spPr>
        <p:txBody>
          <a:bodyPr>
            <a:spAutoFit/>
          </a:bodyPr>
          <a:lstStyle/>
          <a:p>
            <a:pPr algn="ctr">
              <a:spcBef>
                <a:spcPct val="50000"/>
              </a:spcBef>
            </a:pPr>
            <a:r>
              <a:rPr lang="en-US" sz="1600"/>
              <a:t>Contact: Michael Wonderlich, mcwonder@uillinois.edu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Business Intelligence</a:t>
            </a:r>
          </a:p>
        </p:txBody>
      </p:sp>
      <p:sp>
        <p:nvSpPr>
          <p:cNvPr id="27650" name="Content Placeholder 2"/>
          <p:cNvSpPr>
            <a:spLocks noGrp="1"/>
          </p:cNvSpPr>
          <p:nvPr>
            <p:ph idx="1"/>
          </p:nvPr>
        </p:nvSpPr>
        <p:spPr>
          <a:xfrm>
            <a:off x="228600" y="1828800"/>
            <a:ext cx="8458200" cy="4114800"/>
          </a:xfrm>
        </p:spPr>
        <p:txBody>
          <a:bodyPr/>
          <a:lstStyle/>
          <a:p>
            <a:r>
              <a:rPr lang="en-US" sz="2000" b="1" smtClean="0">
                <a:solidFill>
                  <a:srgbClr val="0070C0"/>
                </a:solidFill>
              </a:rPr>
              <a:t>Business intelligence</a:t>
            </a:r>
            <a:r>
              <a:rPr lang="en-US" sz="2000" smtClean="0">
                <a:solidFill>
                  <a:srgbClr val="0070C0"/>
                </a:solidFill>
              </a:rPr>
              <a:t> (</a:t>
            </a:r>
            <a:r>
              <a:rPr lang="en-US" sz="2000" b="1" smtClean="0">
                <a:solidFill>
                  <a:srgbClr val="0070C0"/>
                </a:solidFill>
              </a:rPr>
              <a:t>BI</a:t>
            </a:r>
            <a:r>
              <a:rPr lang="en-US" sz="2000" smtClean="0">
                <a:solidFill>
                  <a:srgbClr val="0070C0"/>
                </a:solidFill>
              </a:rPr>
              <a:t>) refers to skills, technologies, applications and practices used to help a business acquire a better understanding of its commercial context. Business intelligence may also refer to the collected information itself.</a:t>
            </a:r>
          </a:p>
          <a:p>
            <a:r>
              <a:rPr lang="en-US" sz="2000" smtClean="0">
                <a:solidFill>
                  <a:srgbClr val="0070C0"/>
                </a:solidFill>
              </a:rPr>
              <a:t>BI applications provide historical, current, and predictive views of business operations. Common functions of business intelligence applications are reporting, OLAP, analytics, data mining, business performance management, benchmarks, text mining, and predictive analytics.</a:t>
            </a:r>
          </a:p>
          <a:p>
            <a:r>
              <a:rPr lang="en-US" sz="2000" smtClean="0">
                <a:solidFill>
                  <a:srgbClr val="0070C0"/>
                </a:solidFill>
              </a:rPr>
              <a:t>Business intelligence often aims to support better business decision-making. Thus a BI system can be called a decision support system (DSS)</a:t>
            </a:r>
          </a:p>
        </p:txBody>
      </p:sp>
      <p:sp>
        <p:nvSpPr>
          <p:cNvPr id="27651" name="Footer Placeholder 3"/>
          <p:cNvSpPr>
            <a:spLocks noGrp="1"/>
          </p:cNvSpPr>
          <p:nvPr>
            <p:ph type="ftr" sz="quarter" idx="10"/>
          </p:nvPr>
        </p:nvSpPr>
        <p:spPr>
          <a:noFill/>
        </p:spPr>
        <p:txBody>
          <a:bodyPr/>
          <a:lstStyle/>
          <a:p>
            <a:r>
              <a:rPr lang="en-US" smtClean="0"/>
              <a:t>© 2011, The Board of Trustees of the University of Illinois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Information Delivery</a:t>
            </a:r>
          </a:p>
        </p:txBody>
      </p:sp>
      <p:sp>
        <p:nvSpPr>
          <p:cNvPr id="28674" name="Footer Placeholder 3"/>
          <p:cNvSpPr>
            <a:spLocks noGrp="1"/>
          </p:cNvSpPr>
          <p:nvPr>
            <p:ph type="ftr" sz="quarter" idx="10"/>
          </p:nvPr>
        </p:nvSpPr>
        <p:spPr>
          <a:noFill/>
        </p:spPr>
        <p:txBody>
          <a:bodyPr/>
          <a:lstStyle/>
          <a:p>
            <a:r>
              <a:rPr lang="en-US" smtClean="0"/>
              <a:t>© 2011, The Board of Trustees of the University of Illinois</a:t>
            </a:r>
          </a:p>
        </p:txBody>
      </p:sp>
      <p:pic>
        <p:nvPicPr>
          <p:cNvPr id="28675" name="Picture 2"/>
          <p:cNvPicPr>
            <a:picLocks noChangeAspect="1" noChangeArrowheads="1"/>
          </p:cNvPicPr>
          <p:nvPr/>
        </p:nvPicPr>
        <p:blipFill>
          <a:blip r:embed="rId3"/>
          <a:srcRect r="401" b="9389"/>
          <a:stretch>
            <a:fillRect/>
          </a:stretch>
        </p:blipFill>
        <p:spPr bwMode="auto">
          <a:xfrm>
            <a:off x="457200" y="1676400"/>
            <a:ext cx="7467600" cy="4343400"/>
          </a:xfrm>
          <a:prstGeom prst="rect">
            <a:avLst/>
          </a:prstGeom>
          <a:noFill/>
          <a:ln w="9525">
            <a:noFill/>
            <a:miter lim="800000"/>
            <a:headEnd/>
            <a:tailEnd/>
          </a:ln>
        </p:spPr>
      </p:pic>
      <p:sp>
        <p:nvSpPr>
          <p:cNvPr id="7" name="TextBox 6"/>
          <p:cNvSpPr txBox="1"/>
          <p:nvPr/>
        </p:nvSpPr>
        <p:spPr>
          <a:xfrm>
            <a:off x="762000" y="5867400"/>
            <a:ext cx="663575" cy="369888"/>
          </a:xfrm>
          <a:prstGeom prst="rect">
            <a:avLst/>
          </a:prstGeom>
          <a:noFill/>
        </p:spPr>
        <p:txBody>
          <a:bodyPr wrap="none">
            <a:spAutoFit/>
          </a:bodyPr>
          <a:lstStyle/>
          <a:p>
            <a:pPr>
              <a:defRPr/>
            </a:pPr>
            <a:r>
              <a:rPr lang="en-US" sz="1800" b="1" dirty="0">
                <a:solidFill>
                  <a:srgbClr val="000099"/>
                </a:solidFill>
                <a:latin typeface="+mn-lt"/>
              </a:rPr>
              <a:t>Low</a:t>
            </a:r>
          </a:p>
        </p:txBody>
      </p:sp>
      <p:sp>
        <p:nvSpPr>
          <p:cNvPr id="8" name="TextBox 7"/>
          <p:cNvSpPr txBox="1"/>
          <p:nvPr/>
        </p:nvSpPr>
        <p:spPr>
          <a:xfrm>
            <a:off x="76200" y="1676400"/>
            <a:ext cx="723900" cy="369888"/>
          </a:xfrm>
          <a:prstGeom prst="rect">
            <a:avLst/>
          </a:prstGeom>
          <a:noFill/>
        </p:spPr>
        <p:txBody>
          <a:bodyPr wrap="none">
            <a:spAutoFit/>
          </a:bodyPr>
          <a:lstStyle/>
          <a:p>
            <a:pPr>
              <a:defRPr/>
            </a:pPr>
            <a:r>
              <a:rPr lang="en-US" sz="1800" b="1" dirty="0">
                <a:solidFill>
                  <a:srgbClr val="000099"/>
                </a:solidFill>
                <a:latin typeface="+mn-lt"/>
              </a:rPr>
              <a:t>High</a:t>
            </a:r>
          </a:p>
        </p:txBody>
      </p:sp>
      <p:sp>
        <p:nvSpPr>
          <p:cNvPr id="9" name="TextBox 8"/>
          <p:cNvSpPr txBox="1"/>
          <p:nvPr/>
        </p:nvSpPr>
        <p:spPr>
          <a:xfrm>
            <a:off x="7658100" y="5802313"/>
            <a:ext cx="723900" cy="369887"/>
          </a:xfrm>
          <a:prstGeom prst="rect">
            <a:avLst/>
          </a:prstGeom>
          <a:noFill/>
        </p:spPr>
        <p:txBody>
          <a:bodyPr wrap="none">
            <a:spAutoFit/>
          </a:bodyPr>
          <a:lstStyle/>
          <a:p>
            <a:pPr>
              <a:defRPr/>
            </a:pPr>
            <a:r>
              <a:rPr lang="en-US" sz="1800" b="1" dirty="0">
                <a:solidFill>
                  <a:srgbClr val="000099"/>
                </a:solidFill>
                <a:latin typeface="+mn-lt"/>
              </a:rPr>
              <a:t>High</a:t>
            </a:r>
          </a:p>
        </p:txBody>
      </p:sp>
      <p:sp>
        <p:nvSpPr>
          <p:cNvPr id="11" name="Rectangle 4"/>
          <p:cNvSpPr>
            <a:spLocks noChangeArrowheads="1"/>
          </p:cNvSpPr>
          <p:nvPr/>
        </p:nvSpPr>
        <p:spPr bwMode="auto">
          <a:xfrm>
            <a:off x="990600" y="1600200"/>
            <a:ext cx="2819400" cy="1981200"/>
          </a:xfrm>
          <a:prstGeom prst="rect">
            <a:avLst/>
          </a:prstGeom>
          <a:noFill/>
          <a:ln w="15875">
            <a:solidFill>
              <a:srgbClr val="FF0000"/>
            </a:solidFill>
            <a:miter lim="800000"/>
            <a:headEnd/>
            <a:tailEnd/>
          </a:ln>
        </p:spPr>
        <p:txBody>
          <a:bodyPr wrap="none"/>
          <a:lstStyle/>
          <a:p>
            <a:pPr algn="ctr"/>
            <a:r>
              <a:rPr lang="en-US" sz="2800" b="1">
                <a:solidFill>
                  <a:srgbClr val="FF0000"/>
                </a:solidFill>
                <a:latin typeface="Tahoma" pitchFamily="34" charset="0"/>
                <a:cs typeface="Tahoma" pitchFamily="34" charset="0"/>
              </a:rPr>
              <a:t>Dashboards</a:t>
            </a:r>
          </a:p>
        </p:txBody>
      </p:sp>
      <p:sp>
        <p:nvSpPr>
          <p:cNvPr id="12" name="Rectangle 5"/>
          <p:cNvSpPr>
            <a:spLocks noChangeArrowheads="1"/>
          </p:cNvSpPr>
          <p:nvPr/>
        </p:nvSpPr>
        <p:spPr bwMode="auto">
          <a:xfrm>
            <a:off x="1524000" y="2667000"/>
            <a:ext cx="4419600" cy="1524000"/>
          </a:xfrm>
          <a:prstGeom prst="rect">
            <a:avLst/>
          </a:prstGeom>
          <a:noFill/>
          <a:ln w="9525">
            <a:solidFill>
              <a:srgbClr val="0070C0"/>
            </a:solidFill>
            <a:miter lim="800000"/>
            <a:headEnd/>
            <a:tailEnd/>
          </a:ln>
        </p:spPr>
        <p:txBody>
          <a:bodyPr wrap="none" anchor="b"/>
          <a:lstStyle/>
          <a:p>
            <a:r>
              <a:rPr lang="en-US" sz="2800" b="1">
                <a:solidFill>
                  <a:srgbClr val="000099"/>
                </a:solidFill>
                <a:latin typeface="Tahoma" pitchFamily="34" charset="0"/>
                <a:cs typeface="Tahoma" pitchFamily="34" charset="0"/>
              </a:rPr>
              <a:t>Reports</a:t>
            </a:r>
          </a:p>
        </p:txBody>
      </p:sp>
      <p:sp>
        <p:nvSpPr>
          <p:cNvPr id="13" name="Rectangle 6"/>
          <p:cNvSpPr>
            <a:spLocks noChangeArrowheads="1"/>
          </p:cNvSpPr>
          <p:nvPr/>
        </p:nvSpPr>
        <p:spPr bwMode="auto">
          <a:xfrm>
            <a:off x="4876800" y="3962400"/>
            <a:ext cx="2971800" cy="1905000"/>
          </a:xfrm>
          <a:prstGeom prst="rect">
            <a:avLst/>
          </a:prstGeom>
          <a:noFill/>
          <a:ln w="9525">
            <a:solidFill>
              <a:schemeClr val="tx1"/>
            </a:solidFill>
            <a:miter lim="800000"/>
            <a:headEnd/>
            <a:tailEnd/>
          </a:ln>
        </p:spPr>
        <p:txBody>
          <a:bodyPr wrap="none" anchor="b"/>
          <a:lstStyle/>
          <a:p>
            <a:r>
              <a:rPr lang="en-US" sz="2800" b="1">
                <a:solidFill>
                  <a:schemeClr val="bg2"/>
                </a:solidFill>
                <a:latin typeface="Tahoma" pitchFamily="34" charset="0"/>
                <a:cs typeface="Tahoma" pitchFamily="34" charset="0"/>
              </a:rPr>
              <a:t>EDW Queries</a:t>
            </a:r>
          </a:p>
        </p:txBody>
      </p:sp>
      <p:sp>
        <p:nvSpPr>
          <p:cNvPr id="14" name="Rectangle 7"/>
          <p:cNvSpPr>
            <a:spLocks noChangeArrowheads="1"/>
          </p:cNvSpPr>
          <p:nvPr/>
        </p:nvSpPr>
        <p:spPr bwMode="auto">
          <a:xfrm>
            <a:off x="3505200" y="2895600"/>
            <a:ext cx="2971800" cy="1524000"/>
          </a:xfrm>
          <a:prstGeom prst="rect">
            <a:avLst/>
          </a:prstGeom>
          <a:noFill/>
          <a:ln w="9525">
            <a:solidFill>
              <a:srgbClr val="00B050"/>
            </a:solidFill>
            <a:miter lim="800000"/>
            <a:headEnd/>
            <a:tailEnd/>
          </a:ln>
        </p:spPr>
        <p:txBody>
          <a:bodyPr wrap="none"/>
          <a:lstStyle/>
          <a:p>
            <a:pPr algn="r"/>
            <a:r>
              <a:rPr lang="en-US" sz="2800" b="1">
                <a:solidFill>
                  <a:srgbClr val="00B050"/>
                </a:solidFill>
                <a:latin typeface="Tahoma" pitchFamily="34" charset="0"/>
                <a:cs typeface="Tahoma" pitchFamily="34" charset="0"/>
              </a:rPr>
              <a:t>Analytics</a:t>
            </a:r>
          </a:p>
        </p:txBody>
      </p:sp>
      <p:sp>
        <p:nvSpPr>
          <p:cNvPr id="28683" name="Slide Number Placeholder 6"/>
          <p:cNvSpPr>
            <a:spLocks noGrp="1"/>
          </p:cNvSpPr>
          <p:nvPr>
            <p:ph type="sldNum" sz="quarter" idx="11"/>
          </p:nvPr>
        </p:nvSpPr>
        <p:spPr>
          <a:noFill/>
        </p:spPr>
        <p:txBody>
          <a:bodyPr/>
          <a:lstStyle/>
          <a:p>
            <a:fld id="{EE7C7C69-3D6A-4595-90D2-63177B1FE094}" type="slidenum">
              <a:rPr lang="en-US" smtClean="0"/>
              <a:pPr/>
              <a:t>9</a:t>
            </a:fld>
            <a:endParaRPr lang="en-US" smtClean="0"/>
          </a:p>
        </p:txBody>
      </p:sp>
      <p:sp>
        <p:nvSpPr>
          <p:cNvPr id="28684" name="TextBox 15"/>
          <p:cNvSpPr txBox="1">
            <a:spLocks noChangeArrowheads="1"/>
          </p:cNvSpPr>
          <p:nvPr/>
        </p:nvSpPr>
        <p:spPr bwMode="auto">
          <a:xfrm>
            <a:off x="3200400" y="6019800"/>
            <a:ext cx="2986088" cy="338138"/>
          </a:xfrm>
          <a:prstGeom prst="rect">
            <a:avLst/>
          </a:prstGeom>
          <a:noFill/>
          <a:ln w="9525">
            <a:noFill/>
            <a:miter lim="800000"/>
            <a:headEnd/>
            <a:tailEnd/>
          </a:ln>
        </p:spPr>
        <p:txBody>
          <a:bodyPr wrap="none">
            <a:spAutoFit/>
          </a:bodyPr>
          <a:lstStyle/>
          <a:p>
            <a:r>
              <a:rPr lang="en-US" sz="1600">
                <a:latin typeface="Arial Black" pitchFamily="34" charset="0"/>
                <a:cs typeface="Arial" charset="0"/>
              </a:rPr>
              <a:t>Level of Query Flexibility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DS_PresentationTemplate">
  <a:themeElements>
    <a:clrScheme name="DS_Presentation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S_Presentation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S_Presentation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S_Presentation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S_Presentation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S_Presentation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S_Presentation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S_Presentation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S_Presentation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DS_PresentationTemplate</Template>
  <TotalTime>4055</TotalTime>
  <Words>3013</Words>
  <Application>Microsoft Office PowerPoint</Application>
  <PresentationFormat>On-screen Show (4:3)</PresentationFormat>
  <Paragraphs>806</Paragraphs>
  <Slides>75</Slides>
  <Notes>13</Notes>
  <HiddenSlides>0</HiddenSlides>
  <MMClips>0</MMClips>
  <ScaleCrop>false</ScaleCrop>
  <HeadingPairs>
    <vt:vector size="6" baseType="variant">
      <vt:variant>
        <vt:lpstr>Fonts Used</vt:lpstr>
      </vt:variant>
      <vt:variant>
        <vt:i4>10</vt:i4>
      </vt:variant>
      <vt:variant>
        <vt:lpstr>Design Template</vt:lpstr>
      </vt:variant>
      <vt:variant>
        <vt:i4>1</vt:i4>
      </vt:variant>
      <vt:variant>
        <vt:lpstr>Slide Titles</vt:lpstr>
      </vt:variant>
      <vt:variant>
        <vt:i4>75</vt:i4>
      </vt:variant>
    </vt:vector>
  </HeadingPairs>
  <TitlesOfParts>
    <vt:vector size="86" baseType="lpstr">
      <vt:lpstr>Times New Roman</vt:lpstr>
      <vt:lpstr>Arial</vt:lpstr>
      <vt:lpstr>Tahoma</vt:lpstr>
      <vt:lpstr>Wingdings</vt:lpstr>
      <vt:lpstr>Garamond</vt:lpstr>
      <vt:lpstr>Arial Black</vt:lpstr>
      <vt:lpstr>MS Shell Dlg 2</vt:lpstr>
      <vt:lpstr>Calibri</vt:lpstr>
      <vt:lpstr>Courier New</vt:lpstr>
      <vt:lpstr>Arial Unicode MS</vt:lpstr>
      <vt:lpstr>DS_PresentationTemplate</vt:lpstr>
      <vt:lpstr>Slide 1</vt:lpstr>
      <vt:lpstr>AITS-Decision Support</vt:lpstr>
      <vt:lpstr>AITS-Decision Support</vt:lpstr>
      <vt:lpstr>AITS-Decision Support</vt:lpstr>
      <vt:lpstr>Loading the Data Warehouse</vt:lpstr>
      <vt:lpstr>Center of the World - Data Warehouse (DW)</vt:lpstr>
      <vt:lpstr>Slide 7</vt:lpstr>
      <vt:lpstr>Business Intelligence</vt:lpstr>
      <vt:lpstr>Information Delivery</vt:lpstr>
      <vt:lpstr>Usage of the Data Warehouse</vt:lpstr>
      <vt:lpstr>Slide 11</vt:lpstr>
      <vt:lpstr>Environment Management</vt:lpstr>
      <vt:lpstr>System Monitoring</vt:lpstr>
      <vt:lpstr>Performance Tuning</vt:lpstr>
      <vt:lpstr>SQL Syntax Workflow</vt:lpstr>
      <vt:lpstr>SELECT Syntax</vt:lpstr>
      <vt:lpstr>Sample Basic SQL</vt:lpstr>
      <vt:lpstr>Tuning SQL</vt:lpstr>
      <vt:lpstr>Tuning SQL</vt:lpstr>
      <vt:lpstr>Understanding SQL Execution</vt:lpstr>
      <vt:lpstr>Understanding SQL Execution</vt:lpstr>
      <vt:lpstr>EXPLAIN PLAN Output</vt:lpstr>
      <vt:lpstr>TOAD’s English Version</vt:lpstr>
      <vt:lpstr>Execution Plan</vt:lpstr>
      <vt:lpstr>Use Indexes Effectively</vt:lpstr>
      <vt:lpstr>Sample Query 1</vt:lpstr>
      <vt:lpstr>Sample Query 2</vt:lpstr>
      <vt:lpstr>Sample Query 3</vt:lpstr>
      <vt:lpstr>Sample Query 4</vt:lpstr>
      <vt:lpstr>Why won’t it use my index?</vt:lpstr>
      <vt:lpstr>Checking for indexes - Oracle</vt:lpstr>
      <vt:lpstr>Checking for indexes – SQL Server</vt:lpstr>
      <vt:lpstr>Understanding Joins</vt:lpstr>
      <vt:lpstr>Inner Joins</vt:lpstr>
      <vt:lpstr>Inner Joins</vt:lpstr>
      <vt:lpstr>Outer Joins</vt:lpstr>
      <vt:lpstr>Outer Joins using SQL Server</vt:lpstr>
      <vt:lpstr>Avoid Unnecessary Operations</vt:lpstr>
      <vt:lpstr>Using Hints</vt:lpstr>
      <vt:lpstr>Top Used Oracle Hints</vt:lpstr>
      <vt:lpstr>Oracle Hint Explanations </vt:lpstr>
      <vt:lpstr>Oracle Hint Explanations </vt:lpstr>
      <vt:lpstr>Oracle Hint Explanations </vt:lpstr>
      <vt:lpstr>Advanced SQL Tricks</vt:lpstr>
      <vt:lpstr>The HAVING clause</vt:lpstr>
      <vt:lpstr>In-Line Views</vt:lpstr>
      <vt:lpstr>CASE Statement</vt:lpstr>
      <vt:lpstr>LAG and LEAD (Oracle &amp; MySQL)</vt:lpstr>
      <vt:lpstr>GROUP BY ROLLUP (Oracle)</vt:lpstr>
      <vt:lpstr>GROUP BY ROLLUP (SQL Server)</vt:lpstr>
      <vt:lpstr>GROUP BY ROLLUP</vt:lpstr>
      <vt:lpstr>DATES – ROUND() &amp; TRUNC()    -Oracle only</vt:lpstr>
      <vt:lpstr>MERGE Operations</vt:lpstr>
      <vt:lpstr>INTERSECT example</vt:lpstr>
      <vt:lpstr>Analytical Functions</vt:lpstr>
      <vt:lpstr>Using Query Auditing</vt:lpstr>
      <vt:lpstr>Prioritizing Your Attention</vt:lpstr>
      <vt:lpstr>Slide 58</vt:lpstr>
      <vt:lpstr>Analyzing Column Usage</vt:lpstr>
      <vt:lpstr>Slide 60</vt:lpstr>
      <vt:lpstr>Too much of a good thing…</vt:lpstr>
      <vt:lpstr>General tips to tuning</vt:lpstr>
      <vt:lpstr>Using Tuning Tools</vt:lpstr>
      <vt:lpstr>Sample Query</vt:lpstr>
      <vt:lpstr>Slide 65</vt:lpstr>
      <vt:lpstr>Slide 66</vt:lpstr>
      <vt:lpstr>Best Query from Testing</vt:lpstr>
      <vt:lpstr>SQL Tips and Tricks</vt:lpstr>
      <vt:lpstr>SQL Tips and Tricks</vt:lpstr>
      <vt:lpstr>Oracle Campus Agreement</vt:lpstr>
      <vt:lpstr>Free Oracle Products</vt:lpstr>
      <vt:lpstr>SQL Developer</vt:lpstr>
      <vt:lpstr>Oracle Database 10g Express Edition (XE)</vt:lpstr>
      <vt:lpstr>Oracle Application Express</vt:lpstr>
      <vt:lpstr>Discussion and Questions</vt:lpstr>
    </vt:vector>
  </TitlesOfParts>
  <Company>AITSUI2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Measures for Data Warehouses Number of tables Number of users Size of the database </dc:title>
  <dc:creator>Michael C. Wonderlich</dc:creator>
  <cp:lastModifiedBy>HOME</cp:lastModifiedBy>
  <cp:revision>255</cp:revision>
  <dcterms:created xsi:type="dcterms:W3CDTF">2006-03-25T04:05:42Z</dcterms:created>
  <dcterms:modified xsi:type="dcterms:W3CDTF">2011-04-01T15:09:16Z</dcterms:modified>
</cp:coreProperties>
</file>