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FE10-3DCE-7D42-8B23-A544B0E59CC7}" type="datetimeFigureOut">
              <a:rPr lang="en-US" smtClean="0"/>
              <a:t>9/21/11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44EB2-9447-144C-A610-C9CEF56F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computer connects to your computer which connect</a:t>
            </a:r>
            <a:r>
              <a:rPr lang="en-US" baseline="0" dirty="0" smtClean="0"/>
              <a:t> to his, an </a:t>
            </a:r>
            <a:r>
              <a:rPr lang="en-US" baseline="0" dirty="0" err="1" smtClean="0"/>
              <a:t>adhoc</a:t>
            </a:r>
            <a:r>
              <a:rPr lang="en-US" baseline="0" dirty="0" smtClean="0"/>
              <a:t> networking thing.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4EB2-9447-144C-A610-C9CEF56F7A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4chan.com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4EB2-9447-144C-A610-C9CEF56F7A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9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Kind of like what we have now</a:t>
            </a:r>
            <a:r>
              <a:rPr lang="en-US" baseline="0" dirty="0" smtClean="0"/>
              <a:t> but in a more </a:t>
            </a:r>
            <a:r>
              <a:rPr lang="en-US" baseline="0" smtClean="0"/>
              <a:t>distributed sense.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4EB2-9447-144C-A610-C9CEF56F7A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3260-D89E-CB4D-856B-450FA54767B7}" type="datetimeFigureOut">
              <a:rPr lang="en-US" smtClean="0"/>
              <a:t>9/21/11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126-F73D-3046-8F82-BC5AF48F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9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3260-D89E-CB4D-856B-450FA54767B7}" type="datetimeFigureOut">
              <a:rPr lang="en-US" smtClean="0"/>
              <a:t>9/21/11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126-F73D-3046-8F82-BC5AF48F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0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3260-D89E-CB4D-856B-450FA54767B7}" type="datetimeFigureOut">
              <a:rPr lang="en-US" smtClean="0"/>
              <a:t>9/21/11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126-F73D-3046-8F82-BC5AF48F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3260-D89E-CB4D-856B-450FA54767B7}" type="datetimeFigureOut">
              <a:rPr lang="en-US" smtClean="0"/>
              <a:t>9/21/11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126-F73D-3046-8F82-BC5AF48F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3260-D89E-CB4D-856B-450FA54767B7}" type="datetimeFigureOut">
              <a:rPr lang="en-US" smtClean="0"/>
              <a:t>9/21/11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126-F73D-3046-8F82-BC5AF48F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3260-D89E-CB4D-856B-450FA54767B7}" type="datetimeFigureOut">
              <a:rPr lang="en-US" smtClean="0"/>
              <a:t>9/21/11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126-F73D-3046-8F82-BC5AF48F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3260-D89E-CB4D-856B-450FA54767B7}" type="datetimeFigureOut">
              <a:rPr lang="en-US" smtClean="0"/>
              <a:t>9/21/11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126-F73D-3046-8F82-BC5AF48F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3260-D89E-CB4D-856B-450FA54767B7}" type="datetimeFigureOut">
              <a:rPr lang="en-US" smtClean="0"/>
              <a:t>9/21/11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126-F73D-3046-8F82-BC5AF48F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4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3260-D89E-CB4D-856B-450FA54767B7}" type="datetimeFigureOut">
              <a:rPr lang="en-US" smtClean="0"/>
              <a:t>9/21/11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126-F73D-3046-8F82-BC5AF48F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3260-D89E-CB4D-856B-450FA54767B7}" type="datetimeFigureOut">
              <a:rPr lang="en-US" smtClean="0"/>
              <a:t>9/21/11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126-F73D-3046-8F82-BC5AF48F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3260-D89E-CB4D-856B-450FA54767B7}" type="datetimeFigureOut">
              <a:rPr lang="en-US" smtClean="0"/>
              <a:t>9/21/11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126-F73D-3046-8F82-BC5AF48F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3260-D89E-CB4D-856B-450FA54767B7}" type="datetimeFigureOut">
              <a:rPr lang="en-US" smtClean="0"/>
              <a:pPr/>
              <a:t>9/21/11</a:t>
            </a:fld>
            <a:r>
              <a:rPr lang="en-US" dirty="0" smtClean="0"/>
              <a:t> – Mesh Networking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Kurt Rudolph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9126-F73D-3046-8F82-BC5AF48F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Mesh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Kurt Rudolph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Mesh Networking?</a:t>
            </a:r>
            <a:endParaRPr lang="en-US" dirty="0"/>
          </a:p>
        </p:txBody>
      </p:sp>
      <p:pic>
        <p:nvPicPr>
          <p:cNvPr id="9" name="Content Placeholder 8" descr="MP900402149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8" b="2308"/>
          <a:stretch/>
        </p:blipFill>
        <p:spPr>
          <a:xfrm>
            <a:off x="457200" y="1417638"/>
            <a:ext cx="1522248" cy="1253741"/>
          </a:xfrm>
        </p:spPr>
      </p:pic>
      <p:pic>
        <p:nvPicPr>
          <p:cNvPr id="10" name="Picture 9" descr="MC9004398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34" y="3662855"/>
            <a:ext cx="891628" cy="891628"/>
          </a:xfrm>
          <a:prstGeom prst="rect">
            <a:avLst/>
          </a:prstGeom>
        </p:spPr>
      </p:pic>
      <p:pic>
        <p:nvPicPr>
          <p:cNvPr id="11" name="Picture 10" descr="MC90043256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07" y="199696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3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Moderation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Moderation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Trust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8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54</Words>
  <Application>Microsoft Macintosh PowerPoint</Application>
  <PresentationFormat>On-screen Show (4:3)</PresentationFormat>
  <Paragraphs>14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Mesh Networking</vt:lpstr>
      <vt:lpstr>What is Mesh Networking?</vt:lpstr>
      <vt:lpstr>Lack of Moderation</vt:lpstr>
      <vt:lpstr>Distributed Moderation</vt:lpstr>
      <vt:lpstr>Hackers</vt:lpstr>
      <vt:lpstr>Reverse Globalization</vt:lpstr>
      <vt:lpstr>Social Trust Networks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Networking</dc:title>
  <dc:creator>x</dc:creator>
  <cp:lastModifiedBy>x</cp:lastModifiedBy>
  <cp:revision>12</cp:revision>
  <dcterms:created xsi:type="dcterms:W3CDTF">2011-09-21T02:16:41Z</dcterms:created>
  <dcterms:modified xsi:type="dcterms:W3CDTF">2011-09-21T14:55:51Z</dcterms:modified>
</cp:coreProperties>
</file>