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3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6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9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E66C-DC60-BD4E-9DC8-682E145643BD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7E78-29CA-C14E-A20E-780E428B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Edge-chasing can sometimes:</a:t>
            </a:r>
          </a:p>
          <a:p>
            <a:pPr lvl="1"/>
            <a:r>
              <a:rPr lang="en-US" dirty="0" smtClean="0"/>
              <a:t>A: miss a deadlock condition</a:t>
            </a:r>
          </a:p>
          <a:p>
            <a:pPr lvl="1"/>
            <a:r>
              <a:rPr lang="en-US" dirty="0" smtClean="0"/>
              <a:t>B: detect a deadlock when none exists</a:t>
            </a:r>
          </a:p>
          <a:p>
            <a:pPr lvl="1"/>
            <a:r>
              <a:rPr lang="en-US" dirty="0" smtClean="0"/>
              <a:t>C: both</a:t>
            </a:r>
          </a:p>
          <a:p>
            <a:pPr lvl="1"/>
            <a:r>
              <a:rPr lang="en-US" dirty="0" smtClean="0"/>
              <a:t>D: neither</a:t>
            </a:r>
          </a:p>
        </p:txBody>
      </p:sp>
    </p:spTree>
    <p:extLst>
      <p:ext uri="{BB962C8B-B14F-4D97-AF65-F5344CB8AC3E}">
        <p14:creationId xmlns:p14="http://schemas.microsoft.com/office/powerpoint/2010/main" val="140524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global detection, with waits-for graph assembled at the coordinator, phantom deadlocks</a:t>
            </a:r>
          </a:p>
          <a:p>
            <a:pPr lvl="1"/>
            <a:r>
              <a:rPr lang="en-US" dirty="0" smtClean="0"/>
              <a:t>A: can still occur</a:t>
            </a:r>
          </a:p>
          <a:p>
            <a:pPr lvl="1"/>
            <a:r>
              <a:rPr lang="en-US" dirty="0" smtClean="0"/>
              <a:t>B: cannot occur</a:t>
            </a:r>
          </a:p>
        </p:txBody>
      </p:sp>
    </p:spTree>
    <p:extLst>
      <p:ext uri="{BB962C8B-B14F-4D97-AF65-F5344CB8AC3E}">
        <p14:creationId xmlns:p14="http://schemas.microsoft.com/office/powerpoint/2010/main" val="19199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priorities</a:t>
            </a:r>
          </a:p>
          <a:p>
            <a:pPr lvl="1"/>
            <a:r>
              <a:rPr lang="en-US" dirty="0" smtClean="0"/>
              <a:t>A: are necessary to </a:t>
            </a:r>
            <a:r>
              <a:rPr lang="en-US" dirty="0" smtClean="0">
                <a:solidFill>
                  <a:srgbClr val="6BB76D"/>
                </a:solidFill>
              </a:rPr>
              <a:t>prevent</a:t>
            </a:r>
            <a:r>
              <a:rPr lang="en-US" dirty="0" smtClean="0"/>
              <a:t> deadlocks</a:t>
            </a:r>
          </a:p>
          <a:p>
            <a:pPr lvl="1"/>
            <a:r>
              <a:rPr lang="en-US" dirty="0" smtClean="0"/>
              <a:t>B: are necessary to </a:t>
            </a:r>
            <a:r>
              <a:rPr lang="en-US" dirty="0" smtClean="0">
                <a:solidFill>
                  <a:srgbClr val="6BB76D"/>
                </a:solidFill>
              </a:rPr>
              <a:t>resolve</a:t>
            </a:r>
            <a:r>
              <a:rPr lang="en-US" dirty="0" smtClean="0"/>
              <a:t> deadlocks</a:t>
            </a:r>
          </a:p>
          <a:p>
            <a:pPr lvl="1"/>
            <a:r>
              <a:rPr lang="en-US" dirty="0" smtClean="0"/>
              <a:t>C: are not necessary, but improve deadlock handling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3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participant has responded </a:t>
            </a:r>
            <a:r>
              <a:rPr lang="en-US" i="1" dirty="0" smtClean="0"/>
              <a:t>yes </a:t>
            </a:r>
            <a:r>
              <a:rPr lang="en-US" dirty="0" smtClean="0"/>
              <a:t>to a </a:t>
            </a:r>
            <a:r>
              <a:rPr lang="en-US" i="1" dirty="0" err="1" smtClean="0"/>
              <a:t>canCommit</a:t>
            </a:r>
            <a:r>
              <a:rPr lang="en-US" dirty="0" smtClean="0"/>
              <a:t> call and has not heard from the coordinator for a long time, it should:</a:t>
            </a:r>
          </a:p>
          <a:p>
            <a:pPr lvl="1"/>
            <a:r>
              <a:rPr lang="en-US" dirty="0" smtClean="0"/>
              <a:t>A: abort</a:t>
            </a:r>
          </a:p>
          <a:p>
            <a:pPr lvl="1"/>
            <a:r>
              <a:rPr lang="en-US" dirty="0" smtClean="0"/>
              <a:t>B: commit</a:t>
            </a:r>
          </a:p>
          <a:p>
            <a:pPr lvl="1"/>
            <a:r>
              <a:rPr lang="en-US" dirty="0" smtClean="0"/>
              <a:t>C: call </a:t>
            </a:r>
            <a:r>
              <a:rPr lang="en-US" i="1" dirty="0" err="1" smtClean="0"/>
              <a:t>getDecision</a:t>
            </a:r>
            <a:r>
              <a:rPr lang="en-US" dirty="0" smtClean="0"/>
              <a:t> on the coordinator</a:t>
            </a:r>
          </a:p>
          <a:p>
            <a:pPr lvl="1"/>
            <a:r>
              <a:rPr lang="en-US" dirty="0" smtClean="0"/>
              <a:t>D: wait forever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7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coordinator has received </a:t>
            </a:r>
            <a:r>
              <a:rPr lang="en-US" i="1" dirty="0" smtClean="0"/>
              <a:t>yes</a:t>
            </a:r>
            <a:r>
              <a:rPr lang="en-US" dirty="0" smtClean="0"/>
              <a:t> for </a:t>
            </a:r>
            <a:r>
              <a:rPr lang="en-US" i="1" dirty="0" err="1" smtClean="0"/>
              <a:t>canCommit</a:t>
            </a:r>
            <a:r>
              <a:rPr lang="en-US" dirty="0" smtClean="0"/>
              <a:t> from n-1 participants, but has not heard from the last one, it should:</a:t>
            </a:r>
          </a:p>
          <a:p>
            <a:pPr lvl="1"/>
            <a:r>
              <a:rPr lang="en-US" dirty="0" smtClean="0"/>
              <a:t>A: commit, sending </a:t>
            </a:r>
            <a:r>
              <a:rPr lang="en-US" i="1" dirty="0" err="1" smtClean="0"/>
              <a:t>doCommit</a:t>
            </a:r>
            <a:r>
              <a:rPr lang="en-US" dirty="0" smtClean="0"/>
              <a:t> to all processes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: abort, sending </a:t>
            </a:r>
            <a:r>
              <a:rPr lang="en-US" i="1" dirty="0" err="1" smtClean="0"/>
              <a:t>doAbort</a:t>
            </a:r>
            <a:r>
              <a:rPr lang="en-US" dirty="0" smtClean="0"/>
              <a:t> to all processes that responded to </a:t>
            </a:r>
            <a:r>
              <a:rPr lang="en-US" i="1" dirty="0" err="1" smtClean="0"/>
              <a:t>canCommit</a:t>
            </a:r>
            <a:endParaRPr lang="en-US" i="1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: abort, sending </a:t>
            </a:r>
            <a:r>
              <a:rPr lang="en-US" i="1" dirty="0" err="1" smtClean="0"/>
              <a:t>doAbort</a:t>
            </a:r>
            <a:r>
              <a:rPr lang="en-US" dirty="0" smtClean="0"/>
              <a:t> to all processes</a:t>
            </a:r>
          </a:p>
        </p:txBody>
      </p:sp>
    </p:spTree>
    <p:extLst>
      <p:ext uri="{BB962C8B-B14F-4D97-AF65-F5344CB8AC3E}">
        <p14:creationId xmlns:p14="http://schemas.microsoft.com/office/powerpoint/2010/main" val="75266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185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Two-phase commit</vt:lpstr>
      <vt:lpstr>Two-phase commit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Borisov</dc:creator>
  <cp:lastModifiedBy>Nikita Borisov</cp:lastModifiedBy>
  <cp:revision>1</cp:revision>
  <dcterms:created xsi:type="dcterms:W3CDTF">2011-10-04T18:38:18Z</dcterms:created>
  <dcterms:modified xsi:type="dcterms:W3CDTF">2011-10-04T18:50:05Z</dcterms:modified>
</cp:coreProperties>
</file>