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9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389F-0C96-784A-A0CD-4B25F1D3486D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F977-C06D-6140-AA23-2E64A4FB4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88090" y="1847153"/>
            <a:ext cx="6332084" cy="605308"/>
            <a:chOff x="888090" y="1847153"/>
            <a:chExt cx="6332084" cy="605308"/>
          </a:xfrm>
        </p:grpSpPr>
        <p:sp>
          <p:nvSpPr>
            <p:cNvPr id="6" name="Rectangle 5"/>
            <p:cNvSpPr/>
            <p:nvPr/>
          </p:nvSpPr>
          <p:spPr>
            <a:xfrm>
              <a:off x="888090" y="1847153"/>
              <a:ext cx="6332084" cy="301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090" y="2150522"/>
              <a:ext cx="6332084" cy="30193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8090" y="3260590"/>
            <a:ext cx="6332084" cy="605308"/>
            <a:chOff x="888090" y="1847153"/>
            <a:chExt cx="6332084" cy="605308"/>
          </a:xfrm>
        </p:grpSpPr>
        <p:sp>
          <p:nvSpPr>
            <p:cNvPr id="10" name="Rectangle 9"/>
            <p:cNvSpPr/>
            <p:nvPr/>
          </p:nvSpPr>
          <p:spPr>
            <a:xfrm>
              <a:off x="888090" y="1847153"/>
              <a:ext cx="6332084" cy="301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8090" y="2150522"/>
              <a:ext cx="6332084" cy="30193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8090" y="4716999"/>
            <a:ext cx="6332084" cy="605308"/>
            <a:chOff x="888090" y="1847153"/>
            <a:chExt cx="6332084" cy="605308"/>
          </a:xfrm>
        </p:grpSpPr>
        <p:sp>
          <p:nvSpPr>
            <p:cNvPr id="13" name="Rectangle 12"/>
            <p:cNvSpPr/>
            <p:nvPr/>
          </p:nvSpPr>
          <p:spPr>
            <a:xfrm>
              <a:off x="888090" y="1847153"/>
              <a:ext cx="6332084" cy="301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8090" y="2150522"/>
              <a:ext cx="6332084" cy="30193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7474" y="1965856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17" y="3377863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4265" y="483570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1367659" y="2033645"/>
            <a:ext cx="355236" cy="301543"/>
          </a:xfrm>
          <a:prstGeom prst="curvedConnector3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9430" y="1847153"/>
            <a:ext cx="31822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2895" y="2335188"/>
            <a:ext cx="426284" cy="141200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22895" y="2335188"/>
            <a:ext cx="3134959" cy="286984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74707" y="31960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9" name="Curved Connector 28"/>
          <p:cNvCxnSpPr/>
          <p:nvPr/>
        </p:nvCxnSpPr>
        <p:spPr>
          <a:xfrm>
            <a:off x="2734327" y="3445652"/>
            <a:ext cx="355236" cy="301543"/>
          </a:xfrm>
          <a:prstGeom prst="curvedConnector3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89563" y="2335188"/>
            <a:ext cx="453917" cy="14120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89563" y="3747195"/>
            <a:ext cx="453917" cy="145783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43480" y="3747195"/>
            <a:ext cx="426284" cy="14578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43480" y="2335188"/>
            <a:ext cx="1820586" cy="2869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71385" y="4061664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B,1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4071385" y="3445652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26621" y="3215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8" name="Curved Connector 47"/>
          <p:cNvCxnSpPr/>
          <p:nvPr/>
        </p:nvCxnSpPr>
        <p:spPr>
          <a:xfrm flipV="1">
            <a:off x="5298375" y="2079383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3611" y="1848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57854" y="2335188"/>
            <a:ext cx="1376540" cy="2869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857854" y="3747195"/>
            <a:ext cx="1046496" cy="14578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06489" y="4151900"/>
            <a:ext cx="10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A,</a:t>
            </a:r>
            <a:r>
              <a:rPr lang="en-US" dirty="0"/>
              <a:t>2</a:t>
            </a: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5904350" y="3447280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59586" y="321687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7" name="Curved Connector 56"/>
          <p:cNvCxnSpPr/>
          <p:nvPr/>
        </p:nvCxnSpPr>
        <p:spPr>
          <a:xfrm flipV="1">
            <a:off x="6234394" y="2079383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89630" y="184897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67659" y="870293"/>
            <a:ext cx="522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there a violation of causal ordering?   (A) yes  (B) 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2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88090" y="1847153"/>
            <a:ext cx="6332084" cy="605308"/>
            <a:chOff x="888090" y="1847153"/>
            <a:chExt cx="6332084" cy="605308"/>
          </a:xfrm>
        </p:grpSpPr>
        <p:sp>
          <p:nvSpPr>
            <p:cNvPr id="6" name="Rectangle 5"/>
            <p:cNvSpPr/>
            <p:nvPr/>
          </p:nvSpPr>
          <p:spPr>
            <a:xfrm>
              <a:off x="888090" y="1847153"/>
              <a:ext cx="6332084" cy="301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090" y="2150522"/>
              <a:ext cx="6332084" cy="30193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8090" y="3260590"/>
            <a:ext cx="6332084" cy="605308"/>
            <a:chOff x="888090" y="1847153"/>
            <a:chExt cx="6332084" cy="605308"/>
          </a:xfrm>
        </p:grpSpPr>
        <p:sp>
          <p:nvSpPr>
            <p:cNvPr id="10" name="Rectangle 9"/>
            <p:cNvSpPr/>
            <p:nvPr/>
          </p:nvSpPr>
          <p:spPr>
            <a:xfrm>
              <a:off x="888090" y="1847153"/>
              <a:ext cx="6332084" cy="301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8090" y="2150522"/>
              <a:ext cx="6332084" cy="30193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8090" y="4716999"/>
            <a:ext cx="6332084" cy="605308"/>
            <a:chOff x="888090" y="1847153"/>
            <a:chExt cx="6332084" cy="605308"/>
          </a:xfrm>
        </p:grpSpPr>
        <p:sp>
          <p:nvSpPr>
            <p:cNvPr id="13" name="Rectangle 12"/>
            <p:cNvSpPr/>
            <p:nvPr/>
          </p:nvSpPr>
          <p:spPr>
            <a:xfrm>
              <a:off x="888090" y="1847153"/>
              <a:ext cx="6332084" cy="301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8090" y="2150522"/>
              <a:ext cx="6332084" cy="301939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7474" y="1965856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17" y="3377863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4265" y="4835702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1367659" y="2033645"/>
            <a:ext cx="355236" cy="301543"/>
          </a:xfrm>
          <a:prstGeom prst="curvedConnector3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9430" y="1847153"/>
            <a:ext cx="31822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22895" y="2335188"/>
            <a:ext cx="426284" cy="141200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22895" y="2335188"/>
            <a:ext cx="3134959" cy="286984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48760" y="2380927"/>
            <a:ext cx="808221" cy="136626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48760" y="2380927"/>
            <a:ext cx="994720" cy="28241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43480" y="3747195"/>
            <a:ext cx="426284" cy="14578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43480" y="2335188"/>
            <a:ext cx="1820586" cy="2869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71385" y="4061664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B,1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4071385" y="3445652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26621" y="3215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8" name="Curved Connector 47"/>
          <p:cNvCxnSpPr/>
          <p:nvPr/>
        </p:nvCxnSpPr>
        <p:spPr>
          <a:xfrm flipV="1">
            <a:off x="5298375" y="2079383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3611" y="1848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57854" y="2335188"/>
            <a:ext cx="1376540" cy="2869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857854" y="3747195"/>
            <a:ext cx="1046496" cy="14578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06489" y="4151900"/>
            <a:ext cx="10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A,</a:t>
            </a:r>
            <a:r>
              <a:rPr lang="en-US" dirty="0"/>
              <a:t>2</a:t>
            </a: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5904350" y="3447280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59586" y="321687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7" name="Curved Connector 56"/>
          <p:cNvCxnSpPr/>
          <p:nvPr/>
        </p:nvCxnSpPr>
        <p:spPr>
          <a:xfrm flipV="1">
            <a:off x="6234394" y="2079383"/>
            <a:ext cx="355236" cy="30154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89630" y="184897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67659" y="870293"/>
            <a:ext cx="522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there a violation of causal ordering?   (A) yes  (B) no 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2193524" y="2045595"/>
            <a:ext cx="355236" cy="301543"/>
          </a:xfrm>
          <a:prstGeom prst="curvedConnector3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75295" y="1859103"/>
            <a:ext cx="31290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dirty="0" smtClean="0"/>
              <a:t>synchronous </a:t>
            </a:r>
            <a:r>
              <a:rPr lang="en-US" dirty="0" smtClean="0"/>
              <a:t>systems, an agreement protocol with </a:t>
            </a:r>
            <a:r>
              <a:rPr lang="en-US" i="1" dirty="0" smtClean="0"/>
              <a:t>n </a:t>
            </a:r>
            <a:r>
              <a:rPr lang="en-US" dirty="0" smtClean="0"/>
              <a:t>rounds can tolerate:</a:t>
            </a:r>
          </a:p>
          <a:p>
            <a:pPr lvl="1"/>
            <a:r>
              <a:rPr lang="en-US" dirty="0" smtClean="0"/>
              <a:t>(A) 0 failed processes</a:t>
            </a:r>
          </a:p>
          <a:p>
            <a:pPr lvl="1"/>
            <a:r>
              <a:rPr lang="en-US" dirty="0" smtClean="0"/>
              <a:t>(B) 1 failed process</a:t>
            </a:r>
          </a:p>
          <a:p>
            <a:pPr lvl="1"/>
            <a:r>
              <a:rPr lang="en-US" dirty="0" smtClean="0"/>
              <a:t>(C) n-1 failed processes</a:t>
            </a:r>
          </a:p>
          <a:p>
            <a:pPr lvl="1"/>
            <a:r>
              <a:rPr lang="en-US" dirty="0" smtClean="0"/>
              <a:t>(D) n failed processes</a:t>
            </a:r>
          </a:p>
          <a:p>
            <a:pPr lvl="1"/>
            <a:r>
              <a:rPr lang="en-US" dirty="0" smtClean="0"/>
              <a:t>(E) n+1 failed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i="1" smtClean="0"/>
              <a:t>asynchronous </a:t>
            </a:r>
            <a:r>
              <a:rPr lang="en-US" smtClean="0"/>
              <a:t>systems</a:t>
            </a:r>
            <a:r>
              <a:rPr lang="en-US" dirty="0" smtClean="0"/>
              <a:t>, an agreement protocol with </a:t>
            </a:r>
            <a:r>
              <a:rPr lang="en-US" i="1" dirty="0" smtClean="0"/>
              <a:t>n </a:t>
            </a:r>
            <a:r>
              <a:rPr lang="en-US" dirty="0" smtClean="0"/>
              <a:t>rounds can tolerate:</a:t>
            </a:r>
          </a:p>
          <a:p>
            <a:pPr lvl="1"/>
            <a:r>
              <a:rPr lang="en-US" dirty="0" smtClean="0"/>
              <a:t>(A) 0 failed processes</a:t>
            </a:r>
          </a:p>
          <a:p>
            <a:pPr lvl="1"/>
            <a:r>
              <a:rPr lang="en-US" dirty="0" smtClean="0"/>
              <a:t>(B) 1 failed process</a:t>
            </a:r>
          </a:p>
          <a:p>
            <a:pPr lvl="1"/>
            <a:r>
              <a:rPr lang="en-US" dirty="0" smtClean="0"/>
              <a:t>(C) n-1 failed processes</a:t>
            </a:r>
          </a:p>
          <a:p>
            <a:pPr lvl="1"/>
            <a:r>
              <a:rPr lang="en-US" dirty="0" smtClean="0"/>
              <a:t>(D) n failed processes</a:t>
            </a:r>
          </a:p>
          <a:p>
            <a:pPr lvl="1"/>
            <a:r>
              <a:rPr lang="en-US" dirty="0" smtClean="0"/>
              <a:t>(E) n+1 failed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3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Macintosh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Agreement</vt:lpstr>
      <vt:lpstr>Agreement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Multicast</dc:title>
  <dc:creator>Nikita Borisov</dc:creator>
  <cp:lastModifiedBy>Nikita Borisov</cp:lastModifiedBy>
  <cp:revision>2</cp:revision>
  <dcterms:created xsi:type="dcterms:W3CDTF">2011-09-13T18:29:12Z</dcterms:created>
  <dcterms:modified xsi:type="dcterms:W3CDTF">2011-09-13T18:46:39Z</dcterms:modified>
</cp:coreProperties>
</file>