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A51-0DF5-2645-AEDC-EC05E73592B1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53F7-BDE5-D44D-91F2-C0FBBD3B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mutual exclusion algorithm uses the most bandwidth:</a:t>
            </a:r>
          </a:p>
          <a:p>
            <a:pPr lvl="1"/>
            <a:r>
              <a:rPr lang="en-US" dirty="0" smtClean="0"/>
              <a:t>A: Master coordinator</a:t>
            </a:r>
          </a:p>
          <a:p>
            <a:pPr lvl="1"/>
            <a:r>
              <a:rPr lang="en-US" dirty="0" smtClean="0"/>
              <a:t>B: Token ring</a:t>
            </a:r>
          </a:p>
          <a:p>
            <a:pPr lvl="1"/>
            <a:r>
              <a:rPr lang="en-US" dirty="0" smtClean="0"/>
              <a:t>C: </a:t>
            </a:r>
            <a:r>
              <a:rPr lang="en-US" dirty="0" err="1" smtClean="0"/>
              <a:t>Ricart</a:t>
            </a:r>
            <a:r>
              <a:rPr lang="en-US" dirty="0" smtClean="0"/>
              <a:t> &amp; </a:t>
            </a:r>
            <a:r>
              <a:rPr lang="en-US" dirty="0" err="1" smtClean="0"/>
              <a:t>Agrawala</a:t>
            </a:r>
            <a:r>
              <a:rPr lang="en-US" dirty="0" smtClean="0"/>
              <a:t> (timestamp)</a:t>
            </a:r>
          </a:p>
          <a:p>
            <a:pPr lvl="1"/>
            <a:r>
              <a:rPr lang="en-US" dirty="0" smtClean="0"/>
              <a:t>D: </a:t>
            </a:r>
            <a:r>
              <a:rPr lang="en-US" dirty="0" err="1" smtClean="0"/>
              <a:t>Maekawa</a:t>
            </a:r>
            <a:r>
              <a:rPr lang="en-US" dirty="0" smtClean="0"/>
              <a:t> (voting 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3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</a:t>
            </a:r>
            <a:r>
              <a:rPr lang="en-US" dirty="0" err="1" smtClean="0"/>
              <a:t>Maekawa’s</a:t>
            </a:r>
            <a:r>
              <a:rPr lang="en-US" dirty="0" smtClean="0"/>
              <a:t> voting set algorithm satisfy</a:t>
            </a:r>
          </a:p>
          <a:p>
            <a:pPr lvl="1"/>
            <a:r>
              <a:rPr lang="en-US" dirty="0" smtClean="0"/>
              <a:t>A: Safety only</a:t>
            </a:r>
          </a:p>
          <a:p>
            <a:pPr lvl="1"/>
            <a:r>
              <a:rPr lang="en-US" dirty="0" smtClean="0"/>
              <a:t>B: Safety &amp;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C: Safety &amp; ordering</a:t>
            </a:r>
          </a:p>
          <a:p>
            <a:pPr lvl="1"/>
            <a:r>
              <a:rPr lang="en-US" dirty="0" smtClean="0"/>
              <a:t>D: Safety, </a:t>
            </a:r>
            <a:r>
              <a:rPr lang="en-US" dirty="0" err="1" smtClean="0"/>
              <a:t>liveness</a:t>
            </a:r>
            <a:r>
              <a:rPr lang="en-US" dirty="0" smtClean="0"/>
              <a:t>, and ordering</a:t>
            </a:r>
          </a:p>
          <a:p>
            <a:pPr lvl="1"/>
            <a:r>
              <a:rPr lang="en-US" dirty="0" smtClean="0"/>
              <a:t>E: none of </a:t>
            </a:r>
            <a:r>
              <a:rPr lang="en-US" smtClean="0"/>
              <a:t>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Q1</vt:lpstr>
      <vt:lpstr>Q2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Nikita Borisov</dc:creator>
  <cp:lastModifiedBy>Nikita Borisov</cp:lastModifiedBy>
  <cp:revision>1</cp:revision>
  <dcterms:created xsi:type="dcterms:W3CDTF">2011-09-15T18:05:05Z</dcterms:created>
  <dcterms:modified xsi:type="dcterms:W3CDTF">2011-09-15T18:09:32Z</dcterms:modified>
</cp:coreProperties>
</file>