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5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2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7B8C-D809-5B47-AB88-F0DFE1C46A3D}" type="datetimeFigureOut">
              <a:rPr lang="en-US" smtClean="0"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95A0-D8C3-D042-8DF8-FACBD0BC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4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Total ordering implies FIFO ordering</a:t>
            </a:r>
          </a:p>
          <a:p>
            <a:r>
              <a:rPr lang="en-US" dirty="0" smtClean="0"/>
              <a:t>Using a sequencer ensures causal ordering</a:t>
            </a:r>
          </a:p>
          <a:p>
            <a:r>
              <a:rPr lang="en-US" dirty="0" smtClean="0"/>
              <a:t>Causal ordering implies FIFO ordering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A: True</a:t>
            </a:r>
          </a:p>
          <a:p>
            <a:r>
              <a:rPr lang="en-US" dirty="0" smtClean="0"/>
              <a:t>B: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9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ordering does this follow?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A: FIFO</a:t>
            </a:r>
          </a:p>
          <a:p>
            <a:r>
              <a:rPr lang="en-US" dirty="0" smtClean="0"/>
              <a:t>B: Causal</a:t>
            </a:r>
          </a:p>
          <a:p>
            <a:r>
              <a:rPr lang="en-US" dirty="0" smtClean="0"/>
              <a:t>C: Total</a:t>
            </a:r>
          </a:p>
          <a:p>
            <a:r>
              <a:rPr lang="en-US" dirty="0" smtClean="0"/>
              <a:t>D: Total-FIFO</a:t>
            </a:r>
          </a:p>
          <a:p>
            <a:r>
              <a:rPr lang="en-US" dirty="0" smtClean="0"/>
              <a:t>E: Total-Causal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88851"/>
              </p:ext>
            </p:extLst>
          </p:nvPr>
        </p:nvGraphicFramePr>
        <p:xfrm>
          <a:off x="4495800" y="1600200"/>
          <a:ext cx="4022917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6039"/>
                <a:gridCol w="30968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Wonderland trip report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shot the sheriff!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Winning!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Wonderland trip report, part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Re: Wonderland trip report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Re: I</a:t>
                      </a:r>
                      <a:r>
                        <a:rPr lang="en-US" baseline="0" dirty="0" smtClean="0"/>
                        <a:t> shot the sheriff!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73575"/>
              </p:ext>
            </p:extLst>
          </p:nvPr>
        </p:nvGraphicFramePr>
        <p:xfrm>
          <a:off x="4495800" y="4401357"/>
          <a:ext cx="4022917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6039"/>
                <a:gridCol w="30968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shot the sheriff!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Winning!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Re: Wonderland trip report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Wonderland trip report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Wonderland trip report, part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Re: I</a:t>
                      </a:r>
                      <a:r>
                        <a:rPr lang="en-US" baseline="0" dirty="0" smtClean="0"/>
                        <a:t> shot the sheriff!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05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7694</TotalTime>
  <Words>118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True or False</vt:lpstr>
      <vt:lpstr>Which ordering does this follow?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ordering does this follow?</dc:title>
  <dc:creator>Nikita Borisov</dc:creator>
  <cp:lastModifiedBy>Nikita Borisov</cp:lastModifiedBy>
  <cp:revision>3</cp:revision>
  <dcterms:created xsi:type="dcterms:W3CDTF">2011-09-08T18:08:22Z</dcterms:created>
  <dcterms:modified xsi:type="dcterms:W3CDTF">2011-09-14T02:22:42Z</dcterms:modified>
</cp:coreProperties>
</file>