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BC8B-E881-E7DE-AD9E-19514C61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92AC-5544-F081-3819-DEDD343B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21FA-CA8A-4DF1-6983-D32EC211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5001-A4CF-0125-9879-32B40DEC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8548-D8EA-4049-421E-556F5BC2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D814-7AB8-31AA-63E8-64AD8FCB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FB859-F3C5-8FA1-BE64-AF5EDDC2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86D3-E37A-EC6C-D270-B7F92BFD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A17E-AEF5-FAC2-48AF-81F002A1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166A-F406-7D73-19A8-38BD4BD1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0D06F-305F-2A17-E6E1-09890F0B3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B064-1F8E-8189-D51C-7794CA1EC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72D2-85F6-A503-F0A1-CD18CBCF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DF7F-97B5-AC85-1044-A2555CAB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0536-A484-7F30-22C3-ABEC182E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C84F-59FA-58E5-52C6-DB9C9295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DB93-5F67-75FF-B1FE-4E8C34A7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EC83-1157-9218-0971-40DAB296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53CC-EE4E-9819-B617-B51E87DB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EE67-D72E-A43B-2D78-E905C8C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6D54-9836-92AB-F999-3CE43CD2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60AA-FB27-F2EE-07B4-CFC5DA5C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CFF8-D3BA-DB4F-7CAE-4A31A793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C4EB-1B13-53BD-6650-E68B0C12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9A006-34B9-3E40-3F28-ABB90148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D284-5FB7-7B23-D9BB-0BA31C6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4011-FA5D-AB7B-3FA6-9E18EE22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696E-C133-A00D-5EC0-BF8E67CB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4BFEA-41DF-389F-787C-D195E7A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E9FD-8EBB-8CBA-DAC1-F080340E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BF106-ACE1-5CD6-977B-F080A390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70E5-D8A6-DB1E-2B6A-5F45BB64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3296-5651-4A61-F425-26955FB1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1A7C6-DE95-5A03-7AFC-07CE3ADC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2C11B-E02F-8E34-5AB5-6C9C4F958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D6D26-5F69-A34F-4410-C551F96C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68F31-3066-CDBD-6866-FB20F5AB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CBD1C-5DE9-295F-3E75-56418029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FF508-572A-CCB5-272A-1BD11DED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AEA-06BC-B392-1D7D-256A2A2D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F2FC-B6CE-72F2-A1E1-9F8C18C9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31D2D-607C-A7C2-FE6E-F6D00E74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1237C-E3D5-D9FE-EEBD-0B62A86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E5FA-32B8-C304-CFC2-8ECC33E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A499E-51EF-88A8-CAAE-9B1DA97C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0910A-70D1-9881-385F-DB26C7B3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3B06-056D-BA88-4ED9-2FC2D6D3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69C-97E4-34F0-C6E1-9896EDE5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AF1A9-0194-0E90-E91A-A14690F9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9670A-688B-A037-4B4F-A92EA415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D179-A681-36F8-612A-210E2D2B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CBD3-2270-D55D-C84C-A4D624A8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3173-4B91-8080-C764-16C03E19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7AA0C-ADA7-1E43-E00B-4D99646D7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701C-D253-B4F4-1928-D392296BD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8F65-84F2-B9A0-1857-C44A99B7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FEBF-F5CE-FCB5-09E9-C0F86A6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D2F7-CC07-2004-4B96-2C92CE52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0BEDE-97A0-635B-ED26-1F5FFCFF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62D00-BF40-9192-7749-90545C44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8000-84F8-CA32-EB4E-17A8FBDE5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0657C-A4A6-44CD-A4A1-418A41E9122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243C-B23D-3C52-15D4-6A0805690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0F93-3A81-93D4-09B3-5D5B744C5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21613-E29F-4CEE-8474-9298C627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6858-F070-1CF9-BE75-151480E3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dependent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ADB47-C0C6-C877-79A1-230860664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07198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CBE7-F5F7-775F-6829-F92E7318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03F17-9E89-ABCB-5677-137A07EF1011}"/>
              </a:ext>
            </a:extLst>
          </p:cNvPr>
          <p:cNvSpPr/>
          <p:nvPr/>
        </p:nvSpPr>
        <p:spPr>
          <a:xfrm>
            <a:off x="924910" y="2133600"/>
            <a:ext cx="409904" cy="3731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B2E42-137B-8F45-A3BA-459C28166442}"/>
              </a:ext>
            </a:extLst>
          </p:cNvPr>
          <p:cNvSpPr txBox="1"/>
          <p:nvPr/>
        </p:nvSpPr>
        <p:spPr>
          <a:xfrm>
            <a:off x="911621" y="1727478"/>
            <a:ext cx="4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79423-BAF0-86ED-1EB8-17581AF1AA05}"/>
              </a:ext>
            </a:extLst>
          </p:cNvPr>
          <p:cNvSpPr/>
          <p:nvPr/>
        </p:nvSpPr>
        <p:spPr>
          <a:xfrm>
            <a:off x="2728947" y="2215662"/>
            <a:ext cx="597877" cy="3649110"/>
          </a:xfrm>
          <a:prstGeom prst="rect">
            <a:avLst/>
          </a:prstGeom>
          <a:solidFill>
            <a:schemeClr val="accent2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33AE6-B2E6-C949-8D6A-62EB0D925E83}"/>
              </a:ext>
            </a:extLst>
          </p:cNvPr>
          <p:cNvSpPr txBox="1"/>
          <p:nvPr/>
        </p:nvSpPr>
        <p:spPr>
          <a:xfrm>
            <a:off x="2216350" y="1912144"/>
            <a:ext cx="16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Conv1D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D6DE0-1EC4-D101-DE01-FFC633E797FD}"/>
              </a:ext>
            </a:extLst>
          </p:cNvPr>
          <p:cNvSpPr/>
          <p:nvPr/>
        </p:nvSpPr>
        <p:spPr>
          <a:xfrm>
            <a:off x="4683770" y="2174631"/>
            <a:ext cx="597877" cy="364911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3064E-ED7B-8DB7-21C1-D56EDA9B7FE7}"/>
              </a:ext>
            </a:extLst>
          </p:cNvPr>
          <p:cNvSpPr txBox="1"/>
          <p:nvPr/>
        </p:nvSpPr>
        <p:spPr>
          <a:xfrm>
            <a:off x="4303451" y="586477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layers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F5C82-7346-32A0-5481-53528C2417D6}"/>
              </a:ext>
            </a:extLst>
          </p:cNvPr>
          <p:cNvSpPr/>
          <p:nvPr/>
        </p:nvSpPr>
        <p:spPr>
          <a:xfrm>
            <a:off x="6664174" y="2133600"/>
            <a:ext cx="597877" cy="3649110"/>
          </a:xfrm>
          <a:prstGeom prst="rect">
            <a:avLst/>
          </a:prstGeom>
          <a:solidFill>
            <a:srgbClr val="FFC000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964F7-09A7-E146-DC26-7E9ED2EE5FB9}"/>
              </a:ext>
            </a:extLst>
          </p:cNvPr>
          <p:cNvSpPr txBox="1"/>
          <p:nvPr/>
        </p:nvSpPr>
        <p:spPr>
          <a:xfrm>
            <a:off x="6410460" y="5864772"/>
            <a:ext cx="110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 layers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20F608-3D49-60BB-72F1-25B12C7A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24" y="2967821"/>
            <a:ext cx="3637031" cy="206272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C05340E-8C0F-AF49-9F38-BEC276BB7124}"/>
              </a:ext>
            </a:extLst>
          </p:cNvPr>
          <p:cNvSpPr/>
          <p:nvPr/>
        </p:nvSpPr>
        <p:spPr>
          <a:xfrm>
            <a:off x="1561270" y="3830808"/>
            <a:ext cx="978408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63E2659-19D6-5472-54E0-8016B132A073}"/>
              </a:ext>
            </a:extLst>
          </p:cNvPr>
          <p:cNvSpPr/>
          <p:nvPr/>
        </p:nvSpPr>
        <p:spPr>
          <a:xfrm>
            <a:off x="3547297" y="3830808"/>
            <a:ext cx="978408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7CE6B3-79E2-8503-00F0-E8A549D99B43}"/>
              </a:ext>
            </a:extLst>
          </p:cNvPr>
          <p:cNvSpPr/>
          <p:nvPr/>
        </p:nvSpPr>
        <p:spPr>
          <a:xfrm>
            <a:off x="5556460" y="3830808"/>
            <a:ext cx="978408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5D197B-FF4C-6D32-057A-C860672D41B4}"/>
              </a:ext>
            </a:extLst>
          </p:cNvPr>
          <p:cNvSpPr/>
          <p:nvPr/>
        </p:nvSpPr>
        <p:spPr>
          <a:xfrm>
            <a:off x="7288171" y="3830808"/>
            <a:ext cx="978408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A5C-5084-0E99-856D-96EB914A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A1345-AC36-CB83-D3C4-FEAA7E7A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13" y="1690688"/>
            <a:ext cx="80962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0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0C27E-B5FF-4518-1F1C-48D58EF46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DED3-0012-4FB9-F796-291887C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FDD97-E7CE-D2BD-886E-3F5FA1DD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690688"/>
            <a:ext cx="7943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A0A-009C-D77C-849C-F7165584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4C221-DB73-B50C-97AD-1B5A6BD7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605745"/>
            <a:ext cx="7943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5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69D1B-D264-FE08-287E-F215D722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B513-FF87-1BE4-3BEB-B7BFB3B5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8DB89-9EB9-EFD7-7EE5-F1E9061C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690688"/>
            <a:ext cx="7943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7B7E-A50B-A0EA-9790-B409DF87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5A13B-BCA9-DDF3-C99D-E40CB6BD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14950" cy="435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6754C-3FD9-3CAD-DA1F-FEA161F8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11" y="1690687"/>
            <a:ext cx="53911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6597-053D-BFA0-8DE3-E81E6C72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05E5-1C44-65C3-AB9D-F61A46D0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4360-C5A8-8A12-D2D3-EF482B9D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0" y="0"/>
            <a:ext cx="10864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B63B-4CB6-3B5F-C307-00EFEADE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26F1-2187-1D55-9A4A-AA966972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C6A8C-9AD4-3155-F134-18F8D14D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616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CA177-5F9D-7272-47AF-EDDB20AD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23" y="0"/>
            <a:ext cx="6666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Time dependent model</vt:lpstr>
      <vt:lpstr>The model</vt:lpstr>
      <vt:lpstr>Preliminary results:</vt:lpstr>
      <vt:lpstr>Preliminary results</vt:lpstr>
      <vt:lpstr>Preliminary results</vt:lpstr>
      <vt:lpstr>Preliminary results</vt:lpstr>
      <vt:lpstr>Transfer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SONCCO SINCHI</dc:creator>
  <cp:lastModifiedBy>KURT SONCCO SINCHI</cp:lastModifiedBy>
  <cp:revision>1</cp:revision>
  <dcterms:created xsi:type="dcterms:W3CDTF">2024-12-02T21:34:30Z</dcterms:created>
  <dcterms:modified xsi:type="dcterms:W3CDTF">2024-12-02T22:01:56Z</dcterms:modified>
</cp:coreProperties>
</file>