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3" r:id="rId3"/>
    <p:sldId id="260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973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6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53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03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4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7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75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D0A3D-3DB2-89DB-AB99-DFE5340E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/>
              <a:t>Hyperparameter calculation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5E9E-C32C-FA52-1AE5-5C9942730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Orange surface with lines">
            <a:extLst>
              <a:ext uri="{FF2B5EF4-FFF2-40B4-BE49-F238E27FC236}">
                <a16:creationId xmlns:a16="http://schemas.microsoft.com/office/drawing/2014/main" id="{CFC1BDE4-3627-29FF-FB39-6F7DCF47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2" r="37461" b="888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0F6EE-C6B2-988D-4B99-3B1C2944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Comparison with </a:t>
            </a:r>
            <a:r>
              <a:rPr lang="en-US" sz="3700" dirty="0" err="1"/>
              <a:t>BiGRU</a:t>
            </a:r>
            <a:r>
              <a:rPr lang="en-US" sz="3700" dirty="0"/>
              <a:t> with Attention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5E67B-D321-EC67-157B-CE4A911A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4" y="2851111"/>
            <a:ext cx="4304604" cy="3400637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76DC1-C031-5693-AD63-A9515D56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81" y="2851111"/>
            <a:ext cx="4304604" cy="34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EE4-F23A-E535-B564-5EDD896D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4EE9-8313-19E4-AD18-60894F0D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D87E7-7701-3CF0-7FC8-52724256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0"/>
            <a:ext cx="1043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F256-3262-64C9-A6D5-5F1B14B3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355-B0A5-0B00-8788-C39CD39E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33728-87CB-E0FC-6215-B03DF70B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0"/>
            <a:ext cx="1043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57C1-0894-FA5E-4DE3-066816B9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E621-20C2-8A6D-7268-F24561B2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54034-0D97-F9DE-B3A4-D8215B16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0"/>
            <a:ext cx="1043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DE59-EFC9-9C2C-8346-2CCB4095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BiGRU</a:t>
            </a:r>
            <a:r>
              <a:rPr lang="en-US" dirty="0"/>
              <a:t> with Attention and CNN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5CDB-FD2C-7880-B3A7-AA2E7F95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6F50-D5D1-BF6F-F1F4-02FDF5F0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49EF-9994-C41B-4F18-9CAD1291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0" y="2859932"/>
            <a:ext cx="4987660" cy="3495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54340-B101-9F9E-43FE-07416062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50" y="215736"/>
            <a:ext cx="4585318" cy="3203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515AF-0AEB-DFCA-F7F9-923F93ED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921" y="3596886"/>
            <a:ext cx="4234776" cy="30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57536-901A-7487-C557-0A0D5893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Correlation distribution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64AF820A-E99A-6742-130F-EB4C34FD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Number of correlations above 0.9: 80.4 %</a:t>
            </a:r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49128-2636-150F-4201-CE2920EC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7" y="565167"/>
            <a:ext cx="5527433" cy="56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1948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729AC"/>
      </a:accent1>
      <a:accent2>
        <a:srgbClr val="D5174B"/>
      </a:accent2>
      <a:accent3>
        <a:srgbClr val="E74429"/>
      </a:accent3>
      <a:accent4>
        <a:srgbClr val="D58117"/>
      </a:accent4>
      <a:accent5>
        <a:srgbClr val="AAA71E"/>
      </a:accent5>
      <a:accent6>
        <a:srgbClr val="75B414"/>
      </a:accent6>
      <a:hlink>
        <a:srgbClr val="31944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27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Consolas</vt:lpstr>
      <vt:lpstr>Georgia Pro Semibold</vt:lpstr>
      <vt:lpstr>RocaVTI</vt:lpstr>
      <vt:lpstr>Hyperparameter calculation</vt:lpstr>
      <vt:lpstr>Comparison with BiGRU with Attention</vt:lpstr>
      <vt:lpstr>PowerPoint Presentation</vt:lpstr>
      <vt:lpstr>PowerPoint Presentation</vt:lpstr>
      <vt:lpstr>PowerPoint Presentation</vt:lpstr>
      <vt:lpstr>Comparison with BiGRU with Attention and CNN out</vt:lpstr>
      <vt:lpstr>Preliminary results</vt:lpstr>
      <vt:lpstr>Correlation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2</cp:revision>
  <dcterms:created xsi:type="dcterms:W3CDTF">2024-10-15T15:06:23Z</dcterms:created>
  <dcterms:modified xsi:type="dcterms:W3CDTF">2024-10-21T20:43:43Z</dcterms:modified>
</cp:coreProperties>
</file>