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3" r:id="rId10"/>
    <p:sldId id="267" r:id="rId11"/>
    <p:sldId id="266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E488-A931-B6C1-8053-28BAF6584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CA83-7F34-842D-D11E-DCFFE5BB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BB03-C76F-E2AB-69BD-E35DD45A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E96D-65CA-F486-70A2-2AB32718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7B61-C5D7-FB62-9169-CCCB039C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6821-9590-3858-B020-05019F27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8F2FD-7030-FA82-2D4D-6C076732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1863-9F31-6E44-9522-226C76D8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9804-AC6D-DA07-0989-6F40944F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42B8-69A3-EC3E-9162-E9B6AA9F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59C9-707B-06AA-AFF8-FF30DC95B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DB1FB-69D0-AE9A-C00D-1069F9D3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C6BF-8A84-D2ED-FB42-8A637FDB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055D-4CE8-3FEB-D69C-0AB2F4A4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BAC0-EC82-2A64-F97B-A908B7F4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146F-039A-12AE-A2F2-B25ECAFA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A648-A23D-7CBA-2642-37B0AA7B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886A-38DE-AAD2-F417-AA044FDF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B72B-D932-008A-C264-842F1D4F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3E32-C17D-9EDD-2667-1F391365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14AA-8F56-B380-E4EC-64BC6EEF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638B-9451-A8E1-40BA-22F35901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09FC-B918-F6C6-4365-97D47F5B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E3F4-B507-BCA3-E225-00384EA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5B43-CC18-D65E-148F-8956127C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358E-DC6A-232F-EBA5-42BF6552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A1F4-614A-B391-7AA5-4FF4675AD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1A8EE-5EA7-B730-42FB-AD4EF92F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B7194-188E-05D6-6D66-BB08F840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DEB5-043A-BA20-335F-C481A875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6BEA4-38F6-46F2-357F-8A8B85D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D244-F199-F0EE-A326-B930D8DC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A9F2-4183-87E5-51C1-8498A900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27BF0-16AD-B18D-5218-BC61988D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BFE25-94E1-96EC-A21B-23D2FCE65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E7A7-3981-00CE-C4BA-AE1E4099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138E8-1377-1AEE-6D64-2A82FCA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D8116-7EBB-7920-8148-03ABBB02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E2CF1-7341-4B88-3651-4F180135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8C33-48BD-4A2F-B49F-E411DFA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8F9DE-886E-E415-63BF-31C7F679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844C8-60A2-3882-E9FB-55A6EA17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2B0B6-83B7-6B22-BDC7-01F271DF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60BBC-C5EA-E076-24EA-2120B3B1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468D7-FED5-F939-B42E-E7C321B3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A88D-07EE-5EA1-E187-6637446C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DEB-5052-D8AC-76BA-E5F93305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ED0F-6F94-2128-F07E-36B18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0AEA3-0F28-66C8-A49B-F3CE2D30C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84C8E-B29D-27DB-013C-C4E3E874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0E43D-AC38-95B4-4068-17FD8171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5341-FEDA-9FF2-5FC6-3F01ED3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0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5C8-1577-A45F-E852-B3897034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565DE-750A-4235-A2B1-2D01A5D80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02F6-5055-E2B4-0077-BD67B311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EE5-7829-7157-8152-491E0091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6E356-0B9C-466F-B308-99ED8663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39997-BA96-7D88-CF26-0AEAC981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51374-2B5F-6132-8973-36EF726F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FD79A-80CD-7AE5-656F-1CA04AEB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084E-7B76-E1A1-3F22-DD4A8C39F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A0897-37B0-4242-AD29-82915824998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8B89-EC68-6A0A-B3D7-E61C80A16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6EAD-8339-3638-56ED-4C24D972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8D776-4D9E-B79E-88FB-99778767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TTF ML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22773-668D-F118-6483-330771D5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30D76-1580-373E-3479-D73B5FC2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RMSE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617FC-7FFB-D99B-E7DE-04A6386B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98680"/>
            <a:ext cx="6780700" cy="4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0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DEC-E174-AD27-22EC-33BDE627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– Computational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EB1C4-822A-2B9F-C302-C0FCB442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1" y="1840838"/>
            <a:ext cx="10860016" cy="179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A5DDC-C9CD-43E9-7702-B89F3DFC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5017162"/>
            <a:ext cx="10221751" cy="116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A33A9-7C02-5234-6CC6-AD661FB69E85}"/>
              </a:ext>
            </a:extLst>
          </p:cNvPr>
          <p:cNvSpPr txBox="1"/>
          <p:nvPr/>
        </p:nvSpPr>
        <p:spPr>
          <a:xfrm>
            <a:off x="4893013" y="37256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98250-ABF9-1DA9-130A-4846167CB79A}"/>
              </a:ext>
            </a:extLst>
          </p:cNvPr>
          <p:cNvSpPr txBox="1"/>
          <p:nvPr/>
        </p:nvSpPr>
        <p:spPr>
          <a:xfrm>
            <a:off x="4893013" y="625488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B6609-2C5A-3F6E-7789-5A4BB3A1927E}"/>
              </a:ext>
            </a:extLst>
          </p:cNvPr>
          <p:cNvSpPr/>
          <p:nvPr/>
        </p:nvSpPr>
        <p:spPr>
          <a:xfrm>
            <a:off x="4260715" y="2943614"/>
            <a:ext cx="1322962" cy="32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5BE2A-458C-3350-99F5-3CF80D202949}"/>
              </a:ext>
            </a:extLst>
          </p:cNvPr>
          <p:cNvSpPr/>
          <p:nvPr/>
        </p:nvSpPr>
        <p:spPr>
          <a:xfrm>
            <a:off x="4472382" y="5437762"/>
            <a:ext cx="1322962" cy="32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A72A-6089-54C9-4A93-2AF74507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298A-927C-C21E-B783-4103F02E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78EC-5EA0-8ABF-1765-FE6FF65D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3: Using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4F18-9E80-BE7B-1CAA-B56D7C40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4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C9CE-AFE1-978A-F82C-A8CDDC25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3564-F86B-FF7A-7266-CD76603B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5625"/>
            <a:ext cx="5438775" cy="416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A5E3B-E473-A8B2-D0D0-489375D2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19" y="1690688"/>
            <a:ext cx="54387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5D14-5970-3AA0-B988-5B5874D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1a: 1 soil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141A-95E9-6072-60FC-6FF778C7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500 examples with Vs ranging from 100 to 800 m/s.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0A329-A22C-AB28-3F31-943F3DF4E730}"/>
              </a:ext>
            </a:extLst>
          </p:cNvPr>
          <p:cNvSpPr/>
          <p:nvPr/>
        </p:nvSpPr>
        <p:spPr>
          <a:xfrm>
            <a:off x="2082799" y="2929467"/>
            <a:ext cx="338667" cy="270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ABB28-D56E-F69C-6ABF-BCC1365930A1}"/>
              </a:ext>
            </a:extLst>
          </p:cNvPr>
          <p:cNvSpPr/>
          <p:nvPr/>
        </p:nvSpPr>
        <p:spPr>
          <a:xfrm>
            <a:off x="2091267" y="6036733"/>
            <a:ext cx="330199" cy="275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76FA8-FC11-B302-0CED-49EB28BBFBE0}"/>
              </a:ext>
            </a:extLst>
          </p:cNvPr>
          <p:cNvSpPr txBox="1"/>
          <p:nvPr/>
        </p:nvSpPr>
        <p:spPr>
          <a:xfrm>
            <a:off x="1227667" y="2997200"/>
            <a:ext cx="42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D6E67-543C-3AA5-90E9-956E1F20B8E1}"/>
              </a:ext>
            </a:extLst>
          </p:cNvPr>
          <p:cNvSpPr txBox="1"/>
          <p:nvPr/>
        </p:nvSpPr>
        <p:spPr>
          <a:xfrm>
            <a:off x="1124236" y="5942568"/>
            <a:ext cx="6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</a:t>
            </a:r>
          </a:p>
        </p:txBody>
      </p:sp>
      <p:pic>
        <p:nvPicPr>
          <p:cNvPr id="1026" name="Picture 2" descr="Neural Network: A Complete Beginners Guide - Gadictos">
            <a:extLst>
              <a:ext uri="{FF2B5EF4-FFF2-40B4-BE49-F238E27FC236}">
                <a16:creationId xmlns:a16="http://schemas.microsoft.com/office/drawing/2014/main" id="{4C85C461-692C-ABC3-81A8-E57D8291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09" y="3036358"/>
            <a:ext cx="45148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D63205-8AEB-135A-D0D5-7E7AB3D5D359}"/>
              </a:ext>
            </a:extLst>
          </p:cNvPr>
          <p:cNvSpPr/>
          <p:nvPr/>
        </p:nvSpPr>
        <p:spPr>
          <a:xfrm>
            <a:off x="9061981" y="4261378"/>
            <a:ext cx="330199" cy="275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56F75-85AA-7F0E-8E9E-543531191115}"/>
              </a:ext>
            </a:extLst>
          </p:cNvPr>
          <p:cNvSpPr txBox="1"/>
          <p:nvPr/>
        </p:nvSpPr>
        <p:spPr>
          <a:xfrm>
            <a:off x="8616143" y="4671482"/>
            <a:ext cx="111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 @ </a:t>
            </a:r>
            <a:r>
              <a:rPr lang="en-US" dirty="0" err="1"/>
              <a:t>freq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3909-41D9-0C66-835E-77F99321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5" name="Picture 4" descr="A graph showing the value of a train&#10;&#10;Description automatically generated">
            <a:extLst>
              <a:ext uri="{FF2B5EF4-FFF2-40B4-BE49-F238E27FC236}">
                <a16:creationId xmlns:a16="http://schemas.microsoft.com/office/drawing/2014/main" id="{298AE4E8-4A0A-6131-BA9D-79C1F890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243259"/>
            <a:ext cx="5131088" cy="3873970"/>
          </a:xfrm>
          <a:prstGeom prst="rect">
            <a:avLst/>
          </a:prstGeom>
        </p:spPr>
      </p:pic>
      <p:pic>
        <p:nvPicPr>
          <p:cNvPr id="7" name="Picture 6" descr="A graph of a frequency&#10;&#10;Description automatically generated">
            <a:extLst>
              <a:ext uri="{FF2B5EF4-FFF2-40B4-BE49-F238E27FC236}">
                <a16:creationId xmlns:a16="http://schemas.microsoft.com/office/drawing/2014/main" id="{ED3D60AB-2C53-701B-AF80-493E3D0C6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950875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5D14-5970-3AA0-B988-5B5874D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1a: 1 soil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141A-95E9-6072-60FC-6FF778C7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approach: Calculate the complete TF function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0A329-A22C-AB28-3F31-943F3DF4E730}"/>
              </a:ext>
            </a:extLst>
          </p:cNvPr>
          <p:cNvSpPr/>
          <p:nvPr/>
        </p:nvSpPr>
        <p:spPr>
          <a:xfrm>
            <a:off x="2082799" y="2929467"/>
            <a:ext cx="338667" cy="270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76FA8-FC11-B302-0CED-49EB28BBFBE0}"/>
              </a:ext>
            </a:extLst>
          </p:cNvPr>
          <p:cNvSpPr txBox="1"/>
          <p:nvPr/>
        </p:nvSpPr>
        <p:spPr>
          <a:xfrm>
            <a:off x="1227667" y="2997200"/>
            <a:ext cx="42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63205-8AEB-135A-D0D5-7E7AB3D5D359}"/>
              </a:ext>
            </a:extLst>
          </p:cNvPr>
          <p:cNvSpPr/>
          <p:nvPr/>
        </p:nvSpPr>
        <p:spPr>
          <a:xfrm>
            <a:off x="9061981" y="2929468"/>
            <a:ext cx="330199" cy="270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56F75-85AA-7F0E-8E9E-543531191115}"/>
              </a:ext>
            </a:extLst>
          </p:cNvPr>
          <p:cNvSpPr txBox="1"/>
          <p:nvPr/>
        </p:nvSpPr>
        <p:spPr>
          <a:xfrm>
            <a:off x="9657543" y="29294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TTF</a:t>
            </a:r>
          </a:p>
        </p:txBody>
      </p:sp>
      <p:pic>
        <p:nvPicPr>
          <p:cNvPr id="2050" name="Picture 2" descr="Latent and Embedding Space | Baeldung on Computer Science">
            <a:extLst>
              <a:ext uri="{FF2B5EF4-FFF2-40B4-BE49-F238E27FC236}">
                <a16:creationId xmlns:a16="http://schemas.microsoft.com/office/drawing/2014/main" id="{06432EA3-113F-869F-992F-AE0C322C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66" y="2425978"/>
            <a:ext cx="4618831" cy="4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69B59-3424-57AE-00FE-E03BB66F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EF66F-5007-E288-1744-875EAA83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224018"/>
            <a:ext cx="5131088" cy="3912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04594-1F3E-544C-7482-A67B82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950875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D1008-9705-3EE7-D1BD-E2464F10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pic>
        <p:nvPicPr>
          <p:cNvPr id="9" name="Picture 8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7E038AAB-6C37-98A9-653B-29365387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11" y="2072640"/>
            <a:ext cx="7505702" cy="4128135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A3A90-EF63-11FE-4103-83392D29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97261FE1-293F-CF00-8CC4-821C72E0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11" y="2072640"/>
            <a:ext cx="7505702" cy="4128135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240D5-1504-14D5-CAC9-4BA674FD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pic>
        <p:nvPicPr>
          <p:cNvPr id="7" name="Content Placeholder 6" descr="A graph of a graph of a frequency&#10;&#10;Description automatically generated with medium confidence">
            <a:extLst>
              <a:ext uri="{FF2B5EF4-FFF2-40B4-BE49-F238E27FC236}">
                <a16:creationId xmlns:a16="http://schemas.microsoft.com/office/drawing/2014/main" id="{A8A033F0-8BE2-DA60-93D8-D30280AEC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211" y="2072640"/>
            <a:ext cx="7505702" cy="412813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30D76-1580-373E-3479-D73B5FC2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Correlation Coefficient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4DBF7F-BD16-E9DE-2654-DB4989EA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15556"/>
            <a:ext cx="6780700" cy="54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69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TTF ML Predictions</vt:lpstr>
      <vt:lpstr>Case 1a: 1 soil</vt:lpstr>
      <vt:lpstr>Results</vt:lpstr>
      <vt:lpstr>Case 1a: 1 soil</vt:lpstr>
      <vt:lpstr>Results</vt:lpstr>
      <vt:lpstr>Comparison</vt:lpstr>
      <vt:lpstr>Comparison</vt:lpstr>
      <vt:lpstr>Comparison</vt:lpstr>
      <vt:lpstr>Comparison Correlation Coefficient</vt:lpstr>
      <vt:lpstr>Comparison RMSE</vt:lpstr>
      <vt:lpstr>Comparison – Computational Time</vt:lpstr>
      <vt:lpstr>Issue:</vt:lpstr>
      <vt:lpstr>Approach 3: Using RNN</vt:lpstr>
      <vt:lpstr>LSTM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SONCCO SINCHI</dc:creator>
  <cp:lastModifiedBy>KURT SONCCO SINCHI</cp:lastModifiedBy>
  <cp:revision>7</cp:revision>
  <dcterms:created xsi:type="dcterms:W3CDTF">2024-08-28T18:21:14Z</dcterms:created>
  <dcterms:modified xsi:type="dcterms:W3CDTF">2024-09-12T23:15:02Z</dcterms:modified>
</cp:coreProperties>
</file>