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35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3E488-A931-B6C1-8053-28BAF6584E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D9CA83-7F34-842D-D11E-DCFFE5BB77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8ABB03-C76F-E2AB-69BD-E35DD45A5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A0897-37B0-4242-AD29-829158249986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59E96D-65CA-F486-70A2-2AB327189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9D7B61-C5D7-FB62-9169-CCCB039C0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4A8DC-1674-429B-A490-61A2D7945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899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D6821-9590-3858-B020-05019F271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08F2FD-7030-FA82-2D4D-6C07673242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A81863-9F31-6E44-9522-226C76D8B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A0897-37B0-4242-AD29-829158249986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709804-AC6D-DA07-0989-6F40944F0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1942B8-69A3-EC3E-9162-E9B6AA9F5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4A8DC-1674-429B-A490-61A2D7945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774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1859C9-707B-06AA-AFF8-FF30DC95B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5DB1FB-69D0-AE9A-C00D-1069F9D3D2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41C6BF-8A84-D2ED-FB42-8A637FDBB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A0897-37B0-4242-AD29-829158249986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33055D-4CE8-3FEB-D69C-0AB2F4A41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9BAC0-EC82-2A64-F97B-A908B7F48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4A8DC-1674-429B-A490-61A2D7945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585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B146F-039A-12AE-A2F2-B25ECAFAE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4DA648-A23D-7CBA-2642-37B0AA7B0F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2B886A-38DE-AAD2-F417-AA044FDF7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A0897-37B0-4242-AD29-829158249986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D6B72B-D932-008A-C264-842F1D4F6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C03E32-C17D-9EDD-2667-1F3913656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4A8DC-1674-429B-A490-61A2D7945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61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114AA-8F56-B380-E4EC-64BC6EEF1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C2638B-9451-A8E1-40BA-22F35901C0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C009FC-B918-F6C6-4365-97D47F5B4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A0897-37B0-4242-AD29-829158249986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93E3F4-B507-BCA3-E225-00384EADF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A85B43-CC18-D65E-148F-8956127C9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4A8DC-1674-429B-A490-61A2D7945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826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3358E-DC6A-232F-EBA5-42BF6552E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72A1F4-614A-B391-7AA5-4FF4675AD4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C1A8EE-5EA7-B730-42FB-AD4EF92FA1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1B7194-188E-05D6-6D66-BB08F8402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A0897-37B0-4242-AD29-829158249986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D3DEB5-043A-BA20-335F-C481A8756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6BEA4-38F6-46F2-357F-8A8B85D7A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4A8DC-1674-429B-A490-61A2D7945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136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0D244-F199-F0EE-A326-B930D8DC7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A6A9F2-4183-87E5-51C1-8498A9007A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627BF0-16AD-B18D-5218-BC61988DAC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FBFE25-94E1-96EC-A21B-23D2FCE655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04E7A7-3981-00CE-C4BA-AE1E409980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4138E8-1377-1AEE-6D64-2A82FCAB4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A0897-37B0-4242-AD29-829158249986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3D8116-7EBB-7920-8148-03ABBB02A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3E2CF1-7341-4B88-3651-4F1801354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4A8DC-1674-429B-A490-61A2D7945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984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98C33-48BD-4A2F-B49F-E411DFAA5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28F9DE-886E-E415-63BF-31C7F6799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A0897-37B0-4242-AD29-829158249986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A844C8-60A2-3882-E9FB-55A6EA17E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A2B0B6-83B7-6B22-BDC7-01F271DFF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4A8DC-1674-429B-A490-61A2D7945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617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D60BBC-C5EA-E076-24EA-2120B3B16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A0897-37B0-4242-AD29-829158249986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5468D7-FED5-F939-B42E-E7C321B32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E3A88D-07EE-5EA1-E187-6637446C2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4A8DC-1674-429B-A490-61A2D7945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930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AADEB-5052-D8AC-76BA-E5F93305E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C6ED0F-6F94-2128-F07E-36B18B0C56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E0AEA3-0F28-66C8-A49B-F3CE2D30CD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984C8E-B29D-27DB-013C-C4E3E8747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A0897-37B0-4242-AD29-829158249986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10E43D-AC38-95B4-4068-17FD81714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525341-FEDA-9FF2-5FC6-3F01ED3A5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4A8DC-1674-429B-A490-61A2D7945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204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E05C8-1577-A45F-E852-B3897034A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E565DE-750A-4235-A2B1-2D01A5D808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C902F6-5055-E2B4-0077-BD67B3118B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837EE5-7829-7157-8152-491E0091A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A0897-37B0-4242-AD29-829158249986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96E356-0B9C-466F-B308-99ED8663F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D39997-BA96-7D88-CF26-0AEAC981B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4A8DC-1674-429B-A490-61A2D7945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075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E51374-2B5F-6132-8973-36EF726F4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5FD79A-80CD-7AE5-656F-1CA04AEB63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96084E-7B76-E1A1-3F22-DD4A8C39FD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75A0897-37B0-4242-AD29-829158249986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498B89-EC68-6A0A-B3D7-E61C80A16B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3D6EAD-8339-3638-56ED-4C24D97248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364A8DC-1674-429B-A490-61A2D7945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248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18D776-4D9E-B79E-88FB-99778767C0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n-US" sz="4800">
                <a:solidFill>
                  <a:srgbClr val="FFFFFF"/>
                </a:solidFill>
              </a:rPr>
              <a:t>TTF ML Predictions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222773-668D-F118-6483-330771D53D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171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D5D14-5970-3AA0-B988-5B5874DA2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1a: 1 soil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00141A-95E9-6072-60FC-6FF778C7F5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500 examples with Vs ranging from 100 to 800 m/s.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F40A329-A22C-AB28-3F31-943F3DF4E730}"/>
              </a:ext>
            </a:extLst>
          </p:cNvPr>
          <p:cNvSpPr/>
          <p:nvPr/>
        </p:nvSpPr>
        <p:spPr>
          <a:xfrm>
            <a:off x="2082799" y="2929467"/>
            <a:ext cx="338667" cy="27093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F9ABB28-D56E-F69C-6ABF-BCC1365930A1}"/>
              </a:ext>
            </a:extLst>
          </p:cNvPr>
          <p:cNvSpPr/>
          <p:nvPr/>
        </p:nvSpPr>
        <p:spPr>
          <a:xfrm>
            <a:off x="2091267" y="6036733"/>
            <a:ext cx="330199" cy="2751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176FA8-FC11-B302-0CED-49EB28BBFBE0}"/>
              </a:ext>
            </a:extLst>
          </p:cNvPr>
          <p:cNvSpPr txBox="1"/>
          <p:nvPr/>
        </p:nvSpPr>
        <p:spPr>
          <a:xfrm>
            <a:off x="1227667" y="2997200"/>
            <a:ext cx="423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7D6E67-543C-3AA5-90E9-956E1F20B8E1}"/>
              </a:ext>
            </a:extLst>
          </p:cNvPr>
          <p:cNvSpPr txBox="1"/>
          <p:nvPr/>
        </p:nvSpPr>
        <p:spPr>
          <a:xfrm>
            <a:off x="1124236" y="5942568"/>
            <a:ext cx="629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Freq</a:t>
            </a:r>
          </a:p>
        </p:txBody>
      </p:sp>
      <p:pic>
        <p:nvPicPr>
          <p:cNvPr id="1026" name="Picture 2" descr="Neural Network: A Complete Beginners Guide - Gadictos">
            <a:extLst>
              <a:ext uri="{FF2B5EF4-FFF2-40B4-BE49-F238E27FC236}">
                <a16:creationId xmlns:a16="http://schemas.microsoft.com/office/drawing/2014/main" id="{4C85C461-692C-ABC3-81A8-E57D829189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5909" y="3036358"/>
            <a:ext cx="4514850" cy="300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5D63205-8AEB-135A-D0D5-7E7AB3D5D359}"/>
              </a:ext>
            </a:extLst>
          </p:cNvPr>
          <p:cNvSpPr/>
          <p:nvPr/>
        </p:nvSpPr>
        <p:spPr>
          <a:xfrm>
            <a:off x="9061981" y="4261378"/>
            <a:ext cx="330199" cy="2751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D56F75-85AA-7F0E-8E9E-543531191115}"/>
              </a:ext>
            </a:extLst>
          </p:cNvPr>
          <p:cNvSpPr txBox="1"/>
          <p:nvPr/>
        </p:nvSpPr>
        <p:spPr>
          <a:xfrm>
            <a:off x="8616143" y="4671482"/>
            <a:ext cx="1111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TF @ </a:t>
            </a:r>
            <a:r>
              <a:rPr lang="en-US" dirty="0" err="1"/>
              <a:t>freq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657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13909-41D9-0C66-835E-77F993218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8AE4E8-4A0A-6131-BA9D-79C1F89033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025" y="1690688"/>
            <a:ext cx="5514975" cy="41624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D3D60AB-2C53-701B-AF80-493E3D0C66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3175" y="1500188"/>
            <a:ext cx="5391150" cy="435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58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D5D14-5970-3AA0-B988-5B5874DA2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1a: 1 soil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00141A-95E9-6072-60FC-6FF778C7F5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Transformer approach: Calculate the complete TF function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F40A329-A22C-AB28-3F31-943F3DF4E730}"/>
              </a:ext>
            </a:extLst>
          </p:cNvPr>
          <p:cNvSpPr/>
          <p:nvPr/>
        </p:nvSpPr>
        <p:spPr>
          <a:xfrm>
            <a:off x="2082799" y="2929467"/>
            <a:ext cx="338667" cy="27093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176FA8-FC11-B302-0CED-49EB28BBFBE0}"/>
              </a:ext>
            </a:extLst>
          </p:cNvPr>
          <p:cNvSpPr txBox="1"/>
          <p:nvPr/>
        </p:nvSpPr>
        <p:spPr>
          <a:xfrm>
            <a:off x="1227667" y="2997200"/>
            <a:ext cx="423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D63205-8AEB-135A-D0D5-7E7AB3D5D359}"/>
              </a:ext>
            </a:extLst>
          </p:cNvPr>
          <p:cNvSpPr/>
          <p:nvPr/>
        </p:nvSpPr>
        <p:spPr>
          <a:xfrm>
            <a:off x="9061981" y="2929468"/>
            <a:ext cx="330199" cy="270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D56F75-85AA-7F0E-8E9E-543531191115}"/>
              </a:ext>
            </a:extLst>
          </p:cNvPr>
          <p:cNvSpPr txBox="1"/>
          <p:nvPr/>
        </p:nvSpPr>
        <p:spPr>
          <a:xfrm>
            <a:off x="9657543" y="2929467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TTF</a:t>
            </a:r>
          </a:p>
        </p:txBody>
      </p:sp>
      <p:pic>
        <p:nvPicPr>
          <p:cNvPr id="2050" name="Picture 2" descr="Latent and Embedding Space | Baeldung on Computer Science">
            <a:extLst>
              <a:ext uri="{FF2B5EF4-FFF2-40B4-BE49-F238E27FC236}">
                <a16:creationId xmlns:a16="http://schemas.microsoft.com/office/drawing/2014/main" id="{06432EA3-113F-869F-992F-AE0C322C41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6666" y="2425978"/>
            <a:ext cx="4618831" cy="4176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1982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69B59-3424-57AE-00FE-E03BB66F6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DCE38E-2CB4-2224-C8B4-C8ED8EE598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9C95CA-C061-E639-ED6A-065A8912FA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675" y="1825623"/>
            <a:ext cx="5514975" cy="42576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8804594-1F3E-544C-7482-A67B82F05C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3175" y="1777999"/>
            <a:ext cx="5391150" cy="435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8408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BA72A-6089-54C9-4A93-2AF74507D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step: Case 1a with multiple soils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A298A-927C-C21E-B783-4103F02EEB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1012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52</Words>
  <Application>Microsoft Office PowerPoint</Application>
  <PresentationFormat>Widescreen</PresentationFormat>
  <Paragraphs>13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TTF ML Predictions</vt:lpstr>
      <vt:lpstr>Case 1a: 1 soil</vt:lpstr>
      <vt:lpstr>Results</vt:lpstr>
      <vt:lpstr>Case 1a: 1 soil</vt:lpstr>
      <vt:lpstr>Results</vt:lpstr>
      <vt:lpstr>Next step: Case 1a with multiple soils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KURT SONCCO SINCHI</dc:creator>
  <cp:lastModifiedBy>KURT SONCCO SINCHI</cp:lastModifiedBy>
  <cp:revision>1</cp:revision>
  <dcterms:created xsi:type="dcterms:W3CDTF">2024-08-28T18:21:14Z</dcterms:created>
  <dcterms:modified xsi:type="dcterms:W3CDTF">2024-08-28T20:53:50Z</dcterms:modified>
</cp:coreProperties>
</file>