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2" r:id="rId8"/>
    <p:sldId id="264" r:id="rId9"/>
    <p:sldId id="263" r:id="rId10"/>
    <p:sldId id="267" r:id="rId11"/>
    <p:sldId id="266" r:id="rId12"/>
    <p:sldId id="26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35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3E488-A931-B6C1-8053-28BAF6584E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D9CA83-7F34-842D-D11E-DCFFE5BB77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8ABB03-C76F-E2AB-69BD-E35DD45A5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A0897-37B0-4242-AD29-829158249986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59E96D-65CA-F486-70A2-2AB327189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9D7B61-C5D7-FB62-9169-CCCB039C0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4A8DC-1674-429B-A490-61A2D7945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899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D6821-9590-3858-B020-05019F271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08F2FD-7030-FA82-2D4D-6C07673242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A81863-9F31-6E44-9522-226C76D8B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A0897-37B0-4242-AD29-829158249986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09804-AC6D-DA07-0989-6F40944F0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1942B8-69A3-EC3E-9162-E9B6AA9F5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4A8DC-1674-429B-A490-61A2D7945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774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1859C9-707B-06AA-AFF8-FF30DC95B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5DB1FB-69D0-AE9A-C00D-1069F9D3D2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41C6BF-8A84-D2ED-FB42-8A637FDBB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A0897-37B0-4242-AD29-829158249986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33055D-4CE8-3FEB-D69C-0AB2F4A41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9BAC0-EC82-2A64-F97B-A908B7F48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4A8DC-1674-429B-A490-61A2D7945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585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B146F-039A-12AE-A2F2-B25ECAFAE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4DA648-A23D-7CBA-2642-37B0AA7B0F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2B886A-38DE-AAD2-F417-AA044FDF7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A0897-37B0-4242-AD29-829158249986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D6B72B-D932-008A-C264-842F1D4F6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C03E32-C17D-9EDD-2667-1F3913656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4A8DC-1674-429B-A490-61A2D7945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61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114AA-8F56-B380-E4EC-64BC6EEF1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C2638B-9451-A8E1-40BA-22F35901C0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009FC-B918-F6C6-4365-97D47F5B4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A0897-37B0-4242-AD29-829158249986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93E3F4-B507-BCA3-E225-00384EADF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A85B43-CC18-D65E-148F-8956127C9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4A8DC-1674-429B-A490-61A2D7945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826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3358E-DC6A-232F-EBA5-42BF6552E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2A1F4-614A-B391-7AA5-4FF4675AD4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C1A8EE-5EA7-B730-42FB-AD4EF92FA1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1B7194-188E-05D6-6D66-BB08F8402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A0897-37B0-4242-AD29-829158249986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D3DEB5-043A-BA20-335F-C481A8756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6BEA4-38F6-46F2-357F-8A8B85D7A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4A8DC-1674-429B-A490-61A2D7945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136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0D244-F199-F0EE-A326-B930D8DC7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A6A9F2-4183-87E5-51C1-8498A9007A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627BF0-16AD-B18D-5218-BC61988DAC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FBFE25-94E1-96EC-A21B-23D2FCE655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04E7A7-3981-00CE-C4BA-AE1E409980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4138E8-1377-1AEE-6D64-2A82FCAB4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A0897-37B0-4242-AD29-829158249986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3D8116-7EBB-7920-8148-03ABBB02A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3E2CF1-7341-4B88-3651-4F1801354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4A8DC-1674-429B-A490-61A2D7945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984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98C33-48BD-4A2F-B49F-E411DFAA5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28F9DE-886E-E415-63BF-31C7F6799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A0897-37B0-4242-AD29-829158249986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A844C8-60A2-3882-E9FB-55A6EA17E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A2B0B6-83B7-6B22-BDC7-01F271DFF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4A8DC-1674-429B-A490-61A2D7945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617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D60BBC-C5EA-E076-24EA-2120B3B16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A0897-37B0-4242-AD29-829158249986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5468D7-FED5-F939-B42E-E7C321B32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E3A88D-07EE-5EA1-E187-6637446C2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4A8DC-1674-429B-A490-61A2D7945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930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AADEB-5052-D8AC-76BA-E5F93305E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C6ED0F-6F94-2128-F07E-36B18B0C56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E0AEA3-0F28-66C8-A49B-F3CE2D30CD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984C8E-B29D-27DB-013C-C4E3E8747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A0897-37B0-4242-AD29-829158249986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10E43D-AC38-95B4-4068-17FD81714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525341-FEDA-9FF2-5FC6-3F01ED3A5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4A8DC-1674-429B-A490-61A2D7945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204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E05C8-1577-A45F-E852-B3897034A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E565DE-750A-4235-A2B1-2D01A5D808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C902F6-5055-E2B4-0077-BD67B3118B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837EE5-7829-7157-8152-491E0091A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A0897-37B0-4242-AD29-829158249986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96E356-0B9C-466F-B308-99ED8663F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D39997-BA96-7D88-CF26-0AEAC981B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4A8DC-1674-429B-A490-61A2D7945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075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E51374-2B5F-6132-8973-36EF726F4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5FD79A-80CD-7AE5-656F-1CA04AEB63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96084E-7B76-E1A1-3F22-DD4A8C39FD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75A0897-37B0-4242-AD29-829158249986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498B89-EC68-6A0A-B3D7-E61C80A16B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3D6EAD-8339-3638-56ED-4C24D97248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364A8DC-1674-429B-A490-61A2D7945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248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18D776-4D9E-B79E-88FB-99778767C0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800">
                <a:solidFill>
                  <a:srgbClr val="FFFFFF"/>
                </a:solidFill>
              </a:rPr>
              <a:t>TTF ML Predictions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222773-668D-F118-6483-330771D53D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1717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530D76-1580-373E-3479-D73B5FC2D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prstGeom prst="ellipse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5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Comparison RMSE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B4617FC-7FFB-D99B-E7DE-04A6386B9F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316" y="1198680"/>
            <a:ext cx="6780700" cy="4458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7047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14DEC-E174-AD27-22EC-33BDE6279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– Computational Time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1EB1C4-822A-2B9F-C302-C0FCB44202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991" y="1840838"/>
            <a:ext cx="10860016" cy="17909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D3A5DDC-C9CD-43E9-7702-B89F3DFC41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124" y="5017162"/>
            <a:ext cx="10221751" cy="116221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E9A33A9-7C02-5234-6CC6-AD661FB69E85}"/>
              </a:ext>
            </a:extLst>
          </p:cNvPr>
          <p:cNvSpPr txBox="1"/>
          <p:nvPr/>
        </p:nvSpPr>
        <p:spPr>
          <a:xfrm>
            <a:off x="4893013" y="3725694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798250-ABF9-1DA9-130A-4846167CB79A}"/>
              </a:ext>
            </a:extLst>
          </p:cNvPr>
          <p:cNvSpPr txBox="1"/>
          <p:nvPr/>
        </p:nvSpPr>
        <p:spPr>
          <a:xfrm>
            <a:off x="4893013" y="6254885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 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AB6609-2C5A-3F6E-7789-5A4BB3A1927E}"/>
              </a:ext>
            </a:extLst>
          </p:cNvPr>
          <p:cNvSpPr/>
          <p:nvPr/>
        </p:nvSpPr>
        <p:spPr>
          <a:xfrm>
            <a:off x="4260715" y="2943614"/>
            <a:ext cx="1322962" cy="3210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7E5BE2A-458C-3350-99F5-3CF80D202949}"/>
              </a:ext>
            </a:extLst>
          </p:cNvPr>
          <p:cNvSpPr/>
          <p:nvPr/>
        </p:nvSpPr>
        <p:spPr>
          <a:xfrm>
            <a:off x="4472382" y="5437762"/>
            <a:ext cx="1322962" cy="3210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8135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BA72A-6089-54C9-4A93-2AF74507D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step: Case 1a with multiple soils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A298A-927C-C21E-B783-4103F02EEB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101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D5D14-5970-3AA0-B988-5B5874DA2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1a: 1 soil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0141A-95E9-6072-60FC-6FF778C7F5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500 examples with Vs ranging from 100 to 800 m/s.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40A329-A22C-AB28-3F31-943F3DF4E730}"/>
              </a:ext>
            </a:extLst>
          </p:cNvPr>
          <p:cNvSpPr/>
          <p:nvPr/>
        </p:nvSpPr>
        <p:spPr>
          <a:xfrm>
            <a:off x="2082799" y="2929467"/>
            <a:ext cx="338667" cy="27093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9ABB28-D56E-F69C-6ABF-BCC1365930A1}"/>
              </a:ext>
            </a:extLst>
          </p:cNvPr>
          <p:cNvSpPr/>
          <p:nvPr/>
        </p:nvSpPr>
        <p:spPr>
          <a:xfrm>
            <a:off x="2091267" y="6036733"/>
            <a:ext cx="330199" cy="2751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176FA8-FC11-B302-0CED-49EB28BBFBE0}"/>
              </a:ext>
            </a:extLst>
          </p:cNvPr>
          <p:cNvSpPr txBox="1"/>
          <p:nvPr/>
        </p:nvSpPr>
        <p:spPr>
          <a:xfrm>
            <a:off x="1227667" y="2997200"/>
            <a:ext cx="423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7D6E67-543C-3AA5-90E9-956E1F20B8E1}"/>
              </a:ext>
            </a:extLst>
          </p:cNvPr>
          <p:cNvSpPr txBox="1"/>
          <p:nvPr/>
        </p:nvSpPr>
        <p:spPr>
          <a:xfrm>
            <a:off x="1124236" y="5942568"/>
            <a:ext cx="629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Freq</a:t>
            </a:r>
          </a:p>
        </p:txBody>
      </p:sp>
      <p:pic>
        <p:nvPicPr>
          <p:cNvPr id="1026" name="Picture 2" descr="Neural Network: A Complete Beginners Guide - Gadictos">
            <a:extLst>
              <a:ext uri="{FF2B5EF4-FFF2-40B4-BE49-F238E27FC236}">
                <a16:creationId xmlns:a16="http://schemas.microsoft.com/office/drawing/2014/main" id="{4C85C461-692C-ABC3-81A8-E57D829189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5909" y="3036358"/>
            <a:ext cx="4514850" cy="300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5D63205-8AEB-135A-D0D5-7E7AB3D5D359}"/>
              </a:ext>
            </a:extLst>
          </p:cNvPr>
          <p:cNvSpPr/>
          <p:nvPr/>
        </p:nvSpPr>
        <p:spPr>
          <a:xfrm>
            <a:off x="9061981" y="4261378"/>
            <a:ext cx="330199" cy="2751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D56F75-85AA-7F0E-8E9E-543531191115}"/>
              </a:ext>
            </a:extLst>
          </p:cNvPr>
          <p:cNvSpPr txBox="1"/>
          <p:nvPr/>
        </p:nvSpPr>
        <p:spPr>
          <a:xfrm>
            <a:off x="8616143" y="4671482"/>
            <a:ext cx="1111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TF @ </a:t>
            </a:r>
            <a:r>
              <a:rPr lang="en-US" dirty="0" err="1"/>
              <a:t>freq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657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113909-41D9-0C66-835E-77F993218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Results</a:t>
            </a:r>
          </a:p>
        </p:txBody>
      </p:sp>
      <p:pic>
        <p:nvPicPr>
          <p:cNvPr id="5" name="Picture 4" descr="A graph showing the value of a train&#10;&#10;Description automatically generated">
            <a:extLst>
              <a:ext uri="{FF2B5EF4-FFF2-40B4-BE49-F238E27FC236}">
                <a16:creationId xmlns:a16="http://schemas.microsoft.com/office/drawing/2014/main" id="{298AE4E8-4A0A-6131-BA9D-79C1F89033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748" y="2243259"/>
            <a:ext cx="5131088" cy="3873970"/>
          </a:xfrm>
          <a:prstGeom prst="rect">
            <a:avLst/>
          </a:prstGeom>
        </p:spPr>
      </p:pic>
      <p:pic>
        <p:nvPicPr>
          <p:cNvPr id="7" name="Picture 6" descr="A graph of a frequency&#10;&#10;Description automatically generated">
            <a:extLst>
              <a:ext uri="{FF2B5EF4-FFF2-40B4-BE49-F238E27FC236}">
                <a16:creationId xmlns:a16="http://schemas.microsoft.com/office/drawing/2014/main" id="{ED3D60AB-2C53-701B-AF80-493E3D0C66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5165" y="2217815"/>
            <a:ext cx="4950875" cy="3997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58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D5D14-5970-3AA0-B988-5B5874DA2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1a: 1 soil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0141A-95E9-6072-60FC-6FF778C7F5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Transformer approach: Calculate the complete TF function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40A329-A22C-AB28-3F31-943F3DF4E730}"/>
              </a:ext>
            </a:extLst>
          </p:cNvPr>
          <p:cNvSpPr/>
          <p:nvPr/>
        </p:nvSpPr>
        <p:spPr>
          <a:xfrm>
            <a:off x="2082799" y="2929467"/>
            <a:ext cx="338667" cy="27093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176FA8-FC11-B302-0CED-49EB28BBFBE0}"/>
              </a:ext>
            </a:extLst>
          </p:cNvPr>
          <p:cNvSpPr txBox="1"/>
          <p:nvPr/>
        </p:nvSpPr>
        <p:spPr>
          <a:xfrm>
            <a:off x="1227667" y="2997200"/>
            <a:ext cx="423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D63205-8AEB-135A-D0D5-7E7AB3D5D359}"/>
              </a:ext>
            </a:extLst>
          </p:cNvPr>
          <p:cNvSpPr/>
          <p:nvPr/>
        </p:nvSpPr>
        <p:spPr>
          <a:xfrm>
            <a:off x="9061981" y="2929468"/>
            <a:ext cx="330199" cy="270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D56F75-85AA-7F0E-8E9E-543531191115}"/>
              </a:ext>
            </a:extLst>
          </p:cNvPr>
          <p:cNvSpPr txBox="1"/>
          <p:nvPr/>
        </p:nvSpPr>
        <p:spPr>
          <a:xfrm>
            <a:off x="9657543" y="2929467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TTF</a:t>
            </a:r>
          </a:p>
        </p:txBody>
      </p:sp>
      <p:pic>
        <p:nvPicPr>
          <p:cNvPr id="2050" name="Picture 2" descr="Latent and Embedding Space | Baeldung on Computer Science">
            <a:extLst>
              <a:ext uri="{FF2B5EF4-FFF2-40B4-BE49-F238E27FC236}">
                <a16:creationId xmlns:a16="http://schemas.microsoft.com/office/drawing/2014/main" id="{06432EA3-113F-869F-992F-AE0C322C41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6666" y="2425978"/>
            <a:ext cx="4618831" cy="4176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198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469B59-3424-57AE-00FE-E03BB66F6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Results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4BEF66F-5007-E288-1744-875EAA83C1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748" y="2224018"/>
            <a:ext cx="5131088" cy="391245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8804594-1F3E-544C-7482-A67B82F05C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5165" y="2217815"/>
            <a:ext cx="4950875" cy="3997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840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E914257E-1E2A-4AC7-89EC-1FB65C9C0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03E1C8F1-97F5-489C-8308-958F096572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1269336" cy="2008639"/>
          </a:xfrm>
          <a:custGeom>
            <a:avLst/>
            <a:gdLst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174645 w 11269336"/>
              <a:gd name="connsiteY140" fmla="*/ 2088358 h 2323145"/>
              <a:gd name="connsiteX141" fmla="*/ 5092476 w 11269336"/>
              <a:gd name="connsiteY141" fmla="*/ 2100737 h 2323145"/>
              <a:gd name="connsiteX142" fmla="*/ 5060738 w 11269336"/>
              <a:gd name="connsiteY142" fmla="*/ 2083274 h 2323145"/>
              <a:gd name="connsiteX143" fmla="*/ 4860988 w 11269336"/>
              <a:gd name="connsiteY143" fmla="*/ 2135698 h 2323145"/>
              <a:gd name="connsiteX144" fmla="*/ 4807902 w 11269336"/>
              <a:gd name="connsiteY144" fmla="*/ 2138894 h 2323145"/>
              <a:gd name="connsiteX145" fmla="*/ 4765388 w 11269336"/>
              <a:gd name="connsiteY145" fmla="*/ 2162525 h 2323145"/>
              <a:gd name="connsiteX146" fmla="*/ 4745033 w 11269336"/>
              <a:gd name="connsiteY146" fmla="*/ 2158859 h 2323145"/>
              <a:gd name="connsiteX147" fmla="*/ 4741475 w 11269336"/>
              <a:gd name="connsiteY147" fmla="*/ 2157998 h 2323145"/>
              <a:gd name="connsiteX148" fmla="*/ 4728247 w 11269336"/>
              <a:gd name="connsiteY148" fmla="*/ 2159526 h 2323145"/>
              <a:gd name="connsiteX149" fmla="*/ 4723263 w 11269336"/>
              <a:gd name="connsiteY149" fmla="*/ 2153742 h 2323145"/>
              <a:gd name="connsiteX150" fmla="*/ 4702453 w 11269336"/>
              <a:gd name="connsiteY150" fmla="*/ 2151586 h 2323145"/>
              <a:gd name="connsiteX151" fmla="*/ 4678455 w 11269336"/>
              <a:gd name="connsiteY151" fmla="*/ 2156131 h 2323145"/>
              <a:gd name="connsiteX152" fmla="*/ 4593061 w 11269336"/>
              <a:gd name="connsiteY152" fmla="*/ 2171597 h 2323145"/>
              <a:gd name="connsiteX153" fmla="*/ 4579902 w 11269336"/>
              <a:gd name="connsiteY153" fmla="*/ 2177927 h 2323145"/>
              <a:gd name="connsiteX154" fmla="*/ 4533444 w 11269336"/>
              <a:gd name="connsiteY154" fmla="*/ 2181200 h 2323145"/>
              <a:gd name="connsiteX155" fmla="*/ 4492832 w 11269336"/>
              <a:gd name="connsiteY155" fmla="*/ 2188033 h 2323145"/>
              <a:gd name="connsiteX156" fmla="*/ 4467257 w 11269336"/>
              <a:gd name="connsiteY156" fmla="*/ 2196121 h 2323145"/>
              <a:gd name="connsiteX157" fmla="*/ 4459937 w 11269336"/>
              <a:gd name="connsiteY157" fmla="*/ 2195182 h 2323145"/>
              <a:gd name="connsiteX158" fmla="*/ 4433312 w 11269336"/>
              <a:gd name="connsiteY158" fmla="*/ 2199004 h 2323145"/>
              <a:gd name="connsiteX159" fmla="*/ 4420601 w 11269336"/>
              <a:gd name="connsiteY159" fmla="*/ 2205158 h 2323145"/>
              <a:gd name="connsiteX160" fmla="*/ 4405765 w 11269336"/>
              <a:gd name="connsiteY160" fmla="*/ 2199902 h 2323145"/>
              <a:gd name="connsiteX161" fmla="*/ 4401354 w 11269336"/>
              <a:gd name="connsiteY161" fmla="*/ 2194745 h 2323145"/>
              <a:gd name="connsiteX162" fmla="*/ 4383151 w 11269336"/>
              <a:gd name="connsiteY162" fmla="*/ 2201140 h 2323145"/>
              <a:gd name="connsiteX163" fmla="*/ 4366646 w 11269336"/>
              <a:gd name="connsiteY163" fmla="*/ 2198564 h 2323145"/>
              <a:gd name="connsiteX164" fmla="*/ 4354009 w 11269336"/>
              <a:gd name="connsiteY164" fmla="*/ 2204984 h 2323145"/>
              <a:gd name="connsiteX165" fmla="*/ 4348284 w 11269336"/>
              <a:gd name="connsiteY165" fmla="*/ 2205270 h 2323145"/>
              <a:gd name="connsiteX166" fmla="*/ 4333906 w 11269336"/>
              <a:gd name="connsiteY166" fmla="*/ 2205251 h 2323145"/>
              <a:gd name="connsiteX167" fmla="*/ 4308819 w 11269336"/>
              <a:gd name="connsiteY167" fmla="*/ 2203822 h 2323145"/>
              <a:gd name="connsiteX168" fmla="*/ 4301210 w 11269336"/>
              <a:gd name="connsiteY168" fmla="*/ 2204456 h 2323145"/>
              <a:gd name="connsiteX169" fmla="*/ 4283095 w 11269336"/>
              <a:gd name="connsiteY169" fmla="*/ 2198177 h 2323145"/>
              <a:gd name="connsiteX170" fmla="*/ 4250119 w 11269336"/>
              <a:gd name="connsiteY170" fmla="*/ 2196342 h 2323145"/>
              <a:gd name="connsiteX171" fmla="*/ 4189203 w 11269336"/>
              <a:gd name="connsiteY171" fmla="*/ 2178994 h 2323145"/>
              <a:gd name="connsiteX172" fmla="*/ 4154035 w 11269336"/>
              <a:gd name="connsiteY172" fmla="*/ 2171950 h 2323145"/>
              <a:gd name="connsiteX173" fmla="*/ 4129569 w 11269336"/>
              <a:gd name="connsiteY173" fmla="*/ 2163850 h 2323145"/>
              <a:gd name="connsiteX174" fmla="*/ 4061250 w 11269336"/>
              <a:gd name="connsiteY174" fmla="*/ 2159236 h 2323145"/>
              <a:gd name="connsiteX175" fmla="*/ 3945480 w 11269336"/>
              <a:gd name="connsiteY175" fmla="*/ 2158279 h 2323145"/>
              <a:gd name="connsiteX176" fmla="*/ 3921468 w 11269336"/>
              <a:gd name="connsiteY176" fmla="*/ 2156588 h 2323145"/>
              <a:gd name="connsiteX177" fmla="*/ 3903348 w 11269336"/>
              <a:gd name="connsiteY177" fmla="*/ 2149220 h 2323145"/>
              <a:gd name="connsiteX178" fmla="*/ 3901342 w 11269336"/>
              <a:gd name="connsiteY178" fmla="*/ 2142355 h 2323145"/>
              <a:gd name="connsiteX179" fmla="*/ 3888539 w 11269336"/>
              <a:gd name="connsiteY179" fmla="*/ 2140476 h 2323145"/>
              <a:gd name="connsiteX180" fmla="*/ 3885662 w 11269336"/>
              <a:gd name="connsiteY180" fmla="*/ 2138740 h 2323145"/>
              <a:gd name="connsiteX181" fmla="*/ 3868627 w 11269336"/>
              <a:gd name="connsiteY181" fmla="*/ 2130023 h 2323145"/>
              <a:gd name="connsiteX182" fmla="*/ 3819177 w 11269336"/>
              <a:gd name="connsiteY182" fmla="*/ 2142111 h 2323145"/>
              <a:gd name="connsiteX183" fmla="*/ 3769100 w 11269336"/>
              <a:gd name="connsiteY183" fmla="*/ 2131731 h 2323145"/>
              <a:gd name="connsiteX184" fmla="*/ 3562752 w 11269336"/>
              <a:gd name="connsiteY184" fmla="*/ 2131785 h 2323145"/>
              <a:gd name="connsiteX185" fmla="*/ 3541402 w 11269336"/>
              <a:gd name="connsiteY185" fmla="*/ 2106821 h 2323145"/>
              <a:gd name="connsiteX186" fmla="*/ 3460591 w 11269336"/>
              <a:gd name="connsiteY186" fmla="*/ 2097951 h 2323145"/>
              <a:gd name="connsiteX187" fmla="*/ 3320348 w 11269336"/>
              <a:gd name="connsiteY187" fmla="*/ 2130191 h 2323145"/>
              <a:gd name="connsiteX188" fmla="*/ 3170922 w 11269336"/>
              <a:gd name="connsiteY188" fmla="*/ 2115957 h 2323145"/>
              <a:gd name="connsiteX189" fmla="*/ 3156256 w 11269336"/>
              <a:gd name="connsiteY189" fmla="*/ 2124773 h 2323145"/>
              <a:gd name="connsiteX190" fmla="*/ 3140298 w 11269336"/>
              <a:gd name="connsiteY190" fmla="*/ 2129182 h 2323145"/>
              <a:gd name="connsiteX191" fmla="*/ 3138514 w 11269336"/>
              <a:gd name="connsiteY191" fmla="*/ 2128069 h 2323145"/>
              <a:gd name="connsiteX192" fmla="*/ 3120467 w 11269336"/>
              <a:gd name="connsiteY192" fmla="*/ 2128281 h 2323145"/>
              <a:gd name="connsiteX193" fmla="*/ 3116175 w 11269336"/>
              <a:gd name="connsiteY193" fmla="*/ 2131633 h 2323145"/>
              <a:gd name="connsiteX194" fmla="*/ 3103685 w 11269336"/>
              <a:gd name="connsiteY194" fmla="*/ 2132814 h 2323145"/>
              <a:gd name="connsiteX195" fmla="*/ 3078794 w 11269336"/>
              <a:gd name="connsiteY195" fmla="*/ 2137935 h 2323145"/>
              <a:gd name="connsiteX196" fmla="*/ 3074407 w 11269336"/>
              <a:gd name="connsiteY196" fmla="*/ 2136274 h 2323145"/>
              <a:gd name="connsiteX197" fmla="*/ 3037285 w 11269336"/>
              <a:gd name="connsiteY197" fmla="*/ 2139919 h 2323145"/>
              <a:gd name="connsiteX198" fmla="*/ 3036901 w 11269336"/>
              <a:gd name="connsiteY198" fmla="*/ 2138726 h 2323145"/>
              <a:gd name="connsiteX199" fmla="*/ 3026996 w 11269336"/>
              <a:gd name="connsiteY199" fmla="*/ 2134322 h 2323145"/>
              <a:gd name="connsiteX200" fmla="*/ 3007772 w 11269336"/>
              <a:gd name="connsiteY200" fmla="*/ 2128742 h 2323145"/>
              <a:gd name="connsiteX201" fmla="*/ 2965030 w 11269336"/>
              <a:gd name="connsiteY201" fmla="*/ 2100494 h 2323145"/>
              <a:gd name="connsiteX202" fmla="*/ 2926342 w 11269336"/>
              <a:gd name="connsiteY202" fmla="*/ 2104155 h 2323145"/>
              <a:gd name="connsiteX203" fmla="*/ 2918608 w 11269336"/>
              <a:gd name="connsiteY203" fmla="*/ 2104215 h 2323145"/>
              <a:gd name="connsiteX204" fmla="*/ 2918475 w 11269336"/>
              <a:gd name="connsiteY204" fmla="*/ 2103937 h 2323145"/>
              <a:gd name="connsiteX205" fmla="*/ 2910360 w 11269336"/>
              <a:gd name="connsiteY205" fmla="*/ 2103444 h 2323145"/>
              <a:gd name="connsiteX206" fmla="*/ 2904507 w 11269336"/>
              <a:gd name="connsiteY206" fmla="*/ 2104326 h 2323145"/>
              <a:gd name="connsiteX207" fmla="*/ 2889503 w 11269336"/>
              <a:gd name="connsiteY207" fmla="*/ 2104443 h 2323145"/>
              <a:gd name="connsiteX208" fmla="*/ 2884480 w 11269336"/>
              <a:gd name="connsiteY208" fmla="*/ 2102626 h 2323145"/>
              <a:gd name="connsiteX209" fmla="*/ 2882689 w 11269336"/>
              <a:gd name="connsiteY209" fmla="*/ 2099228 h 2323145"/>
              <a:gd name="connsiteX210" fmla="*/ 2881291 w 11269336"/>
              <a:gd name="connsiteY210" fmla="*/ 2099618 h 2323145"/>
              <a:gd name="connsiteX211" fmla="*/ 2853979 w 11269336"/>
              <a:gd name="connsiteY211" fmla="*/ 2090388 h 2323145"/>
              <a:gd name="connsiteX212" fmla="*/ 2791790 w 11269336"/>
              <a:gd name="connsiteY212" fmla="*/ 2080332 h 2323145"/>
              <a:gd name="connsiteX213" fmla="*/ 2755844 w 11269336"/>
              <a:gd name="connsiteY213" fmla="*/ 2078874 h 2323145"/>
              <a:gd name="connsiteX214" fmla="*/ 2657742 w 11269336"/>
              <a:gd name="connsiteY214" fmla="*/ 2070179 h 2323145"/>
              <a:gd name="connsiteX215" fmla="*/ 2559549 w 11269336"/>
              <a:gd name="connsiteY215" fmla="*/ 2057873 h 2323145"/>
              <a:gd name="connsiteX216" fmla="*/ 2512054 w 11269336"/>
              <a:gd name="connsiteY216" fmla="*/ 2031671 h 2323145"/>
              <a:gd name="connsiteX217" fmla="*/ 2506437 w 11269336"/>
              <a:gd name="connsiteY217" fmla="*/ 2030918 h 2323145"/>
              <a:gd name="connsiteX218" fmla="*/ 2491752 w 11269336"/>
              <a:gd name="connsiteY218" fmla="*/ 2033906 h 2323145"/>
              <a:gd name="connsiteX219" fmla="*/ 2486338 w 11269336"/>
              <a:gd name="connsiteY219" fmla="*/ 2035862 h 2323145"/>
              <a:gd name="connsiteX220" fmla="*/ 2478186 w 11269336"/>
              <a:gd name="connsiteY220" fmla="*/ 2036953 h 2323145"/>
              <a:gd name="connsiteX221" fmla="*/ 2477950 w 11269336"/>
              <a:gd name="connsiteY221" fmla="*/ 2036715 h 2323145"/>
              <a:gd name="connsiteX222" fmla="*/ 2470381 w 11269336"/>
              <a:gd name="connsiteY222" fmla="*/ 2038256 h 2323145"/>
              <a:gd name="connsiteX223" fmla="*/ 2433781 w 11269336"/>
              <a:gd name="connsiteY223" fmla="*/ 2049140 h 2323145"/>
              <a:gd name="connsiteX224" fmla="*/ 2381172 w 11269336"/>
              <a:gd name="connsiteY224" fmla="*/ 2030645 h 2323145"/>
              <a:gd name="connsiteX225" fmla="*/ 2360198 w 11269336"/>
              <a:gd name="connsiteY225" fmla="*/ 2029059 h 2323145"/>
              <a:gd name="connsiteX226" fmla="*/ 2348815 w 11269336"/>
              <a:gd name="connsiteY226" fmla="*/ 2026798 h 2323145"/>
              <a:gd name="connsiteX227" fmla="*/ 2347988 w 11269336"/>
              <a:gd name="connsiteY227" fmla="*/ 2025745 h 2323145"/>
              <a:gd name="connsiteX228" fmla="*/ 2312920 w 11269336"/>
              <a:gd name="connsiteY228" fmla="*/ 2036311 h 2323145"/>
              <a:gd name="connsiteX229" fmla="*/ 2307986 w 11269336"/>
              <a:gd name="connsiteY229" fmla="*/ 2035583 h 2323145"/>
              <a:gd name="connsiteX230" fmla="*/ 2285481 w 11269336"/>
              <a:gd name="connsiteY230" fmla="*/ 2045197 h 2323145"/>
              <a:gd name="connsiteX231" fmla="*/ 2273666 w 11269336"/>
              <a:gd name="connsiteY231" fmla="*/ 2048710 h 2323145"/>
              <a:gd name="connsiteX232" fmla="*/ 2270719 w 11269336"/>
              <a:gd name="connsiteY232" fmla="*/ 2052702 h 2323145"/>
              <a:gd name="connsiteX233" fmla="*/ 2253080 w 11269336"/>
              <a:gd name="connsiteY233" fmla="*/ 2056363 h 2323145"/>
              <a:gd name="connsiteX234" fmla="*/ 2250906 w 11269336"/>
              <a:gd name="connsiteY234" fmla="*/ 2055654 h 2323145"/>
              <a:gd name="connsiteX235" fmla="*/ 2236905 w 11269336"/>
              <a:gd name="connsiteY235" fmla="*/ 2062882 h 2323145"/>
              <a:gd name="connsiteX236" fmla="*/ 2225830 w 11269336"/>
              <a:gd name="connsiteY236" fmla="*/ 2074027 h 2323145"/>
              <a:gd name="connsiteX237" fmla="*/ 2073776 w 11269336"/>
              <a:gd name="connsiteY237" fmla="*/ 2089244 h 2323145"/>
              <a:gd name="connsiteX238" fmla="*/ 1948256 w 11269336"/>
              <a:gd name="connsiteY238" fmla="*/ 2146616 h 2323145"/>
              <a:gd name="connsiteX239" fmla="*/ 1865582 w 11269336"/>
              <a:gd name="connsiteY239" fmla="*/ 2153738 h 2323145"/>
              <a:gd name="connsiteX240" fmla="*/ 1835210 w 11269336"/>
              <a:gd name="connsiteY240" fmla="*/ 2134244 h 2323145"/>
              <a:gd name="connsiteX241" fmla="*/ 1632661 w 11269336"/>
              <a:gd name="connsiteY241" fmla="*/ 2173882 h 2323145"/>
              <a:gd name="connsiteX242" fmla="*/ 1579590 w 11269336"/>
              <a:gd name="connsiteY242" fmla="*/ 2173680 h 2323145"/>
              <a:gd name="connsiteX243" fmla="*/ 1535601 w 11269336"/>
              <a:gd name="connsiteY243" fmla="*/ 2194590 h 2323145"/>
              <a:gd name="connsiteX244" fmla="*/ 1515594 w 11269336"/>
              <a:gd name="connsiteY244" fmla="*/ 2189622 h 2323145"/>
              <a:gd name="connsiteX245" fmla="*/ 1512113 w 11269336"/>
              <a:gd name="connsiteY245" fmla="*/ 2188534 h 2323145"/>
              <a:gd name="connsiteX246" fmla="*/ 1498838 w 11269336"/>
              <a:gd name="connsiteY246" fmla="*/ 2189213 h 2323145"/>
              <a:gd name="connsiteX247" fmla="*/ 1494279 w 11269336"/>
              <a:gd name="connsiteY247" fmla="*/ 2183112 h 2323145"/>
              <a:gd name="connsiteX248" fmla="*/ 1473714 w 11269336"/>
              <a:gd name="connsiteY248" fmla="*/ 2179625 h 2323145"/>
              <a:gd name="connsiteX249" fmla="*/ 1449503 w 11269336"/>
              <a:gd name="connsiteY249" fmla="*/ 2182633 h 2323145"/>
              <a:gd name="connsiteX250" fmla="*/ 1335495 w 11269336"/>
              <a:gd name="connsiteY250" fmla="*/ 2203940 h 2323145"/>
              <a:gd name="connsiteX251" fmla="*/ 1266687 w 11269336"/>
              <a:gd name="connsiteY251" fmla="*/ 2212688 h 2323145"/>
              <a:gd name="connsiteX252" fmla="*/ 1239614 w 11269336"/>
              <a:gd name="connsiteY252" fmla="*/ 2209727 h 2323145"/>
              <a:gd name="connsiteX253" fmla="*/ 1202436 w 11269336"/>
              <a:gd name="connsiteY253" fmla="*/ 2209817 h 2323145"/>
              <a:gd name="connsiteX254" fmla="*/ 1136097 w 11269336"/>
              <a:gd name="connsiteY254" fmla="*/ 2205112 h 2323145"/>
              <a:gd name="connsiteX255" fmla="*/ 1048229 w 11269336"/>
              <a:gd name="connsiteY255" fmla="*/ 2207249 h 2323145"/>
              <a:gd name="connsiteX256" fmla="*/ 988232 w 11269336"/>
              <a:gd name="connsiteY256" fmla="*/ 2235635 h 2323145"/>
              <a:gd name="connsiteX257" fmla="*/ 981959 w 11269336"/>
              <a:gd name="connsiteY257" fmla="*/ 2231607 h 2323145"/>
              <a:gd name="connsiteX258" fmla="*/ 938600 w 11269336"/>
              <a:gd name="connsiteY258" fmla="*/ 2238113 h 2323145"/>
              <a:gd name="connsiteX259" fmla="*/ 791788 w 11269336"/>
              <a:gd name="connsiteY259" fmla="*/ 2293224 h 2323145"/>
              <a:gd name="connsiteX260" fmla="*/ 706914 w 11269336"/>
              <a:gd name="connsiteY260" fmla="*/ 2305046 h 2323145"/>
              <a:gd name="connsiteX261" fmla="*/ 675971 w 11269336"/>
              <a:gd name="connsiteY261" fmla="*/ 2304030 h 2323145"/>
              <a:gd name="connsiteX262" fmla="*/ 624180 w 11269336"/>
              <a:gd name="connsiteY262" fmla="*/ 2302650 h 2323145"/>
              <a:gd name="connsiteX263" fmla="*/ 583453 w 11269336"/>
              <a:gd name="connsiteY263" fmla="*/ 2288788 h 2323145"/>
              <a:gd name="connsiteX264" fmla="*/ 540946 w 11269336"/>
              <a:gd name="connsiteY264" fmla="*/ 2292721 h 2323145"/>
              <a:gd name="connsiteX265" fmla="*/ 533680 w 11269336"/>
              <a:gd name="connsiteY265" fmla="*/ 2310233 h 2323145"/>
              <a:gd name="connsiteX266" fmla="*/ 487366 w 11269336"/>
              <a:gd name="connsiteY266" fmla="*/ 2309053 h 2323145"/>
              <a:gd name="connsiteX267" fmla="*/ 416820 w 11269336"/>
              <a:gd name="connsiteY267" fmla="*/ 2305443 h 2323145"/>
              <a:gd name="connsiteX268" fmla="*/ 376805 w 11269336"/>
              <a:gd name="connsiteY268" fmla="*/ 2307647 h 2323145"/>
              <a:gd name="connsiteX269" fmla="*/ 266777 w 11269336"/>
              <a:gd name="connsiteY269" fmla="*/ 2309012 h 2323145"/>
              <a:gd name="connsiteX270" fmla="*/ 156013 w 11269336"/>
              <a:gd name="connsiteY270" fmla="*/ 2306832 h 2323145"/>
              <a:gd name="connsiteX271" fmla="*/ 87258 w 11269336"/>
              <a:gd name="connsiteY271" fmla="*/ 2285511 h 2323145"/>
              <a:gd name="connsiteX272" fmla="*/ 23798 w 11269336"/>
              <a:gd name="connsiteY272" fmla="*/ 2281822 h 2323145"/>
              <a:gd name="connsiteX273" fmla="*/ 0 w 11269336"/>
              <a:gd name="connsiteY273" fmla="*/ 2285369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092476 w 11269336"/>
              <a:gd name="connsiteY140" fmla="*/ 2100737 h 2323145"/>
              <a:gd name="connsiteX141" fmla="*/ 5060738 w 11269336"/>
              <a:gd name="connsiteY141" fmla="*/ 2083274 h 2323145"/>
              <a:gd name="connsiteX142" fmla="*/ 4860988 w 11269336"/>
              <a:gd name="connsiteY142" fmla="*/ 2135698 h 2323145"/>
              <a:gd name="connsiteX143" fmla="*/ 4807902 w 11269336"/>
              <a:gd name="connsiteY143" fmla="*/ 2138894 h 2323145"/>
              <a:gd name="connsiteX144" fmla="*/ 4765388 w 11269336"/>
              <a:gd name="connsiteY144" fmla="*/ 2162525 h 2323145"/>
              <a:gd name="connsiteX145" fmla="*/ 4745033 w 11269336"/>
              <a:gd name="connsiteY145" fmla="*/ 2158859 h 2323145"/>
              <a:gd name="connsiteX146" fmla="*/ 4741475 w 11269336"/>
              <a:gd name="connsiteY146" fmla="*/ 2157998 h 2323145"/>
              <a:gd name="connsiteX147" fmla="*/ 4728247 w 11269336"/>
              <a:gd name="connsiteY147" fmla="*/ 2159526 h 2323145"/>
              <a:gd name="connsiteX148" fmla="*/ 4723263 w 11269336"/>
              <a:gd name="connsiteY148" fmla="*/ 2153742 h 2323145"/>
              <a:gd name="connsiteX149" fmla="*/ 4702453 w 11269336"/>
              <a:gd name="connsiteY149" fmla="*/ 2151586 h 2323145"/>
              <a:gd name="connsiteX150" fmla="*/ 4678455 w 11269336"/>
              <a:gd name="connsiteY150" fmla="*/ 2156131 h 2323145"/>
              <a:gd name="connsiteX151" fmla="*/ 4593061 w 11269336"/>
              <a:gd name="connsiteY151" fmla="*/ 2171597 h 2323145"/>
              <a:gd name="connsiteX152" fmla="*/ 4579902 w 11269336"/>
              <a:gd name="connsiteY152" fmla="*/ 2177927 h 2323145"/>
              <a:gd name="connsiteX153" fmla="*/ 4533444 w 11269336"/>
              <a:gd name="connsiteY153" fmla="*/ 2181200 h 2323145"/>
              <a:gd name="connsiteX154" fmla="*/ 4492832 w 11269336"/>
              <a:gd name="connsiteY154" fmla="*/ 2188033 h 2323145"/>
              <a:gd name="connsiteX155" fmla="*/ 4467257 w 11269336"/>
              <a:gd name="connsiteY155" fmla="*/ 2196121 h 2323145"/>
              <a:gd name="connsiteX156" fmla="*/ 4459937 w 11269336"/>
              <a:gd name="connsiteY156" fmla="*/ 2195182 h 2323145"/>
              <a:gd name="connsiteX157" fmla="*/ 4433312 w 11269336"/>
              <a:gd name="connsiteY157" fmla="*/ 2199004 h 2323145"/>
              <a:gd name="connsiteX158" fmla="*/ 4420601 w 11269336"/>
              <a:gd name="connsiteY158" fmla="*/ 2205158 h 2323145"/>
              <a:gd name="connsiteX159" fmla="*/ 4405765 w 11269336"/>
              <a:gd name="connsiteY159" fmla="*/ 2199902 h 2323145"/>
              <a:gd name="connsiteX160" fmla="*/ 4401354 w 11269336"/>
              <a:gd name="connsiteY160" fmla="*/ 2194745 h 2323145"/>
              <a:gd name="connsiteX161" fmla="*/ 4383151 w 11269336"/>
              <a:gd name="connsiteY161" fmla="*/ 2201140 h 2323145"/>
              <a:gd name="connsiteX162" fmla="*/ 4366646 w 11269336"/>
              <a:gd name="connsiteY162" fmla="*/ 2198564 h 2323145"/>
              <a:gd name="connsiteX163" fmla="*/ 4354009 w 11269336"/>
              <a:gd name="connsiteY163" fmla="*/ 2204984 h 2323145"/>
              <a:gd name="connsiteX164" fmla="*/ 4348284 w 11269336"/>
              <a:gd name="connsiteY164" fmla="*/ 2205270 h 2323145"/>
              <a:gd name="connsiteX165" fmla="*/ 4333906 w 11269336"/>
              <a:gd name="connsiteY165" fmla="*/ 2205251 h 2323145"/>
              <a:gd name="connsiteX166" fmla="*/ 4308819 w 11269336"/>
              <a:gd name="connsiteY166" fmla="*/ 2203822 h 2323145"/>
              <a:gd name="connsiteX167" fmla="*/ 4301210 w 11269336"/>
              <a:gd name="connsiteY167" fmla="*/ 2204456 h 2323145"/>
              <a:gd name="connsiteX168" fmla="*/ 4283095 w 11269336"/>
              <a:gd name="connsiteY168" fmla="*/ 2198177 h 2323145"/>
              <a:gd name="connsiteX169" fmla="*/ 4250119 w 11269336"/>
              <a:gd name="connsiteY169" fmla="*/ 2196342 h 2323145"/>
              <a:gd name="connsiteX170" fmla="*/ 4189203 w 11269336"/>
              <a:gd name="connsiteY170" fmla="*/ 2178994 h 2323145"/>
              <a:gd name="connsiteX171" fmla="*/ 4154035 w 11269336"/>
              <a:gd name="connsiteY171" fmla="*/ 2171950 h 2323145"/>
              <a:gd name="connsiteX172" fmla="*/ 4129569 w 11269336"/>
              <a:gd name="connsiteY172" fmla="*/ 2163850 h 2323145"/>
              <a:gd name="connsiteX173" fmla="*/ 4061250 w 11269336"/>
              <a:gd name="connsiteY173" fmla="*/ 2159236 h 2323145"/>
              <a:gd name="connsiteX174" fmla="*/ 3945480 w 11269336"/>
              <a:gd name="connsiteY174" fmla="*/ 2158279 h 2323145"/>
              <a:gd name="connsiteX175" fmla="*/ 3921468 w 11269336"/>
              <a:gd name="connsiteY175" fmla="*/ 2156588 h 2323145"/>
              <a:gd name="connsiteX176" fmla="*/ 3903348 w 11269336"/>
              <a:gd name="connsiteY176" fmla="*/ 2149220 h 2323145"/>
              <a:gd name="connsiteX177" fmla="*/ 3901342 w 11269336"/>
              <a:gd name="connsiteY177" fmla="*/ 2142355 h 2323145"/>
              <a:gd name="connsiteX178" fmla="*/ 3888539 w 11269336"/>
              <a:gd name="connsiteY178" fmla="*/ 2140476 h 2323145"/>
              <a:gd name="connsiteX179" fmla="*/ 3885662 w 11269336"/>
              <a:gd name="connsiteY179" fmla="*/ 2138740 h 2323145"/>
              <a:gd name="connsiteX180" fmla="*/ 3868627 w 11269336"/>
              <a:gd name="connsiteY180" fmla="*/ 2130023 h 2323145"/>
              <a:gd name="connsiteX181" fmla="*/ 3819177 w 11269336"/>
              <a:gd name="connsiteY181" fmla="*/ 2142111 h 2323145"/>
              <a:gd name="connsiteX182" fmla="*/ 3769100 w 11269336"/>
              <a:gd name="connsiteY182" fmla="*/ 2131731 h 2323145"/>
              <a:gd name="connsiteX183" fmla="*/ 3562752 w 11269336"/>
              <a:gd name="connsiteY183" fmla="*/ 2131785 h 2323145"/>
              <a:gd name="connsiteX184" fmla="*/ 3541402 w 11269336"/>
              <a:gd name="connsiteY184" fmla="*/ 2106821 h 2323145"/>
              <a:gd name="connsiteX185" fmla="*/ 3460591 w 11269336"/>
              <a:gd name="connsiteY185" fmla="*/ 2097951 h 2323145"/>
              <a:gd name="connsiteX186" fmla="*/ 3320348 w 11269336"/>
              <a:gd name="connsiteY186" fmla="*/ 2130191 h 2323145"/>
              <a:gd name="connsiteX187" fmla="*/ 3170922 w 11269336"/>
              <a:gd name="connsiteY187" fmla="*/ 2115957 h 2323145"/>
              <a:gd name="connsiteX188" fmla="*/ 3156256 w 11269336"/>
              <a:gd name="connsiteY188" fmla="*/ 2124773 h 2323145"/>
              <a:gd name="connsiteX189" fmla="*/ 3140298 w 11269336"/>
              <a:gd name="connsiteY189" fmla="*/ 2129182 h 2323145"/>
              <a:gd name="connsiteX190" fmla="*/ 3138514 w 11269336"/>
              <a:gd name="connsiteY190" fmla="*/ 2128069 h 2323145"/>
              <a:gd name="connsiteX191" fmla="*/ 3120467 w 11269336"/>
              <a:gd name="connsiteY191" fmla="*/ 2128281 h 2323145"/>
              <a:gd name="connsiteX192" fmla="*/ 3116175 w 11269336"/>
              <a:gd name="connsiteY192" fmla="*/ 2131633 h 2323145"/>
              <a:gd name="connsiteX193" fmla="*/ 3103685 w 11269336"/>
              <a:gd name="connsiteY193" fmla="*/ 2132814 h 2323145"/>
              <a:gd name="connsiteX194" fmla="*/ 3078794 w 11269336"/>
              <a:gd name="connsiteY194" fmla="*/ 2137935 h 2323145"/>
              <a:gd name="connsiteX195" fmla="*/ 3074407 w 11269336"/>
              <a:gd name="connsiteY195" fmla="*/ 2136274 h 2323145"/>
              <a:gd name="connsiteX196" fmla="*/ 3037285 w 11269336"/>
              <a:gd name="connsiteY196" fmla="*/ 2139919 h 2323145"/>
              <a:gd name="connsiteX197" fmla="*/ 3036901 w 11269336"/>
              <a:gd name="connsiteY197" fmla="*/ 2138726 h 2323145"/>
              <a:gd name="connsiteX198" fmla="*/ 3026996 w 11269336"/>
              <a:gd name="connsiteY198" fmla="*/ 2134322 h 2323145"/>
              <a:gd name="connsiteX199" fmla="*/ 3007772 w 11269336"/>
              <a:gd name="connsiteY199" fmla="*/ 2128742 h 2323145"/>
              <a:gd name="connsiteX200" fmla="*/ 2965030 w 11269336"/>
              <a:gd name="connsiteY200" fmla="*/ 2100494 h 2323145"/>
              <a:gd name="connsiteX201" fmla="*/ 2926342 w 11269336"/>
              <a:gd name="connsiteY201" fmla="*/ 2104155 h 2323145"/>
              <a:gd name="connsiteX202" fmla="*/ 2918608 w 11269336"/>
              <a:gd name="connsiteY202" fmla="*/ 2104215 h 2323145"/>
              <a:gd name="connsiteX203" fmla="*/ 2918475 w 11269336"/>
              <a:gd name="connsiteY203" fmla="*/ 2103937 h 2323145"/>
              <a:gd name="connsiteX204" fmla="*/ 2910360 w 11269336"/>
              <a:gd name="connsiteY204" fmla="*/ 2103444 h 2323145"/>
              <a:gd name="connsiteX205" fmla="*/ 2904507 w 11269336"/>
              <a:gd name="connsiteY205" fmla="*/ 2104326 h 2323145"/>
              <a:gd name="connsiteX206" fmla="*/ 2889503 w 11269336"/>
              <a:gd name="connsiteY206" fmla="*/ 2104443 h 2323145"/>
              <a:gd name="connsiteX207" fmla="*/ 2884480 w 11269336"/>
              <a:gd name="connsiteY207" fmla="*/ 2102626 h 2323145"/>
              <a:gd name="connsiteX208" fmla="*/ 2882689 w 11269336"/>
              <a:gd name="connsiteY208" fmla="*/ 2099228 h 2323145"/>
              <a:gd name="connsiteX209" fmla="*/ 2881291 w 11269336"/>
              <a:gd name="connsiteY209" fmla="*/ 2099618 h 2323145"/>
              <a:gd name="connsiteX210" fmla="*/ 2853979 w 11269336"/>
              <a:gd name="connsiteY210" fmla="*/ 2090388 h 2323145"/>
              <a:gd name="connsiteX211" fmla="*/ 2791790 w 11269336"/>
              <a:gd name="connsiteY211" fmla="*/ 2080332 h 2323145"/>
              <a:gd name="connsiteX212" fmla="*/ 2755844 w 11269336"/>
              <a:gd name="connsiteY212" fmla="*/ 2078874 h 2323145"/>
              <a:gd name="connsiteX213" fmla="*/ 2657742 w 11269336"/>
              <a:gd name="connsiteY213" fmla="*/ 2070179 h 2323145"/>
              <a:gd name="connsiteX214" fmla="*/ 2559549 w 11269336"/>
              <a:gd name="connsiteY214" fmla="*/ 2057873 h 2323145"/>
              <a:gd name="connsiteX215" fmla="*/ 2512054 w 11269336"/>
              <a:gd name="connsiteY215" fmla="*/ 2031671 h 2323145"/>
              <a:gd name="connsiteX216" fmla="*/ 2506437 w 11269336"/>
              <a:gd name="connsiteY216" fmla="*/ 2030918 h 2323145"/>
              <a:gd name="connsiteX217" fmla="*/ 2491752 w 11269336"/>
              <a:gd name="connsiteY217" fmla="*/ 2033906 h 2323145"/>
              <a:gd name="connsiteX218" fmla="*/ 2486338 w 11269336"/>
              <a:gd name="connsiteY218" fmla="*/ 2035862 h 2323145"/>
              <a:gd name="connsiteX219" fmla="*/ 2478186 w 11269336"/>
              <a:gd name="connsiteY219" fmla="*/ 2036953 h 2323145"/>
              <a:gd name="connsiteX220" fmla="*/ 2477950 w 11269336"/>
              <a:gd name="connsiteY220" fmla="*/ 2036715 h 2323145"/>
              <a:gd name="connsiteX221" fmla="*/ 2470381 w 11269336"/>
              <a:gd name="connsiteY221" fmla="*/ 2038256 h 2323145"/>
              <a:gd name="connsiteX222" fmla="*/ 2433781 w 11269336"/>
              <a:gd name="connsiteY222" fmla="*/ 2049140 h 2323145"/>
              <a:gd name="connsiteX223" fmla="*/ 2381172 w 11269336"/>
              <a:gd name="connsiteY223" fmla="*/ 2030645 h 2323145"/>
              <a:gd name="connsiteX224" fmla="*/ 2360198 w 11269336"/>
              <a:gd name="connsiteY224" fmla="*/ 2029059 h 2323145"/>
              <a:gd name="connsiteX225" fmla="*/ 2348815 w 11269336"/>
              <a:gd name="connsiteY225" fmla="*/ 2026798 h 2323145"/>
              <a:gd name="connsiteX226" fmla="*/ 2347988 w 11269336"/>
              <a:gd name="connsiteY226" fmla="*/ 2025745 h 2323145"/>
              <a:gd name="connsiteX227" fmla="*/ 2312920 w 11269336"/>
              <a:gd name="connsiteY227" fmla="*/ 2036311 h 2323145"/>
              <a:gd name="connsiteX228" fmla="*/ 2307986 w 11269336"/>
              <a:gd name="connsiteY228" fmla="*/ 2035583 h 2323145"/>
              <a:gd name="connsiteX229" fmla="*/ 2285481 w 11269336"/>
              <a:gd name="connsiteY229" fmla="*/ 2045197 h 2323145"/>
              <a:gd name="connsiteX230" fmla="*/ 2273666 w 11269336"/>
              <a:gd name="connsiteY230" fmla="*/ 2048710 h 2323145"/>
              <a:gd name="connsiteX231" fmla="*/ 2270719 w 11269336"/>
              <a:gd name="connsiteY231" fmla="*/ 2052702 h 2323145"/>
              <a:gd name="connsiteX232" fmla="*/ 2253080 w 11269336"/>
              <a:gd name="connsiteY232" fmla="*/ 2056363 h 2323145"/>
              <a:gd name="connsiteX233" fmla="*/ 2250906 w 11269336"/>
              <a:gd name="connsiteY233" fmla="*/ 2055654 h 2323145"/>
              <a:gd name="connsiteX234" fmla="*/ 2236905 w 11269336"/>
              <a:gd name="connsiteY234" fmla="*/ 2062882 h 2323145"/>
              <a:gd name="connsiteX235" fmla="*/ 2225830 w 11269336"/>
              <a:gd name="connsiteY235" fmla="*/ 2074027 h 2323145"/>
              <a:gd name="connsiteX236" fmla="*/ 2073776 w 11269336"/>
              <a:gd name="connsiteY236" fmla="*/ 2089244 h 2323145"/>
              <a:gd name="connsiteX237" fmla="*/ 1948256 w 11269336"/>
              <a:gd name="connsiteY237" fmla="*/ 2146616 h 2323145"/>
              <a:gd name="connsiteX238" fmla="*/ 1865582 w 11269336"/>
              <a:gd name="connsiteY238" fmla="*/ 2153738 h 2323145"/>
              <a:gd name="connsiteX239" fmla="*/ 1835210 w 11269336"/>
              <a:gd name="connsiteY239" fmla="*/ 2134244 h 2323145"/>
              <a:gd name="connsiteX240" fmla="*/ 1632661 w 11269336"/>
              <a:gd name="connsiteY240" fmla="*/ 2173882 h 2323145"/>
              <a:gd name="connsiteX241" fmla="*/ 1579590 w 11269336"/>
              <a:gd name="connsiteY241" fmla="*/ 2173680 h 2323145"/>
              <a:gd name="connsiteX242" fmla="*/ 1535601 w 11269336"/>
              <a:gd name="connsiteY242" fmla="*/ 2194590 h 2323145"/>
              <a:gd name="connsiteX243" fmla="*/ 1515594 w 11269336"/>
              <a:gd name="connsiteY243" fmla="*/ 2189622 h 2323145"/>
              <a:gd name="connsiteX244" fmla="*/ 1512113 w 11269336"/>
              <a:gd name="connsiteY244" fmla="*/ 2188534 h 2323145"/>
              <a:gd name="connsiteX245" fmla="*/ 1498838 w 11269336"/>
              <a:gd name="connsiteY245" fmla="*/ 2189213 h 2323145"/>
              <a:gd name="connsiteX246" fmla="*/ 1494279 w 11269336"/>
              <a:gd name="connsiteY246" fmla="*/ 2183112 h 2323145"/>
              <a:gd name="connsiteX247" fmla="*/ 1473714 w 11269336"/>
              <a:gd name="connsiteY247" fmla="*/ 2179625 h 2323145"/>
              <a:gd name="connsiteX248" fmla="*/ 1449503 w 11269336"/>
              <a:gd name="connsiteY248" fmla="*/ 2182633 h 2323145"/>
              <a:gd name="connsiteX249" fmla="*/ 1335495 w 11269336"/>
              <a:gd name="connsiteY249" fmla="*/ 2203940 h 2323145"/>
              <a:gd name="connsiteX250" fmla="*/ 1266687 w 11269336"/>
              <a:gd name="connsiteY250" fmla="*/ 2212688 h 2323145"/>
              <a:gd name="connsiteX251" fmla="*/ 1239614 w 11269336"/>
              <a:gd name="connsiteY251" fmla="*/ 2209727 h 2323145"/>
              <a:gd name="connsiteX252" fmla="*/ 1202436 w 11269336"/>
              <a:gd name="connsiteY252" fmla="*/ 2209817 h 2323145"/>
              <a:gd name="connsiteX253" fmla="*/ 1136097 w 11269336"/>
              <a:gd name="connsiteY253" fmla="*/ 2205112 h 2323145"/>
              <a:gd name="connsiteX254" fmla="*/ 1048229 w 11269336"/>
              <a:gd name="connsiteY254" fmla="*/ 2207249 h 2323145"/>
              <a:gd name="connsiteX255" fmla="*/ 988232 w 11269336"/>
              <a:gd name="connsiteY255" fmla="*/ 2235635 h 2323145"/>
              <a:gd name="connsiteX256" fmla="*/ 981959 w 11269336"/>
              <a:gd name="connsiteY256" fmla="*/ 2231607 h 2323145"/>
              <a:gd name="connsiteX257" fmla="*/ 938600 w 11269336"/>
              <a:gd name="connsiteY257" fmla="*/ 2238113 h 2323145"/>
              <a:gd name="connsiteX258" fmla="*/ 791788 w 11269336"/>
              <a:gd name="connsiteY258" fmla="*/ 2293224 h 2323145"/>
              <a:gd name="connsiteX259" fmla="*/ 706914 w 11269336"/>
              <a:gd name="connsiteY259" fmla="*/ 2305046 h 2323145"/>
              <a:gd name="connsiteX260" fmla="*/ 675971 w 11269336"/>
              <a:gd name="connsiteY260" fmla="*/ 2304030 h 2323145"/>
              <a:gd name="connsiteX261" fmla="*/ 624180 w 11269336"/>
              <a:gd name="connsiteY261" fmla="*/ 2302650 h 2323145"/>
              <a:gd name="connsiteX262" fmla="*/ 583453 w 11269336"/>
              <a:gd name="connsiteY262" fmla="*/ 2288788 h 2323145"/>
              <a:gd name="connsiteX263" fmla="*/ 540946 w 11269336"/>
              <a:gd name="connsiteY263" fmla="*/ 2292721 h 2323145"/>
              <a:gd name="connsiteX264" fmla="*/ 533680 w 11269336"/>
              <a:gd name="connsiteY264" fmla="*/ 2310233 h 2323145"/>
              <a:gd name="connsiteX265" fmla="*/ 487366 w 11269336"/>
              <a:gd name="connsiteY265" fmla="*/ 2309053 h 2323145"/>
              <a:gd name="connsiteX266" fmla="*/ 416820 w 11269336"/>
              <a:gd name="connsiteY266" fmla="*/ 2305443 h 2323145"/>
              <a:gd name="connsiteX267" fmla="*/ 376805 w 11269336"/>
              <a:gd name="connsiteY267" fmla="*/ 2307647 h 2323145"/>
              <a:gd name="connsiteX268" fmla="*/ 266777 w 11269336"/>
              <a:gd name="connsiteY268" fmla="*/ 2309012 h 2323145"/>
              <a:gd name="connsiteX269" fmla="*/ 156013 w 11269336"/>
              <a:gd name="connsiteY269" fmla="*/ 2306832 h 2323145"/>
              <a:gd name="connsiteX270" fmla="*/ 87258 w 11269336"/>
              <a:gd name="connsiteY270" fmla="*/ 2285511 h 2323145"/>
              <a:gd name="connsiteX271" fmla="*/ 23798 w 11269336"/>
              <a:gd name="connsiteY271" fmla="*/ 2281822 h 2323145"/>
              <a:gd name="connsiteX272" fmla="*/ 0 w 11269336"/>
              <a:gd name="connsiteY272" fmla="*/ 2285369 h 2323145"/>
              <a:gd name="connsiteX273" fmla="*/ 0 w 11269336"/>
              <a:gd name="connsiteY27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092476 w 11269336"/>
              <a:gd name="connsiteY139" fmla="*/ 2100737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988232 w 11269336"/>
              <a:gd name="connsiteY252" fmla="*/ 2235635 h 2323145"/>
              <a:gd name="connsiteX253" fmla="*/ 981959 w 11269336"/>
              <a:gd name="connsiteY253" fmla="*/ 2231607 h 2323145"/>
              <a:gd name="connsiteX254" fmla="*/ 938600 w 11269336"/>
              <a:gd name="connsiteY254" fmla="*/ 2238113 h 2323145"/>
              <a:gd name="connsiteX255" fmla="*/ 791788 w 11269336"/>
              <a:gd name="connsiteY255" fmla="*/ 2293224 h 2323145"/>
              <a:gd name="connsiteX256" fmla="*/ 706914 w 11269336"/>
              <a:gd name="connsiteY256" fmla="*/ 2305046 h 2323145"/>
              <a:gd name="connsiteX257" fmla="*/ 675971 w 11269336"/>
              <a:gd name="connsiteY257" fmla="*/ 2304030 h 2323145"/>
              <a:gd name="connsiteX258" fmla="*/ 624180 w 11269336"/>
              <a:gd name="connsiteY258" fmla="*/ 2302650 h 2323145"/>
              <a:gd name="connsiteX259" fmla="*/ 583453 w 11269336"/>
              <a:gd name="connsiteY259" fmla="*/ 2288788 h 2323145"/>
              <a:gd name="connsiteX260" fmla="*/ 540946 w 11269336"/>
              <a:gd name="connsiteY260" fmla="*/ 2292721 h 2323145"/>
              <a:gd name="connsiteX261" fmla="*/ 533680 w 11269336"/>
              <a:gd name="connsiteY261" fmla="*/ 2310233 h 2323145"/>
              <a:gd name="connsiteX262" fmla="*/ 487366 w 11269336"/>
              <a:gd name="connsiteY262" fmla="*/ 2309053 h 2323145"/>
              <a:gd name="connsiteX263" fmla="*/ 416820 w 11269336"/>
              <a:gd name="connsiteY263" fmla="*/ 2305443 h 2323145"/>
              <a:gd name="connsiteX264" fmla="*/ 376805 w 11269336"/>
              <a:gd name="connsiteY264" fmla="*/ 2307647 h 2323145"/>
              <a:gd name="connsiteX265" fmla="*/ 266777 w 11269336"/>
              <a:gd name="connsiteY265" fmla="*/ 2309012 h 2323145"/>
              <a:gd name="connsiteX266" fmla="*/ 156013 w 11269336"/>
              <a:gd name="connsiteY266" fmla="*/ 2306832 h 2323145"/>
              <a:gd name="connsiteX267" fmla="*/ 87258 w 11269336"/>
              <a:gd name="connsiteY267" fmla="*/ 2285511 h 2323145"/>
              <a:gd name="connsiteX268" fmla="*/ 23798 w 11269336"/>
              <a:gd name="connsiteY268" fmla="*/ 2281822 h 2323145"/>
              <a:gd name="connsiteX269" fmla="*/ 0 w 11269336"/>
              <a:gd name="connsiteY269" fmla="*/ 2285369 h 2323145"/>
              <a:gd name="connsiteX270" fmla="*/ 0 w 11269336"/>
              <a:gd name="connsiteY27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266687 w 11269336"/>
              <a:gd name="connsiteY247" fmla="*/ 2212688 h 2323145"/>
              <a:gd name="connsiteX248" fmla="*/ 1239614 w 11269336"/>
              <a:gd name="connsiteY248" fmla="*/ 2209727 h 2323145"/>
              <a:gd name="connsiteX249" fmla="*/ 1202436 w 11269336"/>
              <a:gd name="connsiteY249" fmla="*/ 2209817 h 2323145"/>
              <a:gd name="connsiteX250" fmla="*/ 1136097 w 11269336"/>
              <a:gd name="connsiteY250" fmla="*/ 2205112 h 2323145"/>
              <a:gd name="connsiteX251" fmla="*/ 988232 w 11269336"/>
              <a:gd name="connsiteY251" fmla="*/ 2235635 h 2323145"/>
              <a:gd name="connsiteX252" fmla="*/ 981959 w 11269336"/>
              <a:gd name="connsiteY252" fmla="*/ 2231607 h 2323145"/>
              <a:gd name="connsiteX253" fmla="*/ 938600 w 11269336"/>
              <a:gd name="connsiteY253" fmla="*/ 2238113 h 2323145"/>
              <a:gd name="connsiteX254" fmla="*/ 791788 w 11269336"/>
              <a:gd name="connsiteY254" fmla="*/ 2293224 h 2323145"/>
              <a:gd name="connsiteX255" fmla="*/ 706914 w 11269336"/>
              <a:gd name="connsiteY255" fmla="*/ 2305046 h 2323145"/>
              <a:gd name="connsiteX256" fmla="*/ 675971 w 11269336"/>
              <a:gd name="connsiteY256" fmla="*/ 2304030 h 2323145"/>
              <a:gd name="connsiteX257" fmla="*/ 624180 w 11269336"/>
              <a:gd name="connsiteY257" fmla="*/ 2302650 h 2323145"/>
              <a:gd name="connsiteX258" fmla="*/ 583453 w 11269336"/>
              <a:gd name="connsiteY258" fmla="*/ 2288788 h 2323145"/>
              <a:gd name="connsiteX259" fmla="*/ 540946 w 11269336"/>
              <a:gd name="connsiteY259" fmla="*/ 2292721 h 2323145"/>
              <a:gd name="connsiteX260" fmla="*/ 533680 w 11269336"/>
              <a:gd name="connsiteY260" fmla="*/ 2310233 h 2323145"/>
              <a:gd name="connsiteX261" fmla="*/ 487366 w 11269336"/>
              <a:gd name="connsiteY261" fmla="*/ 2309053 h 2323145"/>
              <a:gd name="connsiteX262" fmla="*/ 416820 w 11269336"/>
              <a:gd name="connsiteY262" fmla="*/ 2305443 h 2323145"/>
              <a:gd name="connsiteX263" fmla="*/ 376805 w 11269336"/>
              <a:gd name="connsiteY263" fmla="*/ 2307647 h 2323145"/>
              <a:gd name="connsiteX264" fmla="*/ 266777 w 11269336"/>
              <a:gd name="connsiteY264" fmla="*/ 2309012 h 2323145"/>
              <a:gd name="connsiteX265" fmla="*/ 156013 w 11269336"/>
              <a:gd name="connsiteY265" fmla="*/ 2306832 h 2323145"/>
              <a:gd name="connsiteX266" fmla="*/ 87258 w 11269336"/>
              <a:gd name="connsiteY266" fmla="*/ 2285511 h 2323145"/>
              <a:gd name="connsiteX267" fmla="*/ 23798 w 11269336"/>
              <a:gd name="connsiteY267" fmla="*/ 2281822 h 2323145"/>
              <a:gd name="connsiteX268" fmla="*/ 0 w 11269336"/>
              <a:gd name="connsiteY268" fmla="*/ 2285369 h 2323145"/>
              <a:gd name="connsiteX269" fmla="*/ 0 w 11269336"/>
              <a:gd name="connsiteY26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197391 w 11269336"/>
              <a:gd name="connsiteY54" fmla="*/ 1107746 h 2323145"/>
              <a:gd name="connsiteX55" fmla="*/ 8081474 w 11269336"/>
              <a:gd name="connsiteY55" fmla="*/ 1130125 h 2323145"/>
              <a:gd name="connsiteX56" fmla="*/ 8053585 w 11269336"/>
              <a:gd name="connsiteY56" fmla="*/ 1129169 h 2323145"/>
              <a:gd name="connsiteX57" fmla="*/ 8038422 w 11269336"/>
              <a:gd name="connsiteY57" fmla="*/ 1119092 h 2323145"/>
              <a:gd name="connsiteX58" fmla="*/ 8029450 w 11269336"/>
              <a:gd name="connsiteY58" fmla="*/ 1125592 h 2323145"/>
              <a:gd name="connsiteX59" fmla="*/ 7959552 w 11269336"/>
              <a:gd name="connsiteY59" fmla="*/ 1140188 h 2323145"/>
              <a:gd name="connsiteX60" fmla="*/ 7914188 w 11269336"/>
              <a:gd name="connsiteY60" fmla="*/ 1150862 h 2323145"/>
              <a:gd name="connsiteX61" fmla="*/ 7914918 w 11269336"/>
              <a:gd name="connsiteY61" fmla="*/ 1168758 h 2323145"/>
              <a:gd name="connsiteX62" fmla="*/ 7875510 w 11269336"/>
              <a:gd name="connsiteY62" fmla="*/ 1183153 h 2323145"/>
              <a:gd name="connsiteX63" fmla="*/ 7829932 w 11269336"/>
              <a:gd name="connsiteY63" fmla="*/ 1180782 h 2323145"/>
              <a:gd name="connsiteX64" fmla="*/ 7779182 w 11269336"/>
              <a:gd name="connsiteY64" fmla="*/ 1192665 h 2323145"/>
              <a:gd name="connsiteX65" fmla="*/ 7748774 w 11269336"/>
              <a:gd name="connsiteY65" fmla="*/ 1199586 h 2323145"/>
              <a:gd name="connsiteX66" fmla="*/ 7671846 w 11269336"/>
              <a:gd name="connsiteY66" fmla="*/ 1231966 h 2323145"/>
              <a:gd name="connsiteX67" fmla="*/ 7554146 w 11269336"/>
              <a:gd name="connsiteY67" fmla="*/ 1319748 h 2323145"/>
              <a:gd name="connsiteX68" fmla="*/ 7515052 w 11269336"/>
              <a:gd name="connsiteY68" fmla="*/ 1336718 h 2323145"/>
              <a:gd name="connsiteX69" fmla="*/ 7507193 w 11269336"/>
              <a:gd name="connsiteY69" fmla="*/ 1334617 h 2323145"/>
              <a:gd name="connsiteX70" fmla="*/ 7461694 w 11269336"/>
              <a:gd name="connsiteY70" fmla="*/ 1375866 h 2323145"/>
              <a:gd name="connsiteX71" fmla="*/ 7377571 w 11269336"/>
              <a:gd name="connsiteY71" fmla="*/ 1400128 h 2323145"/>
              <a:gd name="connsiteX72" fmla="*/ 7311261 w 11269336"/>
              <a:gd name="connsiteY72" fmla="*/ 1412652 h 2323145"/>
              <a:gd name="connsiteX73" fmla="*/ 7275307 w 11269336"/>
              <a:gd name="connsiteY73" fmla="*/ 1422171 h 2323145"/>
              <a:gd name="connsiteX74" fmla="*/ 7247783 w 11269336"/>
              <a:gd name="connsiteY74" fmla="*/ 1426330 h 2323145"/>
              <a:gd name="connsiteX75" fmla="*/ 7185047 w 11269336"/>
              <a:gd name="connsiteY75" fmla="*/ 1451812 h 2323145"/>
              <a:gd name="connsiteX76" fmla="*/ 7084117 w 11269336"/>
              <a:gd name="connsiteY76" fmla="*/ 1500281 h 2323145"/>
              <a:gd name="connsiteX77" fmla="*/ 7062011 w 11269336"/>
              <a:gd name="connsiteY77" fmla="*/ 1509183 h 2323145"/>
              <a:gd name="connsiteX78" fmla="*/ 7040555 w 11269336"/>
              <a:gd name="connsiteY78" fmla="*/ 1511207 h 2323145"/>
              <a:gd name="connsiteX79" fmla="*/ 7033438 w 11269336"/>
              <a:gd name="connsiteY79" fmla="*/ 1506772 h 2323145"/>
              <a:gd name="connsiteX80" fmla="*/ 7020886 w 11269336"/>
              <a:gd name="connsiteY80" fmla="*/ 1510764 h 2323145"/>
              <a:gd name="connsiteX81" fmla="*/ 7017033 w 11269336"/>
              <a:gd name="connsiteY81" fmla="*/ 1510650 h 2323145"/>
              <a:gd name="connsiteX82" fmla="*/ 6995460 w 11269336"/>
              <a:gd name="connsiteY82" fmla="*/ 1511173 h 2323145"/>
              <a:gd name="connsiteX83" fmla="*/ 6962144 w 11269336"/>
              <a:gd name="connsiteY83" fmla="*/ 1541508 h 2323145"/>
              <a:gd name="connsiteX84" fmla="*/ 6910674 w 11269336"/>
              <a:gd name="connsiteY84" fmla="*/ 1554793 h 2323145"/>
              <a:gd name="connsiteX85" fmla="*/ 6732152 w 11269336"/>
              <a:gd name="connsiteY85" fmla="*/ 1642538 h 2323145"/>
              <a:gd name="connsiteX86" fmla="*/ 6694106 w 11269336"/>
              <a:gd name="connsiteY86" fmla="*/ 1632377 h 2323145"/>
              <a:gd name="connsiteX87" fmla="*/ 6617223 w 11269336"/>
              <a:gd name="connsiteY87" fmla="*/ 1659889 h 2323145"/>
              <a:gd name="connsiteX88" fmla="*/ 6521138 w 11269336"/>
              <a:gd name="connsiteY88" fmla="*/ 1744340 h 2323145"/>
              <a:gd name="connsiteX89" fmla="*/ 6380677 w 11269336"/>
              <a:gd name="connsiteY89" fmla="*/ 1796883 h 2323145"/>
              <a:gd name="connsiteX90" fmla="*/ 6374897 w 11269336"/>
              <a:gd name="connsiteY90" fmla="*/ 1809910 h 2323145"/>
              <a:gd name="connsiteX91" fmla="*/ 6364545 w 11269336"/>
              <a:gd name="connsiteY91" fmla="*/ 1820090 h 2323145"/>
              <a:gd name="connsiteX92" fmla="*/ 6362126 w 11269336"/>
              <a:gd name="connsiteY92" fmla="*/ 1819991 h 2323145"/>
              <a:gd name="connsiteX93" fmla="*/ 6346673 w 11269336"/>
              <a:gd name="connsiteY93" fmla="*/ 1827824 h 2323145"/>
              <a:gd name="connsiteX94" fmla="*/ 6345588 w 11269336"/>
              <a:gd name="connsiteY94" fmla="*/ 1832232 h 2323145"/>
              <a:gd name="connsiteX95" fmla="*/ 6335708 w 11269336"/>
              <a:gd name="connsiteY95" fmla="*/ 1838451 h 2323145"/>
              <a:gd name="connsiteX96" fmla="*/ 6318182 w 11269336"/>
              <a:gd name="connsiteY96" fmla="*/ 1852975 h 2323145"/>
              <a:gd name="connsiteX97" fmla="*/ 6313084 w 11269336"/>
              <a:gd name="connsiteY97" fmla="*/ 1853561 h 2323145"/>
              <a:gd name="connsiteX98" fmla="*/ 6283816 w 11269336"/>
              <a:gd name="connsiteY98" fmla="*/ 1872148 h 2323145"/>
              <a:gd name="connsiteX99" fmla="*/ 6282550 w 11269336"/>
              <a:gd name="connsiteY99" fmla="*/ 1871392 h 2323145"/>
              <a:gd name="connsiteX100" fmla="*/ 6270527 w 11269336"/>
              <a:gd name="connsiteY100" fmla="*/ 1872208 h 2323145"/>
              <a:gd name="connsiteX101" fmla="*/ 6249518 w 11269336"/>
              <a:gd name="connsiteY101" fmla="*/ 1876079 h 2323145"/>
              <a:gd name="connsiteX102" fmla="*/ 6190386 w 11269336"/>
              <a:gd name="connsiteY102" fmla="*/ 1872478 h 2323145"/>
              <a:gd name="connsiteX103" fmla="*/ 6159777 w 11269336"/>
              <a:gd name="connsiteY103" fmla="*/ 1891745 h 2323145"/>
              <a:gd name="connsiteX104" fmla="*/ 6153131 w 11269336"/>
              <a:gd name="connsiteY104" fmla="*/ 1895079 h 2323145"/>
              <a:gd name="connsiteX105" fmla="*/ 6152798 w 11269336"/>
              <a:gd name="connsiteY105" fmla="*/ 1894920 h 2323145"/>
              <a:gd name="connsiteX106" fmla="*/ 6145388 w 11269336"/>
              <a:gd name="connsiteY106" fmla="*/ 1897990 h 2323145"/>
              <a:gd name="connsiteX107" fmla="*/ 6141014 w 11269336"/>
              <a:gd name="connsiteY107" fmla="*/ 1901155 h 2323145"/>
              <a:gd name="connsiteX108" fmla="*/ 6128122 w 11269336"/>
              <a:gd name="connsiteY108" fmla="*/ 1907623 h 2323145"/>
              <a:gd name="connsiteX109" fmla="*/ 6122351 w 11269336"/>
              <a:gd name="connsiteY109" fmla="*/ 1908359 h 2323145"/>
              <a:gd name="connsiteX110" fmla="*/ 6064750 w 11269336"/>
              <a:gd name="connsiteY110" fmla="*/ 1896394 h 2323145"/>
              <a:gd name="connsiteX111" fmla="*/ 5964230 w 11269336"/>
              <a:gd name="connsiteY111" fmla="*/ 1910038 h 2323145"/>
              <a:gd name="connsiteX112" fmla="*/ 5865399 w 11269336"/>
              <a:gd name="connsiteY112" fmla="*/ 1926966 h 2323145"/>
              <a:gd name="connsiteX113" fmla="*/ 5829951 w 11269336"/>
              <a:gd name="connsiteY113" fmla="*/ 1934755 h 2323145"/>
              <a:gd name="connsiteX114" fmla="*/ 5765285 w 11269336"/>
              <a:gd name="connsiteY114" fmla="*/ 1941322 h 2323145"/>
              <a:gd name="connsiteX115" fmla="*/ 5734750 w 11269336"/>
              <a:gd name="connsiteY115" fmla="*/ 1939793 h 2323145"/>
              <a:gd name="connsiteX116" fmla="*/ 5733569 w 11269336"/>
              <a:gd name="connsiteY116" fmla="*/ 1940505 h 2323145"/>
              <a:gd name="connsiteX117" fmla="*/ 5730329 w 11269336"/>
              <a:gd name="connsiteY117" fmla="*/ 1937845 h 2323145"/>
              <a:gd name="connsiteX118" fmla="*/ 5724661 w 11269336"/>
              <a:gd name="connsiteY118" fmla="*/ 1937455 h 2323145"/>
              <a:gd name="connsiteX119" fmla="*/ 5710186 w 11269336"/>
              <a:gd name="connsiteY119" fmla="*/ 1941370 h 2323145"/>
              <a:gd name="connsiteX120" fmla="*/ 5704910 w 11269336"/>
              <a:gd name="connsiteY120" fmla="*/ 1943663 h 2323145"/>
              <a:gd name="connsiteX121" fmla="*/ 5696836 w 11269336"/>
              <a:gd name="connsiteY121" fmla="*/ 1945271 h 2323145"/>
              <a:gd name="connsiteX122" fmla="*/ 5696583 w 11269336"/>
              <a:gd name="connsiteY122" fmla="*/ 1945050 h 2323145"/>
              <a:gd name="connsiteX123" fmla="*/ 5689123 w 11269336"/>
              <a:gd name="connsiteY123" fmla="*/ 1947067 h 2323145"/>
              <a:gd name="connsiteX124" fmla="*/ 5653291 w 11269336"/>
              <a:gd name="connsiteY124" fmla="*/ 1960245 h 2323145"/>
              <a:gd name="connsiteX125" fmla="*/ 5599385 w 11269336"/>
              <a:gd name="connsiteY125" fmla="*/ 1945198 h 2323145"/>
              <a:gd name="connsiteX126" fmla="*/ 5578300 w 11269336"/>
              <a:gd name="connsiteY126" fmla="*/ 1944963 h 2323145"/>
              <a:gd name="connsiteX127" fmla="*/ 5566758 w 11269336"/>
              <a:gd name="connsiteY127" fmla="*/ 1943441 h 2323145"/>
              <a:gd name="connsiteX128" fmla="*/ 5565857 w 11269336"/>
              <a:gd name="connsiteY128" fmla="*/ 1942445 h 2323145"/>
              <a:gd name="connsiteX129" fmla="*/ 5531534 w 11269336"/>
              <a:gd name="connsiteY129" fmla="*/ 1955208 h 2323145"/>
              <a:gd name="connsiteX130" fmla="*/ 5526552 w 11269336"/>
              <a:gd name="connsiteY130" fmla="*/ 1954799 h 2323145"/>
              <a:gd name="connsiteX131" fmla="*/ 5504723 w 11269336"/>
              <a:gd name="connsiteY131" fmla="*/ 1965811 h 2323145"/>
              <a:gd name="connsiteX132" fmla="*/ 5493156 w 11269336"/>
              <a:gd name="connsiteY132" fmla="*/ 1970063 h 2323145"/>
              <a:gd name="connsiteX133" fmla="*/ 5490486 w 11269336"/>
              <a:gd name="connsiteY133" fmla="*/ 1974227 h 2323145"/>
              <a:gd name="connsiteX134" fmla="*/ 5473107 w 11269336"/>
              <a:gd name="connsiteY134" fmla="*/ 1979001 h 2323145"/>
              <a:gd name="connsiteX135" fmla="*/ 5470885 w 11269336"/>
              <a:gd name="connsiteY135" fmla="*/ 1978432 h 2323145"/>
              <a:gd name="connsiteX136" fmla="*/ 5457393 w 11269336"/>
              <a:gd name="connsiteY136" fmla="*/ 1986525 h 2323145"/>
              <a:gd name="connsiteX137" fmla="*/ 5447102 w 11269336"/>
              <a:gd name="connsiteY137" fmla="*/ 1998329 h 2323145"/>
              <a:gd name="connsiteX138" fmla="*/ 5159151 w 11269336"/>
              <a:gd name="connsiteY138" fmla="*/ 2029640 h 2323145"/>
              <a:gd name="connsiteX139" fmla="*/ 5041688 w 11269336"/>
              <a:gd name="connsiteY139" fmla="*/ 2022334 h 2323145"/>
              <a:gd name="connsiteX140" fmla="*/ 4860988 w 11269336"/>
              <a:gd name="connsiteY140" fmla="*/ 2135698 h 2323145"/>
              <a:gd name="connsiteX141" fmla="*/ 4807902 w 11269336"/>
              <a:gd name="connsiteY141" fmla="*/ 2138894 h 2323145"/>
              <a:gd name="connsiteX142" fmla="*/ 4765388 w 11269336"/>
              <a:gd name="connsiteY142" fmla="*/ 2162525 h 2323145"/>
              <a:gd name="connsiteX143" fmla="*/ 4745033 w 11269336"/>
              <a:gd name="connsiteY143" fmla="*/ 2158859 h 2323145"/>
              <a:gd name="connsiteX144" fmla="*/ 4741475 w 11269336"/>
              <a:gd name="connsiteY144" fmla="*/ 2157998 h 2323145"/>
              <a:gd name="connsiteX145" fmla="*/ 4728247 w 11269336"/>
              <a:gd name="connsiteY145" fmla="*/ 2159526 h 2323145"/>
              <a:gd name="connsiteX146" fmla="*/ 4723263 w 11269336"/>
              <a:gd name="connsiteY146" fmla="*/ 2153742 h 2323145"/>
              <a:gd name="connsiteX147" fmla="*/ 4702453 w 11269336"/>
              <a:gd name="connsiteY147" fmla="*/ 2151586 h 2323145"/>
              <a:gd name="connsiteX148" fmla="*/ 4678455 w 11269336"/>
              <a:gd name="connsiteY148" fmla="*/ 2156131 h 2323145"/>
              <a:gd name="connsiteX149" fmla="*/ 4593061 w 11269336"/>
              <a:gd name="connsiteY149" fmla="*/ 2171597 h 2323145"/>
              <a:gd name="connsiteX150" fmla="*/ 4579902 w 11269336"/>
              <a:gd name="connsiteY150" fmla="*/ 2177927 h 2323145"/>
              <a:gd name="connsiteX151" fmla="*/ 4533444 w 11269336"/>
              <a:gd name="connsiteY151" fmla="*/ 2181200 h 2323145"/>
              <a:gd name="connsiteX152" fmla="*/ 4492832 w 11269336"/>
              <a:gd name="connsiteY152" fmla="*/ 2188033 h 2323145"/>
              <a:gd name="connsiteX153" fmla="*/ 4467257 w 11269336"/>
              <a:gd name="connsiteY153" fmla="*/ 2196121 h 2323145"/>
              <a:gd name="connsiteX154" fmla="*/ 4459937 w 11269336"/>
              <a:gd name="connsiteY154" fmla="*/ 2195182 h 2323145"/>
              <a:gd name="connsiteX155" fmla="*/ 4433312 w 11269336"/>
              <a:gd name="connsiteY155" fmla="*/ 2199004 h 2323145"/>
              <a:gd name="connsiteX156" fmla="*/ 4420601 w 11269336"/>
              <a:gd name="connsiteY156" fmla="*/ 2205158 h 2323145"/>
              <a:gd name="connsiteX157" fmla="*/ 4405765 w 11269336"/>
              <a:gd name="connsiteY157" fmla="*/ 2199902 h 2323145"/>
              <a:gd name="connsiteX158" fmla="*/ 4401354 w 11269336"/>
              <a:gd name="connsiteY158" fmla="*/ 2194745 h 2323145"/>
              <a:gd name="connsiteX159" fmla="*/ 4383151 w 11269336"/>
              <a:gd name="connsiteY159" fmla="*/ 2201140 h 2323145"/>
              <a:gd name="connsiteX160" fmla="*/ 4366646 w 11269336"/>
              <a:gd name="connsiteY160" fmla="*/ 2198564 h 2323145"/>
              <a:gd name="connsiteX161" fmla="*/ 4354009 w 11269336"/>
              <a:gd name="connsiteY161" fmla="*/ 2204984 h 2323145"/>
              <a:gd name="connsiteX162" fmla="*/ 4348284 w 11269336"/>
              <a:gd name="connsiteY162" fmla="*/ 2205270 h 2323145"/>
              <a:gd name="connsiteX163" fmla="*/ 4333906 w 11269336"/>
              <a:gd name="connsiteY163" fmla="*/ 2205251 h 2323145"/>
              <a:gd name="connsiteX164" fmla="*/ 4308819 w 11269336"/>
              <a:gd name="connsiteY164" fmla="*/ 2203822 h 2323145"/>
              <a:gd name="connsiteX165" fmla="*/ 4301210 w 11269336"/>
              <a:gd name="connsiteY165" fmla="*/ 2204456 h 2323145"/>
              <a:gd name="connsiteX166" fmla="*/ 4283095 w 11269336"/>
              <a:gd name="connsiteY166" fmla="*/ 2198177 h 2323145"/>
              <a:gd name="connsiteX167" fmla="*/ 4250119 w 11269336"/>
              <a:gd name="connsiteY167" fmla="*/ 2196342 h 2323145"/>
              <a:gd name="connsiteX168" fmla="*/ 4189203 w 11269336"/>
              <a:gd name="connsiteY168" fmla="*/ 2178994 h 2323145"/>
              <a:gd name="connsiteX169" fmla="*/ 4154035 w 11269336"/>
              <a:gd name="connsiteY169" fmla="*/ 2171950 h 2323145"/>
              <a:gd name="connsiteX170" fmla="*/ 4129569 w 11269336"/>
              <a:gd name="connsiteY170" fmla="*/ 2163850 h 2323145"/>
              <a:gd name="connsiteX171" fmla="*/ 4061250 w 11269336"/>
              <a:gd name="connsiteY171" fmla="*/ 2159236 h 2323145"/>
              <a:gd name="connsiteX172" fmla="*/ 3945480 w 11269336"/>
              <a:gd name="connsiteY172" fmla="*/ 2158279 h 2323145"/>
              <a:gd name="connsiteX173" fmla="*/ 3921468 w 11269336"/>
              <a:gd name="connsiteY173" fmla="*/ 2156588 h 2323145"/>
              <a:gd name="connsiteX174" fmla="*/ 3903348 w 11269336"/>
              <a:gd name="connsiteY174" fmla="*/ 2149220 h 2323145"/>
              <a:gd name="connsiteX175" fmla="*/ 3901342 w 11269336"/>
              <a:gd name="connsiteY175" fmla="*/ 2142355 h 2323145"/>
              <a:gd name="connsiteX176" fmla="*/ 3888539 w 11269336"/>
              <a:gd name="connsiteY176" fmla="*/ 2140476 h 2323145"/>
              <a:gd name="connsiteX177" fmla="*/ 3885662 w 11269336"/>
              <a:gd name="connsiteY177" fmla="*/ 2138740 h 2323145"/>
              <a:gd name="connsiteX178" fmla="*/ 3868627 w 11269336"/>
              <a:gd name="connsiteY178" fmla="*/ 2130023 h 2323145"/>
              <a:gd name="connsiteX179" fmla="*/ 3819177 w 11269336"/>
              <a:gd name="connsiteY179" fmla="*/ 2142111 h 2323145"/>
              <a:gd name="connsiteX180" fmla="*/ 3769100 w 11269336"/>
              <a:gd name="connsiteY180" fmla="*/ 2131731 h 2323145"/>
              <a:gd name="connsiteX181" fmla="*/ 3562752 w 11269336"/>
              <a:gd name="connsiteY181" fmla="*/ 2131785 h 2323145"/>
              <a:gd name="connsiteX182" fmla="*/ 3541402 w 11269336"/>
              <a:gd name="connsiteY182" fmla="*/ 2106821 h 2323145"/>
              <a:gd name="connsiteX183" fmla="*/ 3365341 w 11269336"/>
              <a:gd name="connsiteY183" fmla="*/ 2077638 h 2323145"/>
              <a:gd name="connsiteX184" fmla="*/ 3170922 w 11269336"/>
              <a:gd name="connsiteY184" fmla="*/ 2115957 h 2323145"/>
              <a:gd name="connsiteX185" fmla="*/ 3156256 w 11269336"/>
              <a:gd name="connsiteY185" fmla="*/ 2124773 h 2323145"/>
              <a:gd name="connsiteX186" fmla="*/ 3140298 w 11269336"/>
              <a:gd name="connsiteY186" fmla="*/ 2129182 h 2323145"/>
              <a:gd name="connsiteX187" fmla="*/ 3138514 w 11269336"/>
              <a:gd name="connsiteY187" fmla="*/ 2128069 h 2323145"/>
              <a:gd name="connsiteX188" fmla="*/ 3120467 w 11269336"/>
              <a:gd name="connsiteY188" fmla="*/ 2128281 h 2323145"/>
              <a:gd name="connsiteX189" fmla="*/ 3116175 w 11269336"/>
              <a:gd name="connsiteY189" fmla="*/ 2131633 h 2323145"/>
              <a:gd name="connsiteX190" fmla="*/ 3103685 w 11269336"/>
              <a:gd name="connsiteY190" fmla="*/ 2132814 h 2323145"/>
              <a:gd name="connsiteX191" fmla="*/ 3078794 w 11269336"/>
              <a:gd name="connsiteY191" fmla="*/ 2137935 h 2323145"/>
              <a:gd name="connsiteX192" fmla="*/ 3074407 w 11269336"/>
              <a:gd name="connsiteY192" fmla="*/ 2136274 h 2323145"/>
              <a:gd name="connsiteX193" fmla="*/ 3037285 w 11269336"/>
              <a:gd name="connsiteY193" fmla="*/ 2139919 h 2323145"/>
              <a:gd name="connsiteX194" fmla="*/ 3036901 w 11269336"/>
              <a:gd name="connsiteY194" fmla="*/ 2138726 h 2323145"/>
              <a:gd name="connsiteX195" fmla="*/ 3026996 w 11269336"/>
              <a:gd name="connsiteY195" fmla="*/ 2134322 h 2323145"/>
              <a:gd name="connsiteX196" fmla="*/ 3007772 w 11269336"/>
              <a:gd name="connsiteY196" fmla="*/ 2128742 h 2323145"/>
              <a:gd name="connsiteX197" fmla="*/ 2965030 w 11269336"/>
              <a:gd name="connsiteY197" fmla="*/ 2100494 h 2323145"/>
              <a:gd name="connsiteX198" fmla="*/ 2926342 w 11269336"/>
              <a:gd name="connsiteY198" fmla="*/ 2104155 h 2323145"/>
              <a:gd name="connsiteX199" fmla="*/ 2918608 w 11269336"/>
              <a:gd name="connsiteY199" fmla="*/ 2104215 h 2323145"/>
              <a:gd name="connsiteX200" fmla="*/ 2918475 w 11269336"/>
              <a:gd name="connsiteY200" fmla="*/ 2103937 h 2323145"/>
              <a:gd name="connsiteX201" fmla="*/ 2910360 w 11269336"/>
              <a:gd name="connsiteY201" fmla="*/ 2103444 h 2323145"/>
              <a:gd name="connsiteX202" fmla="*/ 2904507 w 11269336"/>
              <a:gd name="connsiteY202" fmla="*/ 2104326 h 2323145"/>
              <a:gd name="connsiteX203" fmla="*/ 2889503 w 11269336"/>
              <a:gd name="connsiteY203" fmla="*/ 2104443 h 2323145"/>
              <a:gd name="connsiteX204" fmla="*/ 2884480 w 11269336"/>
              <a:gd name="connsiteY204" fmla="*/ 2102626 h 2323145"/>
              <a:gd name="connsiteX205" fmla="*/ 2882689 w 11269336"/>
              <a:gd name="connsiteY205" fmla="*/ 2099228 h 2323145"/>
              <a:gd name="connsiteX206" fmla="*/ 2881291 w 11269336"/>
              <a:gd name="connsiteY206" fmla="*/ 2099618 h 2323145"/>
              <a:gd name="connsiteX207" fmla="*/ 2853979 w 11269336"/>
              <a:gd name="connsiteY207" fmla="*/ 2090388 h 2323145"/>
              <a:gd name="connsiteX208" fmla="*/ 2791790 w 11269336"/>
              <a:gd name="connsiteY208" fmla="*/ 2080332 h 2323145"/>
              <a:gd name="connsiteX209" fmla="*/ 2755844 w 11269336"/>
              <a:gd name="connsiteY209" fmla="*/ 2078874 h 2323145"/>
              <a:gd name="connsiteX210" fmla="*/ 2657742 w 11269336"/>
              <a:gd name="connsiteY210" fmla="*/ 2070179 h 2323145"/>
              <a:gd name="connsiteX211" fmla="*/ 2559549 w 11269336"/>
              <a:gd name="connsiteY211" fmla="*/ 2057873 h 2323145"/>
              <a:gd name="connsiteX212" fmla="*/ 2512054 w 11269336"/>
              <a:gd name="connsiteY212" fmla="*/ 2031671 h 2323145"/>
              <a:gd name="connsiteX213" fmla="*/ 2506437 w 11269336"/>
              <a:gd name="connsiteY213" fmla="*/ 2030918 h 2323145"/>
              <a:gd name="connsiteX214" fmla="*/ 2491752 w 11269336"/>
              <a:gd name="connsiteY214" fmla="*/ 2033906 h 2323145"/>
              <a:gd name="connsiteX215" fmla="*/ 2486338 w 11269336"/>
              <a:gd name="connsiteY215" fmla="*/ 2035862 h 2323145"/>
              <a:gd name="connsiteX216" fmla="*/ 2478186 w 11269336"/>
              <a:gd name="connsiteY216" fmla="*/ 2036953 h 2323145"/>
              <a:gd name="connsiteX217" fmla="*/ 2477950 w 11269336"/>
              <a:gd name="connsiteY217" fmla="*/ 2036715 h 2323145"/>
              <a:gd name="connsiteX218" fmla="*/ 2470381 w 11269336"/>
              <a:gd name="connsiteY218" fmla="*/ 2038256 h 2323145"/>
              <a:gd name="connsiteX219" fmla="*/ 2433781 w 11269336"/>
              <a:gd name="connsiteY219" fmla="*/ 2049140 h 2323145"/>
              <a:gd name="connsiteX220" fmla="*/ 2381172 w 11269336"/>
              <a:gd name="connsiteY220" fmla="*/ 2030645 h 2323145"/>
              <a:gd name="connsiteX221" fmla="*/ 2360198 w 11269336"/>
              <a:gd name="connsiteY221" fmla="*/ 2029059 h 2323145"/>
              <a:gd name="connsiteX222" fmla="*/ 2348815 w 11269336"/>
              <a:gd name="connsiteY222" fmla="*/ 2026798 h 2323145"/>
              <a:gd name="connsiteX223" fmla="*/ 2347988 w 11269336"/>
              <a:gd name="connsiteY223" fmla="*/ 2025745 h 2323145"/>
              <a:gd name="connsiteX224" fmla="*/ 2312920 w 11269336"/>
              <a:gd name="connsiteY224" fmla="*/ 2036311 h 2323145"/>
              <a:gd name="connsiteX225" fmla="*/ 2307986 w 11269336"/>
              <a:gd name="connsiteY225" fmla="*/ 2035583 h 2323145"/>
              <a:gd name="connsiteX226" fmla="*/ 2285481 w 11269336"/>
              <a:gd name="connsiteY226" fmla="*/ 2045197 h 2323145"/>
              <a:gd name="connsiteX227" fmla="*/ 2273666 w 11269336"/>
              <a:gd name="connsiteY227" fmla="*/ 2048710 h 2323145"/>
              <a:gd name="connsiteX228" fmla="*/ 2270719 w 11269336"/>
              <a:gd name="connsiteY228" fmla="*/ 2052702 h 2323145"/>
              <a:gd name="connsiteX229" fmla="*/ 2253080 w 11269336"/>
              <a:gd name="connsiteY229" fmla="*/ 2056363 h 2323145"/>
              <a:gd name="connsiteX230" fmla="*/ 2250906 w 11269336"/>
              <a:gd name="connsiteY230" fmla="*/ 2055654 h 2323145"/>
              <a:gd name="connsiteX231" fmla="*/ 2236905 w 11269336"/>
              <a:gd name="connsiteY231" fmla="*/ 2062882 h 2323145"/>
              <a:gd name="connsiteX232" fmla="*/ 2225830 w 11269336"/>
              <a:gd name="connsiteY232" fmla="*/ 2074027 h 2323145"/>
              <a:gd name="connsiteX233" fmla="*/ 2073776 w 11269336"/>
              <a:gd name="connsiteY233" fmla="*/ 2089244 h 2323145"/>
              <a:gd name="connsiteX234" fmla="*/ 1948256 w 11269336"/>
              <a:gd name="connsiteY234" fmla="*/ 2146616 h 2323145"/>
              <a:gd name="connsiteX235" fmla="*/ 1865582 w 11269336"/>
              <a:gd name="connsiteY235" fmla="*/ 2153738 h 2323145"/>
              <a:gd name="connsiteX236" fmla="*/ 1835210 w 11269336"/>
              <a:gd name="connsiteY236" fmla="*/ 2134244 h 2323145"/>
              <a:gd name="connsiteX237" fmla="*/ 1632661 w 11269336"/>
              <a:gd name="connsiteY237" fmla="*/ 2173882 h 2323145"/>
              <a:gd name="connsiteX238" fmla="*/ 1579590 w 11269336"/>
              <a:gd name="connsiteY238" fmla="*/ 2173680 h 2323145"/>
              <a:gd name="connsiteX239" fmla="*/ 1535601 w 11269336"/>
              <a:gd name="connsiteY239" fmla="*/ 2194590 h 2323145"/>
              <a:gd name="connsiteX240" fmla="*/ 1515594 w 11269336"/>
              <a:gd name="connsiteY240" fmla="*/ 2189622 h 2323145"/>
              <a:gd name="connsiteX241" fmla="*/ 1512113 w 11269336"/>
              <a:gd name="connsiteY241" fmla="*/ 2188534 h 2323145"/>
              <a:gd name="connsiteX242" fmla="*/ 1498838 w 11269336"/>
              <a:gd name="connsiteY242" fmla="*/ 2189213 h 2323145"/>
              <a:gd name="connsiteX243" fmla="*/ 1494279 w 11269336"/>
              <a:gd name="connsiteY243" fmla="*/ 2183112 h 2323145"/>
              <a:gd name="connsiteX244" fmla="*/ 1473714 w 11269336"/>
              <a:gd name="connsiteY244" fmla="*/ 2179625 h 2323145"/>
              <a:gd name="connsiteX245" fmla="*/ 1449503 w 11269336"/>
              <a:gd name="connsiteY245" fmla="*/ 2182633 h 2323145"/>
              <a:gd name="connsiteX246" fmla="*/ 1266687 w 11269336"/>
              <a:gd name="connsiteY246" fmla="*/ 2212688 h 2323145"/>
              <a:gd name="connsiteX247" fmla="*/ 1239614 w 11269336"/>
              <a:gd name="connsiteY247" fmla="*/ 2209727 h 2323145"/>
              <a:gd name="connsiteX248" fmla="*/ 1202436 w 11269336"/>
              <a:gd name="connsiteY248" fmla="*/ 2209817 h 2323145"/>
              <a:gd name="connsiteX249" fmla="*/ 1136097 w 11269336"/>
              <a:gd name="connsiteY249" fmla="*/ 2205112 h 2323145"/>
              <a:gd name="connsiteX250" fmla="*/ 988232 w 11269336"/>
              <a:gd name="connsiteY250" fmla="*/ 2235635 h 2323145"/>
              <a:gd name="connsiteX251" fmla="*/ 981959 w 11269336"/>
              <a:gd name="connsiteY251" fmla="*/ 2231607 h 2323145"/>
              <a:gd name="connsiteX252" fmla="*/ 938600 w 11269336"/>
              <a:gd name="connsiteY252" fmla="*/ 2238113 h 2323145"/>
              <a:gd name="connsiteX253" fmla="*/ 791788 w 11269336"/>
              <a:gd name="connsiteY253" fmla="*/ 2293224 h 2323145"/>
              <a:gd name="connsiteX254" fmla="*/ 706914 w 11269336"/>
              <a:gd name="connsiteY254" fmla="*/ 2305046 h 2323145"/>
              <a:gd name="connsiteX255" fmla="*/ 675971 w 11269336"/>
              <a:gd name="connsiteY255" fmla="*/ 2304030 h 2323145"/>
              <a:gd name="connsiteX256" fmla="*/ 624180 w 11269336"/>
              <a:gd name="connsiteY256" fmla="*/ 2302650 h 2323145"/>
              <a:gd name="connsiteX257" fmla="*/ 583453 w 11269336"/>
              <a:gd name="connsiteY257" fmla="*/ 2288788 h 2323145"/>
              <a:gd name="connsiteX258" fmla="*/ 540946 w 11269336"/>
              <a:gd name="connsiteY258" fmla="*/ 2292721 h 2323145"/>
              <a:gd name="connsiteX259" fmla="*/ 533680 w 11269336"/>
              <a:gd name="connsiteY259" fmla="*/ 2310233 h 2323145"/>
              <a:gd name="connsiteX260" fmla="*/ 487366 w 11269336"/>
              <a:gd name="connsiteY260" fmla="*/ 2309053 h 2323145"/>
              <a:gd name="connsiteX261" fmla="*/ 416820 w 11269336"/>
              <a:gd name="connsiteY261" fmla="*/ 2305443 h 2323145"/>
              <a:gd name="connsiteX262" fmla="*/ 376805 w 11269336"/>
              <a:gd name="connsiteY262" fmla="*/ 2307647 h 2323145"/>
              <a:gd name="connsiteX263" fmla="*/ 266777 w 11269336"/>
              <a:gd name="connsiteY263" fmla="*/ 2309012 h 2323145"/>
              <a:gd name="connsiteX264" fmla="*/ 156013 w 11269336"/>
              <a:gd name="connsiteY264" fmla="*/ 2306832 h 2323145"/>
              <a:gd name="connsiteX265" fmla="*/ 87258 w 11269336"/>
              <a:gd name="connsiteY265" fmla="*/ 2285511 h 2323145"/>
              <a:gd name="connsiteX266" fmla="*/ 23798 w 11269336"/>
              <a:gd name="connsiteY266" fmla="*/ 2281822 h 2323145"/>
              <a:gd name="connsiteX267" fmla="*/ 0 w 11269336"/>
              <a:gd name="connsiteY267" fmla="*/ 2285369 h 2323145"/>
              <a:gd name="connsiteX268" fmla="*/ 0 w 11269336"/>
              <a:gd name="connsiteY26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795998 w 11269336"/>
              <a:gd name="connsiteY32" fmla="*/ 863337 h 2323145"/>
              <a:gd name="connsiteX33" fmla="*/ 8776970 w 11269336"/>
              <a:gd name="connsiteY33" fmla="*/ 885177 h 2323145"/>
              <a:gd name="connsiteX34" fmla="*/ 8755719 w 11269336"/>
              <a:gd name="connsiteY34" fmla="*/ 889754 h 2323145"/>
              <a:gd name="connsiteX35" fmla="*/ 8743257 w 11269336"/>
              <a:gd name="connsiteY35" fmla="*/ 904723 h 2323145"/>
              <a:gd name="connsiteX36" fmla="*/ 8721366 w 11269336"/>
              <a:gd name="connsiteY36" fmla="*/ 904711 h 2323145"/>
              <a:gd name="connsiteX37" fmla="*/ 8678353 w 11269336"/>
              <a:gd name="connsiteY37" fmla="*/ 926318 h 2323145"/>
              <a:gd name="connsiteX38" fmla="*/ 8636849 w 11269336"/>
              <a:gd name="connsiteY38" fmla="*/ 937900 h 2323145"/>
              <a:gd name="connsiteX39" fmla="*/ 8620213 w 11269336"/>
              <a:gd name="connsiteY39" fmla="*/ 943068 h 2323145"/>
              <a:gd name="connsiteX40" fmla="*/ 8612581 w 11269336"/>
              <a:gd name="connsiteY40" fmla="*/ 952695 h 2323145"/>
              <a:gd name="connsiteX41" fmla="*/ 8589038 w 11269336"/>
              <a:gd name="connsiteY41" fmla="*/ 963892 h 2323145"/>
              <a:gd name="connsiteX42" fmla="*/ 8579950 w 11269336"/>
              <a:gd name="connsiteY42" fmla="*/ 960899 h 2323145"/>
              <a:gd name="connsiteX43" fmla="*/ 8579319 w 11269336"/>
              <a:gd name="connsiteY43" fmla="*/ 965630 h 2323145"/>
              <a:gd name="connsiteX44" fmla="*/ 8547429 w 11269336"/>
              <a:gd name="connsiteY44" fmla="*/ 984506 h 2323145"/>
              <a:gd name="connsiteX45" fmla="*/ 8478704 w 11269336"/>
              <a:gd name="connsiteY45" fmla="*/ 1025490 h 2323145"/>
              <a:gd name="connsiteX46" fmla="*/ 8461421 w 11269336"/>
              <a:gd name="connsiteY46" fmla="*/ 1035512 h 2323145"/>
              <a:gd name="connsiteX47" fmla="*/ 8445003 w 11269336"/>
              <a:gd name="connsiteY47" fmla="*/ 1036851 h 2323145"/>
              <a:gd name="connsiteX48" fmla="*/ 8357350 w 11269336"/>
              <a:gd name="connsiteY48" fmla="*/ 1060213 h 2323145"/>
              <a:gd name="connsiteX49" fmla="*/ 8335565 w 11269336"/>
              <a:gd name="connsiteY49" fmla="*/ 1061151 h 2323145"/>
              <a:gd name="connsiteX50" fmla="*/ 8325267 w 11269336"/>
              <a:gd name="connsiteY50" fmla="*/ 1055919 h 2323145"/>
              <a:gd name="connsiteX51" fmla="*/ 8293586 w 11269336"/>
              <a:gd name="connsiteY51" fmla="*/ 1076144 h 2323145"/>
              <a:gd name="connsiteX52" fmla="*/ 8242405 w 11269336"/>
              <a:gd name="connsiteY52" fmla="*/ 1095960 h 2323145"/>
              <a:gd name="connsiteX53" fmla="*/ 8197391 w 11269336"/>
              <a:gd name="connsiteY53" fmla="*/ 1107746 h 2323145"/>
              <a:gd name="connsiteX54" fmla="*/ 8081474 w 11269336"/>
              <a:gd name="connsiteY54" fmla="*/ 1130125 h 2323145"/>
              <a:gd name="connsiteX55" fmla="*/ 8053585 w 11269336"/>
              <a:gd name="connsiteY55" fmla="*/ 1129169 h 2323145"/>
              <a:gd name="connsiteX56" fmla="*/ 8038422 w 11269336"/>
              <a:gd name="connsiteY56" fmla="*/ 1119092 h 2323145"/>
              <a:gd name="connsiteX57" fmla="*/ 8029450 w 11269336"/>
              <a:gd name="connsiteY57" fmla="*/ 1125592 h 2323145"/>
              <a:gd name="connsiteX58" fmla="*/ 7959552 w 11269336"/>
              <a:gd name="connsiteY58" fmla="*/ 1140188 h 2323145"/>
              <a:gd name="connsiteX59" fmla="*/ 7914188 w 11269336"/>
              <a:gd name="connsiteY59" fmla="*/ 1150862 h 2323145"/>
              <a:gd name="connsiteX60" fmla="*/ 7914918 w 11269336"/>
              <a:gd name="connsiteY60" fmla="*/ 1168758 h 2323145"/>
              <a:gd name="connsiteX61" fmla="*/ 7875510 w 11269336"/>
              <a:gd name="connsiteY61" fmla="*/ 1183153 h 2323145"/>
              <a:gd name="connsiteX62" fmla="*/ 7829932 w 11269336"/>
              <a:gd name="connsiteY62" fmla="*/ 1180782 h 2323145"/>
              <a:gd name="connsiteX63" fmla="*/ 7779182 w 11269336"/>
              <a:gd name="connsiteY63" fmla="*/ 1192665 h 2323145"/>
              <a:gd name="connsiteX64" fmla="*/ 7748774 w 11269336"/>
              <a:gd name="connsiteY64" fmla="*/ 1199586 h 2323145"/>
              <a:gd name="connsiteX65" fmla="*/ 7671846 w 11269336"/>
              <a:gd name="connsiteY65" fmla="*/ 1231966 h 2323145"/>
              <a:gd name="connsiteX66" fmla="*/ 7554146 w 11269336"/>
              <a:gd name="connsiteY66" fmla="*/ 1319748 h 2323145"/>
              <a:gd name="connsiteX67" fmla="*/ 7515052 w 11269336"/>
              <a:gd name="connsiteY67" fmla="*/ 1336718 h 2323145"/>
              <a:gd name="connsiteX68" fmla="*/ 7507193 w 11269336"/>
              <a:gd name="connsiteY68" fmla="*/ 1334617 h 2323145"/>
              <a:gd name="connsiteX69" fmla="*/ 7461694 w 11269336"/>
              <a:gd name="connsiteY69" fmla="*/ 1375866 h 2323145"/>
              <a:gd name="connsiteX70" fmla="*/ 7377571 w 11269336"/>
              <a:gd name="connsiteY70" fmla="*/ 1400128 h 2323145"/>
              <a:gd name="connsiteX71" fmla="*/ 7311261 w 11269336"/>
              <a:gd name="connsiteY71" fmla="*/ 1412652 h 2323145"/>
              <a:gd name="connsiteX72" fmla="*/ 7275307 w 11269336"/>
              <a:gd name="connsiteY72" fmla="*/ 1422171 h 2323145"/>
              <a:gd name="connsiteX73" fmla="*/ 7247783 w 11269336"/>
              <a:gd name="connsiteY73" fmla="*/ 1426330 h 2323145"/>
              <a:gd name="connsiteX74" fmla="*/ 7185047 w 11269336"/>
              <a:gd name="connsiteY74" fmla="*/ 1451812 h 2323145"/>
              <a:gd name="connsiteX75" fmla="*/ 7084117 w 11269336"/>
              <a:gd name="connsiteY75" fmla="*/ 1500281 h 2323145"/>
              <a:gd name="connsiteX76" fmla="*/ 7062011 w 11269336"/>
              <a:gd name="connsiteY76" fmla="*/ 1509183 h 2323145"/>
              <a:gd name="connsiteX77" fmla="*/ 7040555 w 11269336"/>
              <a:gd name="connsiteY77" fmla="*/ 1511207 h 2323145"/>
              <a:gd name="connsiteX78" fmla="*/ 7033438 w 11269336"/>
              <a:gd name="connsiteY78" fmla="*/ 1506772 h 2323145"/>
              <a:gd name="connsiteX79" fmla="*/ 7020886 w 11269336"/>
              <a:gd name="connsiteY79" fmla="*/ 1510764 h 2323145"/>
              <a:gd name="connsiteX80" fmla="*/ 7017033 w 11269336"/>
              <a:gd name="connsiteY80" fmla="*/ 1510650 h 2323145"/>
              <a:gd name="connsiteX81" fmla="*/ 6995460 w 11269336"/>
              <a:gd name="connsiteY81" fmla="*/ 1511173 h 2323145"/>
              <a:gd name="connsiteX82" fmla="*/ 6962144 w 11269336"/>
              <a:gd name="connsiteY82" fmla="*/ 1541508 h 2323145"/>
              <a:gd name="connsiteX83" fmla="*/ 6910674 w 11269336"/>
              <a:gd name="connsiteY83" fmla="*/ 1554793 h 2323145"/>
              <a:gd name="connsiteX84" fmla="*/ 6732152 w 11269336"/>
              <a:gd name="connsiteY84" fmla="*/ 1642538 h 2323145"/>
              <a:gd name="connsiteX85" fmla="*/ 6694106 w 11269336"/>
              <a:gd name="connsiteY85" fmla="*/ 1632377 h 2323145"/>
              <a:gd name="connsiteX86" fmla="*/ 6617223 w 11269336"/>
              <a:gd name="connsiteY86" fmla="*/ 1659889 h 2323145"/>
              <a:gd name="connsiteX87" fmla="*/ 6521138 w 11269336"/>
              <a:gd name="connsiteY87" fmla="*/ 1744340 h 2323145"/>
              <a:gd name="connsiteX88" fmla="*/ 6380677 w 11269336"/>
              <a:gd name="connsiteY88" fmla="*/ 1796883 h 2323145"/>
              <a:gd name="connsiteX89" fmla="*/ 6374897 w 11269336"/>
              <a:gd name="connsiteY89" fmla="*/ 1809910 h 2323145"/>
              <a:gd name="connsiteX90" fmla="*/ 6364545 w 11269336"/>
              <a:gd name="connsiteY90" fmla="*/ 1820090 h 2323145"/>
              <a:gd name="connsiteX91" fmla="*/ 6362126 w 11269336"/>
              <a:gd name="connsiteY91" fmla="*/ 1819991 h 2323145"/>
              <a:gd name="connsiteX92" fmla="*/ 6346673 w 11269336"/>
              <a:gd name="connsiteY92" fmla="*/ 1827824 h 2323145"/>
              <a:gd name="connsiteX93" fmla="*/ 6345588 w 11269336"/>
              <a:gd name="connsiteY93" fmla="*/ 1832232 h 2323145"/>
              <a:gd name="connsiteX94" fmla="*/ 6335708 w 11269336"/>
              <a:gd name="connsiteY94" fmla="*/ 1838451 h 2323145"/>
              <a:gd name="connsiteX95" fmla="*/ 6318182 w 11269336"/>
              <a:gd name="connsiteY95" fmla="*/ 1852975 h 2323145"/>
              <a:gd name="connsiteX96" fmla="*/ 6313084 w 11269336"/>
              <a:gd name="connsiteY96" fmla="*/ 1853561 h 2323145"/>
              <a:gd name="connsiteX97" fmla="*/ 6283816 w 11269336"/>
              <a:gd name="connsiteY97" fmla="*/ 1872148 h 2323145"/>
              <a:gd name="connsiteX98" fmla="*/ 6282550 w 11269336"/>
              <a:gd name="connsiteY98" fmla="*/ 1871392 h 2323145"/>
              <a:gd name="connsiteX99" fmla="*/ 6270527 w 11269336"/>
              <a:gd name="connsiteY99" fmla="*/ 1872208 h 2323145"/>
              <a:gd name="connsiteX100" fmla="*/ 6249518 w 11269336"/>
              <a:gd name="connsiteY100" fmla="*/ 1876079 h 2323145"/>
              <a:gd name="connsiteX101" fmla="*/ 6190386 w 11269336"/>
              <a:gd name="connsiteY101" fmla="*/ 1872478 h 2323145"/>
              <a:gd name="connsiteX102" fmla="*/ 6159777 w 11269336"/>
              <a:gd name="connsiteY102" fmla="*/ 1891745 h 2323145"/>
              <a:gd name="connsiteX103" fmla="*/ 6153131 w 11269336"/>
              <a:gd name="connsiteY103" fmla="*/ 1895079 h 2323145"/>
              <a:gd name="connsiteX104" fmla="*/ 6152798 w 11269336"/>
              <a:gd name="connsiteY104" fmla="*/ 1894920 h 2323145"/>
              <a:gd name="connsiteX105" fmla="*/ 6145388 w 11269336"/>
              <a:gd name="connsiteY105" fmla="*/ 1897990 h 2323145"/>
              <a:gd name="connsiteX106" fmla="*/ 6141014 w 11269336"/>
              <a:gd name="connsiteY106" fmla="*/ 1901155 h 2323145"/>
              <a:gd name="connsiteX107" fmla="*/ 6128122 w 11269336"/>
              <a:gd name="connsiteY107" fmla="*/ 1907623 h 2323145"/>
              <a:gd name="connsiteX108" fmla="*/ 6122351 w 11269336"/>
              <a:gd name="connsiteY108" fmla="*/ 1908359 h 2323145"/>
              <a:gd name="connsiteX109" fmla="*/ 6064750 w 11269336"/>
              <a:gd name="connsiteY109" fmla="*/ 1896394 h 2323145"/>
              <a:gd name="connsiteX110" fmla="*/ 5964230 w 11269336"/>
              <a:gd name="connsiteY110" fmla="*/ 1910038 h 2323145"/>
              <a:gd name="connsiteX111" fmla="*/ 5865399 w 11269336"/>
              <a:gd name="connsiteY111" fmla="*/ 1926966 h 2323145"/>
              <a:gd name="connsiteX112" fmla="*/ 5829951 w 11269336"/>
              <a:gd name="connsiteY112" fmla="*/ 1934755 h 2323145"/>
              <a:gd name="connsiteX113" fmla="*/ 5765285 w 11269336"/>
              <a:gd name="connsiteY113" fmla="*/ 1941322 h 2323145"/>
              <a:gd name="connsiteX114" fmla="*/ 5734750 w 11269336"/>
              <a:gd name="connsiteY114" fmla="*/ 1939793 h 2323145"/>
              <a:gd name="connsiteX115" fmla="*/ 5733569 w 11269336"/>
              <a:gd name="connsiteY115" fmla="*/ 1940505 h 2323145"/>
              <a:gd name="connsiteX116" fmla="*/ 5730329 w 11269336"/>
              <a:gd name="connsiteY116" fmla="*/ 1937845 h 2323145"/>
              <a:gd name="connsiteX117" fmla="*/ 5724661 w 11269336"/>
              <a:gd name="connsiteY117" fmla="*/ 1937455 h 2323145"/>
              <a:gd name="connsiteX118" fmla="*/ 5710186 w 11269336"/>
              <a:gd name="connsiteY118" fmla="*/ 1941370 h 2323145"/>
              <a:gd name="connsiteX119" fmla="*/ 5704910 w 11269336"/>
              <a:gd name="connsiteY119" fmla="*/ 1943663 h 2323145"/>
              <a:gd name="connsiteX120" fmla="*/ 5696836 w 11269336"/>
              <a:gd name="connsiteY120" fmla="*/ 1945271 h 2323145"/>
              <a:gd name="connsiteX121" fmla="*/ 5696583 w 11269336"/>
              <a:gd name="connsiteY121" fmla="*/ 1945050 h 2323145"/>
              <a:gd name="connsiteX122" fmla="*/ 5689123 w 11269336"/>
              <a:gd name="connsiteY122" fmla="*/ 1947067 h 2323145"/>
              <a:gd name="connsiteX123" fmla="*/ 5653291 w 11269336"/>
              <a:gd name="connsiteY123" fmla="*/ 1960245 h 2323145"/>
              <a:gd name="connsiteX124" fmla="*/ 5599385 w 11269336"/>
              <a:gd name="connsiteY124" fmla="*/ 1945198 h 2323145"/>
              <a:gd name="connsiteX125" fmla="*/ 5578300 w 11269336"/>
              <a:gd name="connsiteY125" fmla="*/ 1944963 h 2323145"/>
              <a:gd name="connsiteX126" fmla="*/ 5566758 w 11269336"/>
              <a:gd name="connsiteY126" fmla="*/ 1943441 h 2323145"/>
              <a:gd name="connsiteX127" fmla="*/ 5565857 w 11269336"/>
              <a:gd name="connsiteY127" fmla="*/ 1942445 h 2323145"/>
              <a:gd name="connsiteX128" fmla="*/ 5531534 w 11269336"/>
              <a:gd name="connsiteY128" fmla="*/ 1955208 h 2323145"/>
              <a:gd name="connsiteX129" fmla="*/ 5526552 w 11269336"/>
              <a:gd name="connsiteY129" fmla="*/ 1954799 h 2323145"/>
              <a:gd name="connsiteX130" fmla="*/ 5504723 w 11269336"/>
              <a:gd name="connsiteY130" fmla="*/ 1965811 h 2323145"/>
              <a:gd name="connsiteX131" fmla="*/ 5493156 w 11269336"/>
              <a:gd name="connsiteY131" fmla="*/ 1970063 h 2323145"/>
              <a:gd name="connsiteX132" fmla="*/ 5490486 w 11269336"/>
              <a:gd name="connsiteY132" fmla="*/ 1974227 h 2323145"/>
              <a:gd name="connsiteX133" fmla="*/ 5473107 w 11269336"/>
              <a:gd name="connsiteY133" fmla="*/ 1979001 h 2323145"/>
              <a:gd name="connsiteX134" fmla="*/ 5470885 w 11269336"/>
              <a:gd name="connsiteY134" fmla="*/ 1978432 h 2323145"/>
              <a:gd name="connsiteX135" fmla="*/ 5457393 w 11269336"/>
              <a:gd name="connsiteY135" fmla="*/ 1986525 h 2323145"/>
              <a:gd name="connsiteX136" fmla="*/ 5447102 w 11269336"/>
              <a:gd name="connsiteY136" fmla="*/ 1998329 h 2323145"/>
              <a:gd name="connsiteX137" fmla="*/ 5159151 w 11269336"/>
              <a:gd name="connsiteY137" fmla="*/ 2029640 h 2323145"/>
              <a:gd name="connsiteX138" fmla="*/ 5041688 w 11269336"/>
              <a:gd name="connsiteY138" fmla="*/ 2022334 h 2323145"/>
              <a:gd name="connsiteX139" fmla="*/ 4860988 w 11269336"/>
              <a:gd name="connsiteY139" fmla="*/ 2135698 h 2323145"/>
              <a:gd name="connsiteX140" fmla="*/ 4807902 w 11269336"/>
              <a:gd name="connsiteY140" fmla="*/ 2138894 h 2323145"/>
              <a:gd name="connsiteX141" fmla="*/ 4765388 w 11269336"/>
              <a:gd name="connsiteY141" fmla="*/ 2162525 h 2323145"/>
              <a:gd name="connsiteX142" fmla="*/ 4745033 w 11269336"/>
              <a:gd name="connsiteY142" fmla="*/ 2158859 h 2323145"/>
              <a:gd name="connsiteX143" fmla="*/ 4741475 w 11269336"/>
              <a:gd name="connsiteY143" fmla="*/ 2157998 h 2323145"/>
              <a:gd name="connsiteX144" fmla="*/ 4728247 w 11269336"/>
              <a:gd name="connsiteY144" fmla="*/ 2159526 h 2323145"/>
              <a:gd name="connsiteX145" fmla="*/ 4723263 w 11269336"/>
              <a:gd name="connsiteY145" fmla="*/ 2153742 h 2323145"/>
              <a:gd name="connsiteX146" fmla="*/ 4702453 w 11269336"/>
              <a:gd name="connsiteY146" fmla="*/ 2151586 h 2323145"/>
              <a:gd name="connsiteX147" fmla="*/ 4678455 w 11269336"/>
              <a:gd name="connsiteY147" fmla="*/ 2156131 h 2323145"/>
              <a:gd name="connsiteX148" fmla="*/ 4593061 w 11269336"/>
              <a:gd name="connsiteY148" fmla="*/ 2171597 h 2323145"/>
              <a:gd name="connsiteX149" fmla="*/ 4579902 w 11269336"/>
              <a:gd name="connsiteY149" fmla="*/ 2177927 h 2323145"/>
              <a:gd name="connsiteX150" fmla="*/ 4533444 w 11269336"/>
              <a:gd name="connsiteY150" fmla="*/ 2181200 h 2323145"/>
              <a:gd name="connsiteX151" fmla="*/ 4492832 w 11269336"/>
              <a:gd name="connsiteY151" fmla="*/ 2188033 h 2323145"/>
              <a:gd name="connsiteX152" fmla="*/ 4467257 w 11269336"/>
              <a:gd name="connsiteY152" fmla="*/ 2196121 h 2323145"/>
              <a:gd name="connsiteX153" fmla="*/ 4459937 w 11269336"/>
              <a:gd name="connsiteY153" fmla="*/ 2195182 h 2323145"/>
              <a:gd name="connsiteX154" fmla="*/ 4433312 w 11269336"/>
              <a:gd name="connsiteY154" fmla="*/ 2199004 h 2323145"/>
              <a:gd name="connsiteX155" fmla="*/ 4420601 w 11269336"/>
              <a:gd name="connsiteY155" fmla="*/ 2205158 h 2323145"/>
              <a:gd name="connsiteX156" fmla="*/ 4405765 w 11269336"/>
              <a:gd name="connsiteY156" fmla="*/ 2199902 h 2323145"/>
              <a:gd name="connsiteX157" fmla="*/ 4401354 w 11269336"/>
              <a:gd name="connsiteY157" fmla="*/ 2194745 h 2323145"/>
              <a:gd name="connsiteX158" fmla="*/ 4383151 w 11269336"/>
              <a:gd name="connsiteY158" fmla="*/ 2201140 h 2323145"/>
              <a:gd name="connsiteX159" fmla="*/ 4366646 w 11269336"/>
              <a:gd name="connsiteY159" fmla="*/ 2198564 h 2323145"/>
              <a:gd name="connsiteX160" fmla="*/ 4354009 w 11269336"/>
              <a:gd name="connsiteY160" fmla="*/ 2204984 h 2323145"/>
              <a:gd name="connsiteX161" fmla="*/ 4348284 w 11269336"/>
              <a:gd name="connsiteY161" fmla="*/ 2205270 h 2323145"/>
              <a:gd name="connsiteX162" fmla="*/ 4333906 w 11269336"/>
              <a:gd name="connsiteY162" fmla="*/ 2205251 h 2323145"/>
              <a:gd name="connsiteX163" fmla="*/ 4308819 w 11269336"/>
              <a:gd name="connsiteY163" fmla="*/ 2203822 h 2323145"/>
              <a:gd name="connsiteX164" fmla="*/ 4301210 w 11269336"/>
              <a:gd name="connsiteY164" fmla="*/ 2204456 h 2323145"/>
              <a:gd name="connsiteX165" fmla="*/ 4283095 w 11269336"/>
              <a:gd name="connsiteY165" fmla="*/ 2198177 h 2323145"/>
              <a:gd name="connsiteX166" fmla="*/ 4250119 w 11269336"/>
              <a:gd name="connsiteY166" fmla="*/ 2196342 h 2323145"/>
              <a:gd name="connsiteX167" fmla="*/ 4189203 w 11269336"/>
              <a:gd name="connsiteY167" fmla="*/ 2178994 h 2323145"/>
              <a:gd name="connsiteX168" fmla="*/ 4154035 w 11269336"/>
              <a:gd name="connsiteY168" fmla="*/ 2171950 h 2323145"/>
              <a:gd name="connsiteX169" fmla="*/ 4129569 w 11269336"/>
              <a:gd name="connsiteY169" fmla="*/ 2163850 h 2323145"/>
              <a:gd name="connsiteX170" fmla="*/ 4061250 w 11269336"/>
              <a:gd name="connsiteY170" fmla="*/ 2159236 h 2323145"/>
              <a:gd name="connsiteX171" fmla="*/ 3945480 w 11269336"/>
              <a:gd name="connsiteY171" fmla="*/ 2158279 h 2323145"/>
              <a:gd name="connsiteX172" fmla="*/ 3921468 w 11269336"/>
              <a:gd name="connsiteY172" fmla="*/ 2156588 h 2323145"/>
              <a:gd name="connsiteX173" fmla="*/ 3903348 w 11269336"/>
              <a:gd name="connsiteY173" fmla="*/ 2149220 h 2323145"/>
              <a:gd name="connsiteX174" fmla="*/ 3901342 w 11269336"/>
              <a:gd name="connsiteY174" fmla="*/ 2142355 h 2323145"/>
              <a:gd name="connsiteX175" fmla="*/ 3888539 w 11269336"/>
              <a:gd name="connsiteY175" fmla="*/ 2140476 h 2323145"/>
              <a:gd name="connsiteX176" fmla="*/ 3885662 w 11269336"/>
              <a:gd name="connsiteY176" fmla="*/ 2138740 h 2323145"/>
              <a:gd name="connsiteX177" fmla="*/ 3868627 w 11269336"/>
              <a:gd name="connsiteY177" fmla="*/ 2130023 h 2323145"/>
              <a:gd name="connsiteX178" fmla="*/ 3819177 w 11269336"/>
              <a:gd name="connsiteY178" fmla="*/ 2142111 h 2323145"/>
              <a:gd name="connsiteX179" fmla="*/ 3769100 w 11269336"/>
              <a:gd name="connsiteY179" fmla="*/ 2131731 h 2323145"/>
              <a:gd name="connsiteX180" fmla="*/ 3562752 w 11269336"/>
              <a:gd name="connsiteY180" fmla="*/ 2131785 h 2323145"/>
              <a:gd name="connsiteX181" fmla="*/ 3541402 w 11269336"/>
              <a:gd name="connsiteY181" fmla="*/ 2106821 h 2323145"/>
              <a:gd name="connsiteX182" fmla="*/ 3365341 w 11269336"/>
              <a:gd name="connsiteY182" fmla="*/ 2077638 h 2323145"/>
              <a:gd name="connsiteX183" fmla="*/ 3170922 w 11269336"/>
              <a:gd name="connsiteY183" fmla="*/ 2115957 h 2323145"/>
              <a:gd name="connsiteX184" fmla="*/ 3156256 w 11269336"/>
              <a:gd name="connsiteY184" fmla="*/ 2124773 h 2323145"/>
              <a:gd name="connsiteX185" fmla="*/ 3140298 w 11269336"/>
              <a:gd name="connsiteY185" fmla="*/ 2129182 h 2323145"/>
              <a:gd name="connsiteX186" fmla="*/ 3138514 w 11269336"/>
              <a:gd name="connsiteY186" fmla="*/ 2128069 h 2323145"/>
              <a:gd name="connsiteX187" fmla="*/ 3120467 w 11269336"/>
              <a:gd name="connsiteY187" fmla="*/ 2128281 h 2323145"/>
              <a:gd name="connsiteX188" fmla="*/ 3116175 w 11269336"/>
              <a:gd name="connsiteY188" fmla="*/ 2131633 h 2323145"/>
              <a:gd name="connsiteX189" fmla="*/ 3103685 w 11269336"/>
              <a:gd name="connsiteY189" fmla="*/ 2132814 h 2323145"/>
              <a:gd name="connsiteX190" fmla="*/ 3078794 w 11269336"/>
              <a:gd name="connsiteY190" fmla="*/ 2137935 h 2323145"/>
              <a:gd name="connsiteX191" fmla="*/ 3074407 w 11269336"/>
              <a:gd name="connsiteY191" fmla="*/ 2136274 h 2323145"/>
              <a:gd name="connsiteX192" fmla="*/ 3037285 w 11269336"/>
              <a:gd name="connsiteY192" fmla="*/ 2139919 h 2323145"/>
              <a:gd name="connsiteX193" fmla="*/ 3036901 w 11269336"/>
              <a:gd name="connsiteY193" fmla="*/ 2138726 h 2323145"/>
              <a:gd name="connsiteX194" fmla="*/ 3026996 w 11269336"/>
              <a:gd name="connsiteY194" fmla="*/ 2134322 h 2323145"/>
              <a:gd name="connsiteX195" fmla="*/ 3007772 w 11269336"/>
              <a:gd name="connsiteY195" fmla="*/ 2128742 h 2323145"/>
              <a:gd name="connsiteX196" fmla="*/ 2965030 w 11269336"/>
              <a:gd name="connsiteY196" fmla="*/ 2100494 h 2323145"/>
              <a:gd name="connsiteX197" fmla="*/ 2926342 w 11269336"/>
              <a:gd name="connsiteY197" fmla="*/ 2104155 h 2323145"/>
              <a:gd name="connsiteX198" fmla="*/ 2918608 w 11269336"/>
              <a:gd name="connsiteY198" fmla="*/ 2104215 h 2323145"/>
              <a:gd name="connsiteX199" fmla="*/ 2918475 w 11269336"/>
              <a:gd name="connsiteY199" fmla="*/ 2103937 h 2323145"/>
              <a:gd name="connsiteX200" fmla="*/ 2910360 w 11269336"/>
              <a:gd name="connsiteY200" fmla="*/ 2103444 h 2323145"/>
              <a:gd name="connsiteX201" fmla="*/ 2904507 w 11269336"/>
              <a:gd name="connsiteY201" fmla="*/ 2104326 h 2323145"/>
              <a:gd name="connsiteX202" fmla="*/ 2889503 w 11269336"/>
              <a:gd name="connsiteY202" fmla="*/ 2104443 h 2323145"/>
              <a:gd name="connsiteX203" fmla="*/ 2884480 w 11269336"/>
              <a:gd name="connsiteY203" fmla="*/ 2102626 h 2323145"/>
              <a:gd name="connsiteX204" fmla="*/ 2882689 w 11269336"/>
              <a:gd name="connsiteY204" fmla="*/ 2099228 h 2323145"/>
              <a:gd name="connsiteX205" fmla="*/ 2881291 w 11269336"/>
              <a:gd name="connsiteY205" fmla="*/ 2099618 h 2323145"/>
              <a:gd name="connsiteX206" fmla="*/ 2853979 w 11269336"/>
              <a:gd name="connsiteY206" fmla="*/ 2090388 h 2323145"/>
              <a:gd name="connsiteX207" fmla="*/ 2791790 w 11269336"/>
              <a:gd name="connsiteY207" fmla="*/ 2080332 h 2323145"/>
              <a:gd name="connsiteX208" fmla="*/ 2755844 w 11269336"/>
              <a:gd name="connsiteY208" fmla="*/ 2078874 h 2323145"/>
              <a:gd name="connsiteX209" fmla="*/ 2657742 w 11269336"/>
              <a:gd name="connsiteY209" fmla="*/ 2070179 h 2323145"/>
              <a:gd name="connsiteX210" fmla="*/ 2559549 w 11269336"/>
              <a:gd name="connsiteY210" fmla="*/ 2057873 h 2323145"/>
              <a:gd name="connsiteX211" fmla="*/ 2512054 w 11269336"/>
              <a:gd name="connsiteY211" fmla="*/ 2031671 h 2323145"/>
              <a:gd name="connsiteX212" fmla="*/ 2506437 w 11269336"/>
              <a:gd name="connsiteY212" fmla="*/ 2030918 h 2323145"/>
              <a:gd name="connsiteX213" fmla="*/ 2491752 w 11269336"/>
              <a:gd name="connsiteY213" fmla="*/ 2033906 h 2323145"/>
              <a:gd name="connsiteX214" fmla="*/ 2486338 w 11269336"/>
              <a:gd name="connsiteY214" fmla="*/ 2035862 h 2323145"/>
              <a:gd name="connsiteX215" fmla="*/ 2478186 w 11269336"/>
              <a:gd name="connsiteY215" fmla="*/ 2036953 h 2323145"/>
              <a:gd name="connsiteX216" fmla="*/ 2477950 w 11269336"/>
              <a:gd name="connsiteY216" fmla="*/ 2036715 h 2323145"/>
              <a:gd name="connsiteX217" fmla="*/ 2470381 w 11269336"/>
              <a:gd name="connsiteY217" fmla="*/ 2038256 h 2323145"/>
              <a:gd name="connsiteX218" fmla="*/ 2433781 w 11269336"/>
              <a:gd name="connsiteY218" fmla="*/ 2049140 h 2323145"/>
              <a:gd name="connsiteX219" fmla="*/ 2381172 w 11269336"/>
              <a:gd name="connsiteY219" fmla="*/ 2030645 h 2323145"/>
              <a:gd name="connsiteX220" fmla="*/ 2360198 w 11269336"/>
              <a:gd name="connsiteY220" fmla="*/ 2029059 h 2323145"/>
              <a:gd name="connsiteX221" fmla="*/ 2348815 w 11269336"/>
              <a:gd name="connsiteY221" fmla="*/ 2026798 h 2323145"/>
              <a:gd name="connsiteX222" fmla="*/ 2347988 w 11269336"/>
              <a:gd name="connsiteY222" fmla="*/ 2025745 h 2323145"/>
              <a:gd name="connsiteX223" fmla="*/ 2312920 w 11269336"/>
              <a:gd name="connsiteY223" fmla="*/ 2036311 h 2323145"/>
              <a:gd name="connsiteX224" fmla="*/ 2307986 w 11269336"/>
              <a:gd name="connsiteY224" fmla="*/ 2035583 h 2323145"/>
              <a:gd name="connsiteX225" fmla="*/ 2285481 w 11269336"/>
              <a:gd name="connsiteY225" fmla="*/ 2045197 h 2323145"/>
              <a:gd name="connsiteX226" fmla="*/ 2273666 w 11269336"/>
              <a:gd name="connsiteY226" fmla="*/ 2048710 h 2323145"/>
              <a:gd name="connsiteX227" fmla="*/ 2270719 w 11269336"/>
              <a:gd name="connsiteY227" fmla="*/ 2052702 h 2323145"/>
              <a:gd name="connsiteX228" fmla="*/ 2253080 w 11269336"/>
              <a:gd name="connsiteY228" fmla="*/ 2056363 h 2323145"/>
              <a:gd name="connsiteX229" fmla="*/ 2250906 w 11269336"/>
              <a:gd name="connsiteY229" fmla="*/ 2055654 h 2323145"/>
              <a:gd name="connsiteX230" fmla="*/ 2236905 w 11269336"/>
              <a:gd name="connsiteY230" fmla="*/ 2062882 h 2323145"/>
              <a:gd name="connsiteX231" fmla="*/ 2225830 w 11269336"/>
              <a:gd name="connsiteY231" fmla="*/ 2074027 h 2323145"/>
              <a:gd name="connsiteX232" fmla="*/ 2073776 w 11269336"/>
              <a:gd name="connsiteY232" fmla="*/ 2089244 h 2323145"/>
              <a:gd name="connsiteX233" fmla="*/ 1948256 w 11269336"/>
              <a:gd name="connsiteY233" fmla="*/ 2146616 h 2323145"/>
              <a:gd name="connsiteX234" fmla="*/ 1865582 w 11269336"/>
              <a:gd name="connsiteY234" fmla="*/ 2153738 h 2323145"/>
              <a:gd name="connsiteX235" fmla="*/ 1835210 w 11269336"/>
              <a:gd name="connsiteY235" fmla="*/ 2134244 h 2323145"/>
              <a:gd name="connsiteX236" fmla="*/ 1632661 w 11269336"/>
              <a:gd name="connsiteY236" fmla="*/ 2173882 h 2323145"/>
              <a:gd name="connsiteX237" fmla="*/ 1579590 w 11269336"/>
              <a:gd name="connsiteY237" fmla="*/ 2173680 h 2323145"/>
              <a:gd name="connsiteX238" fmla="*/ 1535601 w 11269336"/>
              <a:gd name="connsiteY238" fmla="*/ 2194590 h 2323145"/>
              <a:gd name="connsiteX239" fmla="*/ 1515594 w 11269336"/>
              <a:gd name="connsiteY239" fmla="*/ 2189622 h 2323145"/>
              <a:gd name="connsiteX240" fmla="*/ 1512113 w 11269336"/>
              <a:gd name="connsiteY240" fmla="*/ 2188534 h 2323145"/>
              <a:gd name="connsiteX241" fmla="*/ 1498838 w 11269336"/>
              <a:gd name="connsiteY241" fmla="*/ 2189213 h 2323145"/>
              <a:gd name="connsiteX242" fmla="*/ 1494279 w 11269336"/>
              <a:gd name="connsiteY242" fmla="*/ 2183112 h 2323145"/>
              <a:gd name="connsiteX243" fmla="*/ 1473714 w 11269336"/>
              <a:gd name="connsiteY243" fmla="*/ 2179625 h 2323145"/>
              <a:gd name="connsiteX244" fmla="*/ 1449503 w 11269336"/>
              <a:gd name="connsiteY244" fmla="*/ 2182633 h 2323145"/>
              <a:gd name="connsiteX245" fmla="*/ 1266687 w 11269336"/>
              <a:gd name="connsiteY245" fmla="*/ 2212688 h 2323145"/>
              <a:gd name="connsiteX246" fmla="*/ 1239614 w 11269336"/>
              <a:gd name="connsiteY246" fmla="*/ 2209727 h 2323145"/>
              <a:gd name="connsiteX247" fmla="*/ 1202436 w 11269336"/>
              <a:gd name="connsiteY247" fmla="*/ 2209817 h 2323145"/>
              <a:gd name="connsiteX248" fmla="*/ 1136097 w 11269336"/>
              <a:gd name="connsiteY248" fmla="*/ 2205112 h 2323145"/>
              <a:gd name="connsiteX249" fmla="*/ 988232 w 11269336"/>
              <a:gd name="connsiteY249" fmla="*/ 2235635 h 2323145"/>
              <a:gd name="connsiteX250" fmla="*/ 981959 w 11269336"/>
              <a:gd name="connsiteY250" fmla="*/ 2231607 h 2323145"/>
              <a:gd name="connsiteX251" fmla="*/ 938600 w 11269336"/>
              <a:gd name="connsiteY251" fmla="*/ 2238113 h 2323145"/>
              <a:gd name="connsiteX252" fmla="*/ 791788 w 11269336"/>
              <a:gd name="connsiteY252" fmla="*/ 2293224 h 2323145"/>
              <a:gd name="connsiteX253" fmla="*/ 706914 w 11269336"/>
              <a:gd name="connsiteY253" fmla="*/ 2305046 h 2323145"/>
              <a:gd name="connsiteX254" fmla="*/ 675971 w 11269336"/>
              <a:gd name="connsiteY254" fmla="*/ 2304030 h 2323145"/>
              <a:gd name="connsiteX255" fmla="*/ 624180 w 11269336"/>
              <a:gd name="connsiteY255" fmla="*/ 2302650 h 2323145"/>
              <a:gd name="connsiteX256" fmla="*/ 583453 w 11269336"/>
              <a:gd name="connsiteY256" fmla="*/ 2288788 h 2323145"/>
              <a:gd name="connsiteX257" fmla="*/ 540946 w 11269336"/>
              <a:gd name="connsiteY257" fmla="*/ 2292721 h 2323145"/>
              <a:gd name="connsiteX258" fmla="*/ 533680 w 11269336"/>
              <a:gd name="connsiteY258" fmla="*/ 2310233 h 2323145"/>
              <a:gd name="connsiteX259" fmla="*/ 487366 w 11269336"/>
              <a:gd name="connsiteY259" fmla="*/ 2309053 h 2323145"/>
              <a:gd name="connsiteX260" fmla="*/ 416820 w 11269336"/>
              <a:gd name="connsiteY260" fmla="*/ 2305443 h 2323145"/>
              <a:gd name="connsiteX261" fmla="*/ 376805 w 11269336"/>
              <a:gd name="connsiteY261" fmla="*/ 2307647 h 2323145"/>
              <a:gd name="connsiteX262" fmla="*/ 266777 w 11269336"/>
              <a:gd name="connsiteY262" fmla="*/ 2309012 h 2323145"/>
              <a:gd name="connsiteX263" fmla="*/ 156013 w 11269336"/>
              <a:gd name="connsiteY263" fmla="*/ 2306832 h 2323145"/>
              <a:gd name="connsiteX264" fmla="*/ 87258 w 11269336"/>
              <a:gd name="connsiteY264" fmla="*/ 2285511 h 2323145"/>
              <a:gd name="connsiteX265" fmla="*/ 23798 w 11269336"/>
              <a:gd name="connsiteY265" fmla="*/ 2281822 h 2323145"/>
              <a:gd name="connsiteX266" fmla="*/ 0 w 11269336"/>
              <a:gd name="connsiteY266" fmla="*/ 2285369 h 2323145"/>
              <a:gd name="connsiteX267" fmla="*/ 0 w 11269336"/>
              <a:gd name="connsiteY26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795998 w 11269336"/>
              <a:gd name="connsiteY29" fmla="*/ 863337 h 2323145"/>
              <a:gd name="connsiteX30" fmla="*/ 8776970 w 11269336"/>
              <a:gd name="connsiteY30" fmla="*/ 885177 h 2323145"/>
              <a:gd name="connsiteX31" fmla="*/ 8755719 w 11269336"/>
              <a:gd name="connsiteY31" fmla="*/ 889754 h 2323145"/>
              <a:gd name="connsiteX32" fmla="*/ 8743257 w 11269336"/>
              <a:gd name="connsiteY32" fmla="*/ 904723 h 2323145"/>
              <a:gd name="connsiteX33" fmla="*/ 8721366 w 11269336"/>
              <a:gd name="connsiteY33" fmla="*/ 904711 h 2323145"/>
              <a:gd name="connsiteX34" fmla="*/ 8678353 w 11269336"/>
              <a:gd name="connsiteY34" fmla="*/ 926318 h 2323145"/>
              <a:gd name="connsiteX35" fmla="*/ 8636849 w 11269336"/>
              <a:gd name="connsiteY35" fmla="*/ 937900 h 2323145"/>
              <a:gd name="connsiteX36" fmla="*/ 8620213 w 11269336"/>
              <a:gd name="connsiteY36" fmla="*/ 943068 h 2323145"/>
              <a:gd name="connsiteX37" fmla="*/ 8612581 w 11269336"/>
              <a:gd name="connsiteY37" fmla="*/ 952695 h 2323145"/>
              <a:gd name="connsiteX38" fmla="*/ 8589038 w 11269336"/>
              <a:gd name="connsiteY38" fmla="*/ 963892 h 2323145"/>
              <a:gd name="connsiteX39" fmla="*/ 8579950 w 11269336"/>
              <a:gd name="connsiteY39" fmla="*/ 960899 h 2323145"/>
              <a:gd name="connsiteX40" fmla="*/ 8579319 w 11269336"/>
              <a:gd name="connsiteY40" fmla="*/ 965630 h 2323145"/>
              <a:gd name="connsiteX41" fmla="*/ 8547429 w 11269336"/>
              <a:gd name="connsiteY41" fmla="*/ 984506 h 2323145"/>
              <a:gd name="connsiteX42" fmla="*/ 8478704 w 11269336"/>
              <a:gd name="connsiteY42" fmla="*/ 1025490 h 2323145"/>
              <a:gd name="connsiteX43" fmla="*/ 8461421 w 11269336"/>
              <a:gd name="connsiteY43" fmla="*/ 1035512 h 2323145"/>
              <a:gd name="connsiteX44" fmla="*/ 8445003 w 11269336"/>
              <a:gd name="connsiteY44" fmla="*/ 1036851 h 2323145"/>
              <a:gd name="connsiteX45" fmla="*/ 8357350 w 11269336"/>
              <a:gd name="connsiteY45" fmla="*/ 1060213 h 2323145"/>
              <a:gd name="connsiteX46" fmla="*/ 8335565 w 11269336"/>
              <a:gd name="connsiteY46" fmla="*/ 1061151 h 2323145"/>
              <a:gd name="connsiteX47" fmla="*/ 8325267 w 11269336"/>
              <a:gd name="connsiteY47" fmla="*/ 1055919 h 2323145"/>
              <a:gd name="connsiteX48" fmla="*/ 8293586 w 11269336"/>
              <a:gd name="connsiteY48" fmla="*/ 1076144 h 2323145"/>
              <a:gd name="connsiteX49" fmla="*/ 8242405 w 11269336"/>
              <a:gd name="connsiteY49" fmla="*/ 1095960 h 2323145"/>
              <a:gd name="connsiteX50" fmla="*/ 8197391 w 11269336"/>
              <a:gd name="connsiteY50" fmla="*/ 1107746 h 2323145"/>
              <a:gd name="connsiteX51" fmla="*/ 8081474 w 11269336"/>
              <a:gd name="connsiteY51" fmla="*/ 1130125 h 2323145"/>
              <a:gd name="connsiteX52" fmla="*/ 8053585 w 11269336"/>
              <a:gd name="connsiteY52" fmla="*/ 1129169 h 2323145"/>
              <a:gd name="connsiteX53" fmla="*/ 8038422 w 11269336"/>
              <a:gd name="connsiteY53" fmla="*/ 1119092 h 2323145"/>
              <a:gd name="connsiteX54" fmla="*/ 8029450 w 11269336"/>
              <a:gd name="connsiteY54" fmla="*/ 1125592 h 2323145"/>
              <a:gd name="connsiteX55" fmla="*/ 7959552 w 11269336"/>
              <a:gd name="connsiteY55" fmla="*/ 1140188 h 2323145"/>
              <a:gd name="connsiteX56" fmla="*/ 7914188 w 11269336"/>
              <a:gd name="connsiteY56" fmla="*/ 1150862 h 2323145"/>
              <a:gd name="connsiteX57" fmla="*/ 7914918 w 11269336"/>
              <a:gd name="connsiteY57" fmla="*/ 1168758 h 2323145"/>
              <a:gd name="connsiteX58" fmla="*/ 7875510 w 11269336"/>
              <a:gd name="connsiteY58" fmla="*/ 1183153 h 2323145"/>
              <a:gd name="connsiteX59" fmla="*/ 7829932 w 11269336"/>
              <a:gd name="connsiteY59" fmla="*/ 1180782 h 2323145"/>
              <a:gd name="connsiteX60" fmla="*/ 7779182 w 11269336"/>
              <a:gd name="connsiteY60" fmla="*/ 1192665 h 2323145"/>
              <a:gd name="connsiteX61" fmla="*/ 7748774 w 11269336"/>
              <a:gd name="connsiteY61" fmla="*/ 1199586 h 2323145"/>
              <a:gd name="connsiteX62" fmla="*/ 7671846 w 11269336"/>
              <a:gd name="connsiteY62" fmla="*/ 1231966 h 2323145"/>
              <a:gd name="connsiteX63" fmla="*/ 7554146 w 11269336"/>
              <a:gd name="connsiteY63" fmla="*/ 1319748 h 2323145"/>
              <a:gd name="connsiteX64" fmla="*/ 7515052 w 11269336"/>
              <a:gd name="connsiteY64" fmla="*/ 1336718 h 2323145"/>
              <a:gd name="connsiteX65" fmla="*/ 7507193 w 11269336"/>
              <a:gd name="connsiteY65" fmla="*/ 1334617 h 2323145"/>
              <a:gd name="connsiteX66" fmla="*/ 7461694 w 11269336"/>
              <a:gd name="connsiteY66" fmla="*/ 1375866 h 2323145"/>
              <a:gd name="connsiteX67" fmla="*/ 7377571 w 11269336"/>
              <a:gd name="connsiteY67" fmla="*/ 1400128 h 2323145"/>
              <a:gd name="connsiteX68" fmla="*/ 7311261 w 11269336"/>
              <a:gd name="connsiteY68" fmla="*/ 1412652 h 2323145"/>
              <a:gd name="connsiteX69" fmla="*/ 7275307 w 11269336"/>
              <a:gd name="connsiteY69" fmla="*/ 1422171 h 2323145"/>
              <a:gd name="connsiteX70" fmla="*/ 7247783 w 11269336"/>
              <a:gd name="connsiteY70" fmla="*/ 1426330 h 2323145"/>
              <a:gd name="connsiteX71" fmla="*/ 7185047 w 11269336"/>
              <a:gd name="connsiteY71" fmla="*/ 1451812 h 2323145"/>
              <a:gd name="connsiteX72" fmla="*/ 7084117 w 11269336"/>
              <a:gd name="connsiteY72" fmla="*/ 1500281 h 2323145"/>
              <a:gd name="connsiteX73" fmla="*/ 7062011 w 11269336"/>
              <a:gd name="connsiteY73" fmla="*/ 1509183 h 2323145"/>
              <a:gd name="connsiteX74" fmla="*/ 7040555 w 11269336"/>
              <a:gd name="connsiteY74" fmla="*/ 1511207 h 2323145"/>
              <a:gd name="connsiteX75" fmla="*/ 7033438 w 11269336"/>
              <a:gd name="connsiteY75" fmla="*/ 1506772 h 2323145"/>
              <a:gd name="connsiteX76" fmla="*/ 7020886 w 11269336"/>
              <a:gd name="connsiteY76" fmla="*/ 1510764 h 2323145"/>
              <a:gd name="connsiteX77" fmla="*/ 7017033 w 11269336"/>
              <a:gd name="connsiteY77" fmla="*/ 1510650 h 2323145"/>
              <a:gd name="connsiteX78" fmla="*/ 6995460 w 11269336"/>
              <a:gd name="connsiteY78" fmla="*/ 1511173 h 2323145"/>
              <a:gd name="connsiteX79" fmla="*/ 6962144 w 11269336"/>
              <a:gd name="connsiteY79" fmla="*/ 1541508 h 2323145"/>
              <a:gd name="connsiteX80" fmla="*/ 6910674 w 11269336"/>
              <a:gd name="connsiteY80" fmla="*/ 1554793 h 2323145"/>
              <a:gd name="connsiteX81" fmla="*/ 6732152 w 11269336"/>
              <a:gd name="connsiteY81" fmla="*/ 1642538 h 2323145"/>
              <a:gd name="connsiteX82" fmla="*/ 6694106 w 11269336"/>
              <a:gd name="connsiteY82" fmla="*/ 1632377 h 2323145"/>
              <a:gd name="connsiteX83" fmla="*/ 6617223 w 11269336"/>
              <a:gd name="connsiteY83" fmla="*/ 1659889 h 2323145"/>
              <a:gd name="connsiteX84" fmla="*/ 6521138 w 11269336"/>
              <a:gd name="connsiteY84" fmla="*/ 1744340 h 2323145"/>
              <a:gd name="connsiteX85" fmla="*/ 6380677 w 11269336"/>
              <a:gd name="connsiteY85" fmla="*/ 1796883 h 2323145"/>
              <a:gd name="connsiteX86" fmla="*/ 6374897 w 11269336"/>
              <a:gd name="connsiteY86" fmla="*/ 1809910 h 2323145"/>
              <a:gd name="connsiteX87" fmla="*/ 6364545 w 11269336"/>
              <a:gd name="connsiteY87" fmla="*/ 1820090 h 2323145"/>
              <a:gd name="connsiteX88" fmla="*/ 6362126 w 11269336"/>
              <a:gd name="connsiteY88" fmla="*/ 1819991 h 2323145"/>
              <a:gd name="connsiteX89" fmla="*/ 6346673 w 11269336"/>
              <a:gd name="connsiteY89" fmla="*/ 1827824 h 2323145"/>
              <a:gd name="connsiteX90" fmla="*/ 6345588 w 11269336"/>
              <a:gd name="connsiteY90" fmla="*/ 1832232 h 2323145"/>
              <a:gd name="connsiteX91" fmla="*/ 6335708 w 11269336"/>
              <a:gd name="connsiteY91" fmla="*/ 1838451 h 2323145"/>
              <a:gd name="connsiteX92" fmla="*/ 6318182 w 11269336"/>
              <a:gd name="connsiteY92" fmla="*/ 1852975 h 2323145"/>
              <a:gd name="connsiteX93" fmla="*/ 6313084 w 11269336"/>
              <a:gd name="connsiteY93" fmla="*/ 1853561 h 2323145"/>
              <a:gd name="connsiteX94" fmla="*/ 6283816 w 11269336"/>
              <a:gd name="connsiteY94" fmla="*/ 1872148 h 2323145"/>
              <a:gd name="connsiteX95" fmla="*/ 6282550 w 11269336"/>
              <a:gd name="connsiteY95" fmla="*/ 1871392 h 2323145"/>
              <a:gd name="connsiteX96" fmla="*/ 6270527 w 11269336"/>
              <a:gd name="connsiteY96" fmla="*/ 1872208 h 2323145"/>
              <a:gd name="connsiteX97" fmla="*/ 6249518 w 11269336"/>
              <a:gd name="connsiteY97" fmla="*/ 1876079 h 2323145"/>
              <a:gd name="connsiteX98" fmla="*/ 6190386 w 11269336"/>
              <a:gd name="connsiteY98" fmla="*/ 1872478 h 2323145"/>
              <a:gd name="connsiteX99" fmla="*/ 6159777 w 11269336"/>
              <a:gd name="connsiteY99" fmla="*/ 1891745 h 2323145"/>
              <a:gd name="connsiteX100" fmla="*/ 6153131 w 11269336"/>
              <a:gd name="connsiteY100" fmla="*/ 1895079 h 2323145"/>
              <a:gd name="connsiteX101" fmla="*/ 6152798 w 11269336"/>
              <a:gd name="connsiteY101" fmla="*/ 1894920 h 2323145"/>
              <a:gd name="connsiteX102" fmla="*/ 6145388 w 11269336"/>
              <a:gd name="connsiteY102" fmla="*/ 1897990 h 2323145"/>
              <a:gd name="connsiteX103" fmla="*/ 6141014 w 11269336"/>
              <a:gd name="connsiteY103" fmla="*/ 1901155 h 2323145"/>
              <a:gd name="connsiteX104" fmla="*/ 6128122 w 11269336"/>
              <a:gd name="connsiteY104" fmla="*/ 1907623 h 2323145"/>
              <a:gd name="connsiteX105" fmla="*/ 6122351 w 11269336"/>
              <a:gd name="connsiteY105" fmla="*/ 1908359 h 2323145"/>
              <a:gd name="connsiteX106" fmla="*/ 6064750 w 11269336"/>
              <a:gd name="connsiteY106" fmla="*/ 1896394 h 2323145"/>
              <a:gd name="connsiteX107" fmla="*/ 5964230 w 11269336"/>
              <a:gd name="connsiteY107" fmla="*/ 1910038 h 2323145"/>
              <a:gd name="connsiteX108" fmla="*/ 5865399 w 11269336"/>
              <a:gd name="connsiteY108" fmla="*/ 1926966 h 2323145"/>
              <a:gd name="connsiteX109" fmla="*/ 5829951 w 11269336"/>
              <a:gd name="connsiteY109" fmla="*/ 1934755 h 2323145"/>
              <a:gd name="connsiteX110" fmla="*/ 5765285 w 11269336"/>
              <a:gd name="connsiteY110" fmla="*/ 1941322 h 2323145"/>
              <a:gd name="connsiteX111" fmla="*/ 5734750 w 11269336"/>
              <a:gd name="connsiteY111" fmla="*/ 1939793 h 2323145"/>
              <a:gd name="connsiteX112" fmla="*/ 5733569 w 11269336"/>
              <a:gd name="connsiteY112" fmla="*/ 1940505 h 2323145"/>
              <a:gd name="connsiteX113" fmla="*/ 5730329 w 11269336"/>
              <a:gd name="connsiteY113" fmla="*/ 1937845 h 2323145"/>
              <a:gd name="connsiteX114" fmla="*/ 5724661 w 11269336"/>
              <a:gd name="connsiteY114" fmla="*/ 1937455 h 2323145"/>
              <a:gd name="connsiteX115" fmla="*/ 5710186 w 11269336"/>
              <a:gd name="connsiteY115" fmla="*/ 1941370 h 2323145"/>
              <a:gd name="connsiteX116" fmla="*/ 5704910 w 11269336"/>
              <a:gd name="connsiteY116" fmla="*/ 1943663 h 2323145"/>
              <a:gd name="connsiteX117" fmla="*/ 5696836 w 11269336"/>
              <a:gd name="connsiteY117" fmla="*/ 1945271 h 2323145"/>
              <a:gd name="connsiteX118" fmla="*/ 5696583 w 11269336"/>
              <a:gd name="connsiteY118" fmla="*/ 1945050 h 2323145"/>
              <a:gd name="connsiteX119" fmla="*/ 5689123 w 11269336"/>
              <a:gd name="connsiteY119" fmla="*/ 1947067 h 2323145"/>
              <a:gd name="connsiteX120" fmla="*/ 5653291 w 11269336"/>
              <a:gd name="connsiteY120" fmla="*/ 1960245 h 2323145"/>
              <a:gd name="connsiteX121" fmla="*/ 5599385 w 11269336"/>
              <a:gd name="connsiteY121" fmla="*/ 1945198 h 2323145"/>
              <a:gd name="connsiteX122" fmla="*/ 5578300 w 11269336"/>
              <a:gd name="connsiteY122" fmla="*/ 1944963 h 2323145"/>
              <a:gd name="connsiteX123" fmla="*/ 5566758 w 11269336"/>
              <a:gd name="connsiteY123" fmla="*/ 1943441 h 2323145"/>
              <a:gd name="connsiteX124" fmla="*/ 5565857 w 11269336"/>
              <a:gd name="connsiteY124" fmla="*/ 1942445 h 2323145"/>
              <a:gd name="connsiteX125" fmla="*/ 5531534 w 11269336"/>
              <a:gd name="connsiteY125" fmla="*/ 1955208 h 2323145"/>
              <a:gd name="connsiteX126" fmla="*/ 5526552 w 11269336"/>
              <a:gd name="connsiteY126" fmla="*/ 1954799 h 2323145"/>
              <a:gd name="connsiteX127" fmla="*/ 5504723 w 11269336"/>
              <a:gd name="connsiteY127" fmla="*/ 1965811 h 2323145"/>
              <a:gd name="connsiteX128" fmla="*/ 5493156 w 11269336"/>
              <a:gd name="connsiteY128" fmla="*/ 1970063 h 2323145"/>
              <a:gd name="connsiteX129" fmla="*/ 5490486 w 11269336"/>
              <a:gd name="connsiteY129" fmla="*/ 1974227 h 2323145"/>
              <a:gd name="connsiteX130" fmla="*/ 5473107 w 11269336"/>
              <a:gd name="connsiteY130" fmla="*/ 1979001 h 2323145"/>
              <a:gd name="connsiteX131" fmla="*/ 5470885 w 11269336"/>
              <a:gd name="connsiteY131" fmla="*/ 1978432 h 2323145"/>
              <a:gd name="connsiteX132" fmla="*/ 5457393 w 11269336"/>
              <a:gd name="connsiteY132" fmla="*/ 1986525 h 2323145"/>
              <a:gd name="connsiteX133" fmla="*/ 5447102 w 11269336"/>
              <a:gd name="connsiteY133" fmla="*/ 1998329 h 2323145"/>
              <a:gd name="connsiteX134" fmla="*/ 5159151 w 11269336"/>
              <a:gd name="connsiteY134" fmla="*/ 2029640 h 2323145"/>
              <a:gd name="connsiteX135" fmla="*/ 5041688 w 11269336"/>
              <a:gd name="connsiteY135" fmla="*/ 2022334 h 2323145"/>
              <a:gd name="connsiteX136" fmla="*/ 4860988 w 11269336"/>
              <a:gd name="connsiteY136" fmla="*/ 2135698 h 2323145"/>
              <a:gd name="connsiteX137" fmla="*/ 4807902 w 11269336"/>
              <a:gd name="connsiteY137" fmla="*/ 2138894 h 2323145"/>
              <a:gd name="connsiteX138" fmla="*/ 4765388 w 11269336"/>
              <a:gd name="connsiteY138" fmla="*/ 2162525 h 2323145"/>
              <a:gd name="connsiteX139" fmla="*/ 4745033 w 11269336"/>
              <a:gd name="connsiteY139" fmla="*/ 2158859 h 2323145"/>
              <a:gd name="connsiteX140" fmla="*/ 4741475 w 11269336"/>
              <a:gd name="connsiteY140" fmla="*/ 2157998 h 2323145"/>
              <a:gd name="connsiteX141" fmla="*/ 4728247 w 11269336"/>
              <a:gd name="connsiteY141" fmla="*/ 2159526 h 2323145"/>
              <a:gd name="connsiteX142" fmla="*/ 4723263 w 11269336"/>
              <a:gd name="connsiteY142" fmla="*/ 2153742 h 2323145"/>
              <a:gd name="connsiteX143" fmla="*/ 4702453 w 11269336"/>
              <a:gd name="connsiteY143" fmla="*/ 2151586 h 2323145"/>
              <a:gd name="connsiteX144" fmla="*/ 4678455 w 11269336"/>
              <a:gd name="connsiteY144" fmla="*/ 2156131 h 2323145"/>
              <a:gd name="connsiteX145" fmla="*/ 4593061 w 11269336"/>
              <a:gd name="connsiteY145" fmla="*/ 2171597 h 2323145"/>
              <a:gd name="connsiteX146" fmla="*/ 4579902 w 11269336"/>
              <a:gd name="connsiteY146" fmla="*/ 2177927 h 2323145"/>
              <a:gd name="connsiteX147" fmla="*/ 4533444 w 11269336"/>
              <a:gd name="connsiteY147" fmla="*/ 2181200 h 2323145"/>
              <a:gd name="connsiteX148" fmla="*/ 4492832 w 11269336"/>
              <a:gd name="connsiteY148" fmla="*/ 2188033 h 2323145"/>
              <a:gd name="connsiteX149" fmla="*/ 4467257 w 11269336"/>
              <a:gd name="connsiteY149" fmla="*/ 2196121 h 2323145"/>
              <a:gd name="connsiteX150" fmla="*/ 4459937 w 11269336"/>
              <a:gd name="connsiteY150" fmla="*/ 2195182 h 2323145"/>
              <a:gd name="connsiteX151" fmla="*/ 4433312 w 11269336"/>
              <a:gd name="connsiteY151" fmla="*/ 2199004 h 2323145"/>
              <a:gd name="connsiteX152" fmla="*/ 4420601 w 11269336"/>
              <a:gd name="connsiteY152" fmla="*/ 2205158 h 2323145"/>
              <a:gd name="connsiteX153" fmla="*/ 4405765 w 11269336"/>
              <a:gd name="connsiteY153" fmla="*/ 2199902 h 2323145"/>
              <a:gd name="connsiteX154" fmla="*/ 4401354 w 11269336"/>
              <a:gd name="connsiteY154" fmla="*/ 2194745 h 2323145"/>
              <a:gd name="connsiteX155" fmla="*/ 4383151 w 11269336"/>
              <a:gd name="connsiteY155" fmla="*/ 2201140 h 2323145"/>
              <a:gd name="connsiteX156" fmla="*/ 4366646 w 11269336"/>
              <a:gd name="connsiteY156" fmla="*/ 2198564 h 2323145"/>
              <a:gd name="connsiteX157" fmla="*/ 4354009 w 11269336"/>
              <a:gd name="connsiteY157" fmla="*/ 2204984 h 2323145"/>
              <a:gd name="connsiteX158" fmla="*/ 4348284 w 11269336"/>
              <a:gd name="connsiteY158" fmla="*/ 2205270 h 2323145"/>
              <a:gd name="connsiteX159" fmla="*/ 4333906 w 11269336"/>
              <a:gd name="connsiteY159" fmla="*/ 2205251 h 2323145"/>
              <a:gd name="connsiteX160" fmla="*/ 4308819 w 11269336"/>
              <a:gd name="connsiteY160" fmla="*/ 2203822 h 2323145"/>
              <a:gd name="connsiteX161" fmla="*/ 4301210 w 11269336"/>
              <a:gd name="connsiteY161" fmla="*/ 2204456 h 2323145"/>
              <a:gd name="connsiteX162" fmla="*/ 4283095 w 11269336"/>
              <a:gd name="connsiteY162" fmla="*/ 2198177 h 2323145"/>
              <a:gd name="connsiteX163" fmla="*/ 4250119 w 11269336"/>
              <a:gd name="connsiteY163" fmla="*/ 2196342 h 2323145"/>
              <a:gd name="connsiteX164" fmla="*/ 4189203 w 11269336"/>
              <a:gd name="connsiteY164" fmla="*/ 2178994 h 2323145"/>
              <a:gd name="connsiteX165" fmla="*/ 4154035 w 11269336"/>
              <a:gd name="connsiteY165" fmla="*/ 2171950 h 2323145"/>
              <a:gd name="connsiteX166" fmla="*/ 4129569 w 11269336"/>
              <a:gd name="connsiteY166" fmla="*/ 2163850 h 2323145"/>
              <a:gd name="connsiteX167" fmla="*/ 4061250 w 11269336"/>
              <a:gd name="connsiteY167" fmla="*/ 2159236 h 2323145"/>
              <a:gd name="connsiteX168" fmla="*/ 3945480 w 11269336"/>
              <a:gd name="connsiteY168" fmla="*/ 2158279 h 2323145"/>
              <a:gd name="connsiteX169" fmla="*/ 3921468 w 11269336"/>
              <a:gd name="connsiteY169" fmla="*/ 2156588 h 2323145"/>
              <a:gd name="connsiteX170" fmla="*/ 3903348 w 11269336"/>
              <a:gd name="connsiteY170" fmla="*/ 2149220 h 2323145"/>
              <a:gd name="connsiteX171" fmla="*/ 3901342 w 11269336"/>
              <a:gd name="connsiteY171" fmla="*/ 2142355 h 2323145"/>
              <a:gd name="connsiteX172" fmla="*/ 3888539 w 11269336"/>
              <a:gd name="connsiteY172" fmla="*/ 2140476 h 2323145"/>
              <a:gd name="connsiteX173" fmla="*/ 3885662 w 11269336"/>
              <a:gd name="connsiteY173" fmla="*/ 2138740 h 2323145"/>
              <a:gd name="connsiteX174" fmla="*/ 3868627 w 11269336"/>
              <a:gd name="connsiteY174" fmla="*/ 2130023 h 2323145"/>
              <a:gd name="connsiteX175" fmla="*/ 3819177 w 11269336"/>
              <a:gd name="connsiteY175" fmla="*/ 2142111 h 2323145"/>
              <a:gd name="connsiteX176" fmla="*/ 3769100 w 11269336"/>
              <a:gd name="connsiteY176" fmla="*/ 2131731 h 2323145"/>
              <a:gd name="connsiteX177" fmla="*/ 3562752 w 11269336"/>
              <a:gd name="connsiteY177" fmla="*/ 2131785 h 2323145"/>
              <a:gd name="connsiteX178" fmla="*/ 3541402 w 11269336"/>
              <a:gd name="connsiteY178" fmla="*/ 2106821 h 2323145"/>
              <a:gd name="connsiteX179" fmla="*/ 3365341 w 11269336"/>
              <a:gd name="connsiteY179" fmla="*/ 2077638 h 2323145"/>
              <a:gd name="connsiteX180" fmla="*/ 3170922 w 11269336"/>
              <a:gd name="connsiteY180" fmla="*/ 2115957 h 2323145"/>
              <a:gd name="connsiteX181" fmla="*/ 3156256 w 11269336"/>
              <a:gd name="connsiteY181" fmla="*/ 2124773 h 2323145"/>
              <a:gd name="connsiteX182" fmla="*/ 3140298 w 11269336"/>
              <a:gd name="connsiteY182" fmla="*/ 2129182 h 2323145"/>
              <a:gd name="connsiteX183" fmla="*/ 3138514 w 11269336"/>
              <a:gd name="connsiteY183" fmla="*/ 2128069 h 2323145"/>
              <a:gd name="connsiteX184" fmla="*/ 3120467 w 11269336"/>
              <a:gd name="connsiteY184" fmla="*/ 2128281 h 2323145"/>
              <a:gd name="connsiteX185" fmla="*/ 3116175 w 11269336"/>
              <a:gd name="connsiteY185" fmla="*/ 2131633 h 2323145"/>
              <a:gd name="connsiteX186" fmla="*/ 3103685 w 11269336"/>
              <a:gd name="connsiteY186" fmla="*/ 2132814 h 2323145"/>
              <a:gd name="connsiteX187" fmla="*/ 3078794 w 11269336"/>
              <a:gd name="connsiteY187" fmla="*/ 2137935 h 2323145"/>
              <a:gd name="connsiteX188" fmla="*/ 3074407 w 11269336"/>
              <a:gd name="connsiteY188" fmla="*/ 2136274 h 2323145"/>
              <a:gd name="connsiteX189" fmla="*/ 3037285 w 11269336"/>
              <a:gd name="connsiteY189" fmla="*/ 2139919 h 2323145"/>
              <a:gd name="connsiteX190" fmla="*/ 3036901 w 11269336"/>
              <a:gd name="connsiteY190" fmla="*/ 2138726 h 2323145"/>
              <a:gd name="connsiteX191" fmla="*/ 3026996 w 11269336"/>
              <a:gd name="connsiteY191" fmla="*/ 2134322 h 2323145"/>
              <a:gd name="connsiteX192" fmla="*/ 3007772 w 11269336"/>
              <a:gd name="connsiteY192" fmla="*/ 2128742 h 2323145"/>
              <a:gd name="connsiteX193" fmla="*/ 2965030 w 11269336"/>
              <a:gd name="connsiteY193" fmla="*/ 2100494 h 2323145"/>
              <a:gd name="connsiteX194" fmla="*/ 2926342 w 11269336"/>
              <a:gd name="connsiteY194" fmla="*/ 2104155 h 2323145"/>
              <a:gd name="connsiteX195" fmla="*/ 2918608 w 11269336"/>
              <a:gd name="connsiteY195" fmla="*/ 2104215 h 2323145"/>
              <a:gd name="connsiteX196" fmla="*/ 2918475 w 11269336"/>
              <a:gd name="connsiteY196" fmla="*/ 2103937 h 2323145"/>
              <a:gd name="connsiteX197" fmla="*/ 2910360 w 11269336"/>
              <a:gd name="connsiteY197" fmla="*/ 2103444 h 2323145"/>
              <a:gd name="connsiteX198" fmla="*/ 2904507 w 11269336"/>
              <a:gd name="connsiteY198" fmla="*/ 2104326 h 2323145"/>
              <a:gd name="connsiteX199" fmla="*/ 2889503 w 11269336"/>
              <a:gd name="connsiteY199" fmla="*/ 2104443 h 2323145"/>
              <a:gd name="connsiteX200" fmla="*/ 2884480 w 11269336"/>
              <a:gd name="connsiteY200" fmla="*/ 2102626 h 2323145"/>
              <a:gd name="connsiteX201" fmla="*/ 2882689 w 11269336"/>
              <a:gd name="connsiteY201" fmla="*/ 2099228 h 2323145"/>
              <a:gd name="connsiteX202" fmla="*/ 2881291 w 11269336"/>
              <a:gd name="connsiteY202" fmla="*/ 2099618 h 2323145"/>
              <a:gd name="connsiteX203" fmla="*/ 2853979 w 11269336"/>
              <a:gd name="connsiteY203" fmla="*/ 2090388 h 2323145"/>
              <a:gd name="connsiteX204" fmla="*/ 2791790 w 11269336"/>
              <a:gd name="connsiteY204" fmla="*/ 2080332 h 2323145"/>
              <a:gd name="connsiteX205" fmla="*/ 2755844 w 11269336"/>
              <a:gd name="connsiteY205" fmla="*/ 2078874 h 2323145"/>
              <a:gd name="connsiteX206" fmla="*/ 2657742 w 11269336"/>
              <a:gd name="connsiteY206" fmla="*/ 2070179 h 2323145"/>
              <a:gd name="connsiteX207" fmla="*/ 2559549 w 11269336"/>
              <a:gd name="connsiteY207" fmla="*/ 2057873 h 2323145"/>
              <a:gd name="connsiteX208" fmla="*/ 2512054 w 11269336"/>
              <a:gd name="connsiteY208" fmla="*/ 2031671 h 2323145"/>
              <a:gd name="connsiteX209" fmla="*/ 2506437 w 11269336"/>
              <a:gd name="connsiteY209" fmla="*/ 2030918 h 2323145"/>
              <a:gd name="connsiteX210" fmla="*/ 2491752 w 11269336"/>
              <a:gd name="connsiteY210" fmla="*/ 2033906 h 2323145"/>
              <a:gd name="connsiteX211" fmla="*/ 2486338 w 11269336"/>
              <a:gd name="connsiteY211" fmla="*/ 2035862 h 2323145"/>
              <a:gd name="connsiteX212" fmla="*/ 2478186 w 11269336"/>
              <a:gd name="connsiteY212" fmla="*/ 2036953 h 2323145"/>
              <a:gd name="connsiteX213" fmla="*/ 2477950 w 11269336"/>
              <a:gd name="connsiteY213" fmla="*/ 2036715 h 2323145"/>
              <a:gd name="connsiteX214" fmla="*/ 2470381 w 11269336"/>
              <a:gd name="connsiteY214" fmla="*/ 2038256 h 2323145"/>
              <a:gd name="connsiteX215" fmla="*/ 2433781 w 11269336"/>
              <a:gd name="connsiteY215" fmla="*/ 2049140 h 2323145"/>
              <a:gd name="connsiteX216" fmla="*/ 2381172 w 11269336"/>
              <a:gd name="connsiteY216" fmla="*/ 2030645 h 2323145"/>
              <a:gd name="connsiteX217" fmla="*/ 2360198 w 11269336"/>
              <a:gd name="connsiteY217" fmla="*/ 2029059 h 2323145"/>
              <a:gd name="connsiteX218" fmla="*/ 2348815 w 11269336"/>
              <a:gd name="connsiteY218" fmla="*/ 2026798 h 2323145"/>
              <a:gd name="connsiteX219" fmla="*/ 2347988 w 11269336"/>
              <a:gd name="connsiteY219" fmla="*/ 2025745 h 2323145"/>
              <a:gd name="connsiteX220" fmla="*/ 2312920 w 11269336"/>
              <a:gd name="connsiteY220" fmla="*/ 2036311 h 2323145"/>
              <a:gd name="connsiteX221" fmla="*/ 2307986 w 11269336"/>
              <a:gd name="connsiteY221" fmla="*/ 2035583 h 2323145"/>
              <a:gd name="connsiteX222" fmla="*/ 2285481 w 11269336"/>
              <a:gd name="connsiteY222" fmla="*/ 2045197 h 2323145"/>
              <a:gd name="connsiteX223" fmla="*/ 2273666 w 11269336"/>
              <a:gd name="connsiteY223" fmla="*/ 2048710 h 2323145"/>
              <a:gd name="connsiteX224" fmla="*/ 2270719 w 11269336"/>
              <a:gd name="connsiteY224" fmla="*/ 2052702 h 2323145"/>
              <a:gd name="connsiteX225" fmla="*/ 2253080 w 11269336"/>
              <a:gd name="connsiteY225" fmla="*/ 2056363 h 2323145"/>
              <a:gd name="connsiteX226" fmla="*/ 2250906 w 11269336"/>
              <a:gd name="connsiteY226" fmla="*/ 2055654 h 2323145"/>
              <a:gd name="connsiteX227" fmla="*/ 2236905 w 11269336"/>
              <a:gd name="connsiteY227" fmla="*/ 2062882 h 2323145"/>
              <a:gd name="connsiteX228" fmla="*/ 2225830 w 11269336"/>
              <a:gd name="connsiteY228" fmla="*/ 2074027 h 2323145"/>
              <a:gd name="connsiteX229" fmla="*/ 2073776 w 11269336"/>
              <a:gd name="connsiteY229" fmla="*/ 2089244 h 2323145"/>
              <a:gd name="connsiteX230" fmla="*/ 1948256 w 11269336"/>
              <a:gd name="connsiteY230" fmla="*/ 2146616 h 2323145"/>
              <a:gd name="connsiteX231" fmla="*/ 1865582 w 11269336"/>
              <a:gd name="connsiteY231" fmla="*/ 2153738 h 2323145"/>
              <a:gd name="connsiteX232" fmla="*/ 1835210 w 11269336"/>
              <a:gd name="connsiteY232" fmla="*/ 2134244 h 2323145"/>
              <a:gd name="connsiteX233" fmla="*/ 1632661 w 11269336"/>
              <a:gd name="connsiteY233" fmla="*/ 2173882 h 2323145"/>
              <a:gd name="connsiteX234" fmla="*/ 1579590 w 11269336"/>
              <a:gd name="connsiteY234" fmla="*/ 2173680 h 2323145"/>
              <a:gd name="connsiteX235" fmla="*/ 1535601 w 11269336"/>
              <a:gd name="connsiteY235" fmla="*/ 2194590 h 2323145"/>
              <a:gd name="connsiteX236" fmla="*/ 1515594 w 11269336"/>
              <a:gd name="connsiteY236" fmla="*/ 2189622 h 2323145"/>
              <a:gd name="connsiteX237" fmla="*/ 1512113 w 11269336"/>
              <a:gd name="connsiteY237" fmla="*/ 2188534 h 2323145"/>
              <a:gd name="connsiteX238" fmla="*/ 1498838 w 11269336"/>
              <a:gd name="connsiteY238" fmla="*/ 2189213 h 2323145"/>
              <a:gd name="connsiteX239" fmla="*/ 1494279 w 11269336"/>
              <a:gd name="connsiteY239" fmla="*/ 2183112 h 2323145"/>
              <a:gd name="connsiteX240" fmla="*/ 1473714 w 11269336"/>
              <a:gd name="connsiteY240" fmla="*/ 2179625 h 2323145"/>
              <a:gd name="connsiteX241" fmla="*/ 1449503 w 11269336"/>
              <a:gd name="connsiteY241" fmla="*/ 2182633 h 2323145"/>
              <a:gd name="connsiteX242" fmla="*/ 1266687 w 11269336"/>
              <a:gd name="connsiteY242" fmla="*/ 2212688 h 2323145"/>
              <a:gd name="connsiteX243" fmla="*/ 1239614 w 11269336"/>
              <a:gd name="connsiteY243" fmla="*/ 2209727 h 2323145"/>
              <a:gd name="connsiteX244" fmla="*/ 1202436 w 11269336"/>
              <a:gd name="connsiteY244" fmla="*/ 2209817 h 2323145"/>
              <a:gd name="connsiteX245" fmla="*/ 1136097 w 11269336"/>
              <a:gd name="connsiteY245" fmla="*/ 2205112 h 2323145"/>
              <a:gd name="connsiteX246" fmla="*/ 988232 w 11269336"/>
              <a:gd name="connsiteY246" fmla="*/ 2235635 h 2323145"/>
              <a:gd name="connsiteX247" fmla="*/ 981959 w 11269336"/>
              <a:gd name="connsiteY247" fmla="*/ 2231607 h 2323145"/>
              <a:gd name="connsiteX248" fmla="*/ 938600 w 11269336"/>
              <a:gd name="connsiteY248" fmla="*/ 2238113 h 2323145"/>
              <a:gd name="connsiteX249" fmla="*/ 791788 w 11269336"/>
              <a:gd name="connsiteY249" fmla="*/ 2293224 h 2323145"/>
              <a:gd name="connsiteX250" fmla="*/ 706914 w 11269336"/>
              <a:gd name="connsiteY250" fmla="*/ 2305046 h 2323145"/>
              <a:gd name="connsiteX251" fmla="*/ 675971 w 11269336"/>
              <a:gd name="connsiteY251" fmla="*/ 2304030 h 2323145"/>
              <a:gd name="connsiteX252" fmla="*/ 624180 w 11269336"/>
              <a:gd name="connsiteY252" fmla="*/ 2302650 h 2323145"/>
              <a:gd name="connsiteX253" fmla="*/ 583453 w 11269336"/>
              <a:gd name="connsiteY253" fmla="*/ 2288788 h 2323145"/>
              <a:gd name="connsiteX254" fmla="*/ 540946 w 11269336"/>
              <a:gd name="connsiteY254" fmla="*/ 2292721 h 2323145"/>
              <a:gd name="connsiteX255" fmla="*/ 533680 w 11269336"/>
              <a:gd name="connsiteY255" fmla="*/ 2310233 h 2323145"/>
              <a:gd name="connsiteX256" fmla="*/ 487366 w 11269336"/>
              <a:gd name="connsiteY256" fmla="*/ 2309053 h 2323145"/>
              <a:gd name="connsiteX257" fmla="*/ 416820 w 11269336"/>
              <a:gd name="connsiteY257" fmla="*/ 2305443 h 2323145"/>
              <a:gd name="connsiteX258" fmla="*/ 376805 w 11269336"/>
              <a:gd name="connsiteY258" fmla="*/ 2307647 h 2323145"/>
              <a:gd name="connsiteX259" fmla="*/ 266777 w 11269336"/>
              <a:gd name="connsiteY259" fmla="*/ 2309012 h 2323145"/>
              <a:gd name="connsiteX260" fmla="*/ 156013 w 11269336"/>
              <a:gd name="connsiteY260" fmla="*/ 2306832 h 2323145"/>
              <a:gd name="connsiteX261" fmla="*/ 87258 w 11269336"/>
              <a:gd name="connsiteY261" fmla="*/ 2285511 h 2323145"/>
              <a:gd name="connsiteX262" fmla="*/ 23798 w 11269336"/>
              <a:gd name="connsiteY262" fmla="*/ 2281822 h 2323145"/>
              <a:gd name="connsiteX263" fmla="*/ 0 w 11269336"/>
              <a:gd name="connsiteY263" fmla="*/ 2285369 h 2323145"/>
              <a:gd name="connsiteX264" fmla="*/ 0 w 11269336"/>
              <a:gd name="connsiteY26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9062863 w 11269336"/>
              <a:gd name="connsiteY22" fmla="*/ 754656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33444 w 11269336"/>
              <a:gd name="connsiteY144" fmla="*/ 2181200 h 2323145"/>
              <a:gd name="connsiteX145" fmla="*/ 4492832 w 11269336"/>
              <a:gd name="connsiteY145" fmla="*/ 2188033 h 2323145"/>
              <a:gd name="connsiteX146" fmla="*/ 4467257 w 11269336"/>
              <a:gd name="connsiteY146" fmla="*/ 2196121 h 2323145"/>
              <a:gd name="connsiteX147" fmla="*/ 4459937 w 11269336"/>
              <a:gd name="connsiteY147" fmla="*/ 2195182 h 2323145"/>
              <a:gd name="connsiteX148" fmla="*/ 4433312 w 11269336"/>
              <a:gd name="connsiteY148" fmla="*/ 2199004 h 2323145"/>
              <a:gd name="connsiteX149" fmla="*/ 4420601 w 11269336"/>
              <a:gd name="connsiteY149" fmla="*/ 2205158 h 2323145"/>
              <a:gd name="connsiteX150" fmla="*/ 4405765 w 11269336"/>
              <a:gd name="connsiteY150" fmla="*/ 2199902 h 2323145"/>
              <a:gd name="connsiteX151" fmla="*/ 4401354 w 11269336"/>
              <a:gd name="connsiteY151" fmla="*/ 2194745 h 2323145"/>
              <a:gd name="connsiteX152" fmla="*/ 4383151 w 11269336"/>
              <a:gd name="connsiteY152" fmla="*/ 2201140 h 2323145"/>
              <a:gd name="connsiteX153" fmla="*/ 4366646 w 11269336"/>
              <a:gd name="connsiteY153" fmla="*/ 2198564 h 2323145"/>
              <a:gd name="connsiteX154" fmla="*/ 4354009 w 11269336"/>
              <a:gd name="connsiteY154" fmla="*/ 2204984 h 2323145"/>
              <a:gd name="connsiteX155" fmla="*/ 4348284 w 11269336"/>
              <a:gd name="connsiteY155" fmla="*/ 2205270 h 2323145"/>
              <a:gd name="connsiteX156" fmla="*/ 4333906 w 11269336"/>
              <a:gd name="connsiteY156" fmla="*/ 2205251 h 2323145"/>
              <a:gd name="connsiteX157" fmla="*/ 4308819 w 11269336"/>
              <a:gd name="connsiteY157" fmla="*/ 2203822 h 2323145"/>
              <a:gd name="connsiteX158" fmla="*/ 4301210 w 11269336"/>
              <a:gd name="connsiteY158" fmla="*/ 2204456 h 2323145"/>
              <a:gd name="connsiteX159" fmla="*/ 4283095 w 11269336"/>
              <a:gd name="connsiteY159" fmla="*/ 2198177 h 2323145"/>
              <a:gd name="connsiteX160" fmla="*/ 4250119 w 11269336"/>
              <a:gd name="connsiteY160" fmla="*/ 2196342 h 2323145"/>
              <a:gd name="connsiteX161" fmla="*/ 4189203 w 11269336"/>
              <a:gd name="connsiteY161" fmla="*/ 2178994 h 2323145"/>
              <a:gd name="connsiteX162" fmla="*/ 4154035 w 11269336"/>
              <a:gd name="connsiteY162" fmla="*/ 2171950 h 2323145"/>
              <a:gd name="connsiteX163" fmla="*/ 4129569 w 11269336"/>
              <a:gd name="connsiteY163" fmla="*/ 2163850 h 2323145"/>
              <a:gd name="connsiteX164" fmla="*/ 4061250 w 11269336"/>
              <a:gd name="connsiteY164" fmla="*/ 2159236 h 2323145"/>
              <a:gd name="connsiteX165" fmla="*/ 3945480 w 11269336"/>
              <a:gd name="connsiteY165" fmla="*/ 2158279 h 2323145"/>
              <a:gd name="connsiteX166" fmla="*/ 3921468 w 11269336"/>
              <a:gd name="connsiteY166" fmla="*/ 2156588 h 2323145"/>
              <a:gd name="connsiteX167" fmla="*/ 3903348 w 11269336"/>
              <a:gd name="connsiteY167" fmla="*/ 2149220 h 2323145"/>
              <a:gd name="connsiteX168" fmla="*/ 3901342 w 11269336"/>
              <a:gd name="connsiteY168" fmla="*/ 2142355 h 2323145"/>
              <a:gd name="connsiteX169" fmla="*/ 3888539 w 11269336"/>
              <a:gd name="connsiteY169" fmla="*/ 2140476 h 2323145"/>
              <a:gd name="connsiteX170" fmla="*/ 3885662 w 11269336"/>
              <a:gd name="connsiteY170" fmla="*/ 2138740 h 2323145"/>
              <a:gd name="connsiteX171" fmla="*/ 3868627 w 11269336"/>
              <a:gd name="connsiteY171" fmla="*/ 2130023 h 2323145"/>
              <a:gd name="connsiteX172" fmla="*/ 3819177 w 11269336"/>
              <a:gd name="connsiteY172" fmla="*/ 2142111 h 2323145"/>
              <a:gd name="connsiteX173" fmla="*/ 3769100 w 11269336"/>
              <a:gd name="connsiteY173" fmla="*/ 2131731 h 2323145"/>
              <a:gd name="connsiteX174" fmla="*/ 3562752 w 11269336"/>
              <a:gd name="connsiteY174" fmla="*/ 2131785 h 2323145"/>
              <a:gd name="connsiteX175" fmla="*/ 3541402 w 11269336"/>
              <a:gd name="connsiteY175" fmla="*/ 2106821 h 2323145"/>
              <a:gd name="connsiteX176" fmla="*/ 3365341 w 11269336"/>
              <a:gd name="connsiteY176" fmla="*/ 2077638 h 2323145"/>
              <a:gd name="connsiteX177" fmla="*/ 3170922 w 11269336"/>
              <a:gd name="connsiteY177" fmla="*/ 2115957 h 2323145"/>
              <a:gd name="connsiteX178" fmla="*/ 3156256 w 11269336"/>
              <a:gd name="connsiteY178" fmla="*/ 2124773 h 2323145"/>
              <a:gd name="connsiteX179" fmla="*/ 3140298 w 11269336"/>
              <a:gd name="connsiteY179" fmla="*/ 2129182 h 2323145"/>
              <a:gd name="connsiteX180" fmla="*/ 3138514 w 11269336"/>
              <a:gd name="connsiteY180" fmla="*/ 2128069 h 2323145"/>
              <a:gd name="connsiteX181" fmla="*/ 3120467 w 11269336"/>
              <a:gd name="connsiteY181" fmla="*/ 2128281 h 2323145"/>
              <a:gd name="connsiteX182" fmla="*/ 3116175 w 11269336"/>
              <a:gd name="connsiteY182" fmla="*/ 2131633 h 2323145"/>
              <a:gd name="connsiteX183" fmla="*/ 3103685 w 11269336"/>
              <a:gd name="connsiteY183" fmla="*/ 2132814 h 2323145"/>
              <a:gd name="connsiteX184" fmla="*/ 3078794 w 11269336"/>
              <a:gd name="connsiteY184" fmla="*/ 2137935 h 2323145"/>
              <a:gd name="connsiteX185" fmla="*/ 3074407 w 11269336"/>
              <a:gd name="connsiteY185" fmla="*/ 2136274 h 2323145"/>
              <a:gd name="connsiteX186" fmla="*/ 3037285 w 11269336"/>
              <a:gd name="connsiteY186" fmla="*/ 2139919 h 2323145"/>
              <a:gd name="connsiteX187" fmla="*/ 3036901 w 11269336"/>
              <a:gd name="connsiteY187" fmla="*/ 2138726 h 2323145"/>
              <a:gd name="connsiteX188" fmla="*/ 3026996 w 11269336"/>
              <a:gd name="connsiteY188" fmla="*/ 2134322 h 2323145"/>
              <a:gd name="connsiteX189" fmla="*/ 3007772 w 11269336"/>
              <a:gd name="connsiteY189" fmla="*/ 2128742 h 2323145"/>
              <a:gd name="connsiteX190" fmla="*/ 2965030 w 11269336"/>
              <a:gd name="connsiteY190" fmla="*/ 2100494 h 2323145"/>
              <a:gd name="connsiteX191" fmla="*/ 2926342 w 11269336"/>
              <a:gd name="connsiteY191" fmla="*/ 2104155 h 2323145"/>
              <a:gd name="connsiteX192" fmla="*/ 2918608 w 11269336"/>
              <a:gd name="connsiteY192" fmla="*/ 2104215 h 2323145"/>
              <a:gd name="connsiteX193" fmla="*/ 2918475 w 11269336"/>
              <a:gd name="connsiteY193" fmla="*/ 2103937 h 2323145"/>
              <a:gd name="connsiteX194" fmla="*/ 2910360 w 11269336"/>
              <a:gd name="connsiteY194" fmla="*/ 2103444 h 2323145"/>
              <a:gd name="connsiteX195" fmla="*/ 2904507 w 11269336"/>
              <a:gd name="connsiteY195" fmla="*/ 2104326 h 2323145"/>
              <a:gd name="connsiteX196" fmla="*/ 2889503 w 11269336"/>
              <a:gd name="connsiteY196" fmla="*/ 2104443 h 2323145"/>
              <a:gd name="connsiteX197" fmla="*/ 2884480 w 11269336"/>
              <a:gd name="connsiteY197" fmla="*/ 2102626 h 2323145"/>
              <a:gd name="connsiteX198" fmla="*/ 2882689 w 11269336"/>
              <a:gd name="connsiteY198" fmla="*/ 2099228 h 2323145"/>
              <a:gd name="connsiteX199" fmla="*/ 2881291 w 11269336"/>
              <a:gd name="connsiteY199" fmla="*/ 2099618 h 2323145"/>
              <a:gd name="connsiteX200" fmla="*/ 2853979 w 11269336"/>
              <a:gd name="connsiteY200" fmla="*/ 2090388 h 2323145"/>
              <a:gd name="connsiteX201" fmla="*/ 2791790 w 11269336"/>
              <a:gd name="connsiteY201" fmla="*/ 2080332 h 2323145"/>
              <a:gd name="connsiteX202" fmla="*/ 2755844 w 11269336"/>
              <a:gd name="connsiteY202" fmla="*/ 2078874 h 2323145"/>
              <a:gd name="connsiteX203" fmla="*/ 2657742 w 11269336"/>
              <a:gd name="connsiteY203" fmla="*/ 2070179 h 2323145"/>
              <a:gd name="connsiteX204" fmla="*/ 2559549 w 11269336"/>
              <a:gd name="connsiteY204" fmla="*/ 2057873 h 2323145"/>
              <a:gd name="connsiteX205" fmla="*/ 2512054 w 11269336"/>
              <a:gd name="connsiteY205" fmla="*/ 2031671 h 2323145"/>
              <a:gd name="connsiteX206" fmla="*/ 2506437 w 11269336"/>
              <a:gd name="connsiteY206" fmla="*/ 2030918 h 2323145"/>
              <a:gd name="connsiteX207" fmla="*/ 2491752 w 11269336"/>
              <a:gd name="connsiteY207" fmla="*/ 2033906 h 2323145"/>
              <a:gd name="connsiteX208" fmla="*/ 2486338 w 11269336"/>
              <a:gd name="connsiteY208" fmla="*/ 2035862 h 2323145"/>
              <a:gd name="connsiteX209" fmla="*/ 2478186 w 11269336"/>
              <a:gd name="connsiteY209" fmla="*/ 2036953 h 2323145"/>
              <a:gd name="connsiteX210" fmla="*/ 2477950 w 11269336"/>
              <a:gd name="connsiteY210" fmla="*/ 2036715 h 2323145"/>
              <a:gd name="connsiteX211" fmla="*/ 2470381 w 11269336"/>
              <a:gd name="connsiteY211" fmla="*/ 2038256 h 2323145"/>
              <a:gd name="connsiteX212" fmla="*/ 2433781 w 11269336"/>
              <a:gd name="connsiteY212" fmla="*/ 2049140 h 2323145"/>
              <a:gd name="connsiteX213" fmla="*/ 2381172 w 11269336"/>
              <a:gd name="connsiteY213" fmla="*/ 2030645 h 2323145"/>
              <a:gd name="connsiteX214" fmla="*/ 2360198 w 11269336"/>
              <a:gd name="connsiteY214" fmla="*/ 2029059 h 2323145"/>
              <a:gd name="connsiteX215" fmla="*/ 2348815 w 11269336"/>
              <a:gd name="connsiteY215" fmla="*/ 2026798 h 2323145"/>
              <a:gd name="connsiteX216" fmla="*/ 2347988 w 11269336"/>
              <a:gd name="connsiteY216" fmla="*/ 2025745 h 2323145"/>
              <a:gd name="connsiteX217" fmla="*/ 2312920 w 11269336"/>
              <a:gd name="connsiteY217" fmla="*/ 2036311 h 2323145"/>
              <a:gd name="connsiteX218" fmla="*/ 2307986 w 11269336"/>
              <a:gd name="connsiteY218" fmla="*/ 2035583 h 2323145"/>
              <a:gd name="connsiteX219" fmla="*/ 2285481 w 11269336"/>
              <a:gd name="connsiteY219" fmla="*/ 2045197 h 2323145"/>
              <a:gd name="connsiteX220" fmla="*/ 2273666 w 11269336"/>
              <a:gd name="connsiteY220" fmla="*/ 2048710 h 2323145"/>
              <a:gd name="connsiteX221" fmla="*/ 2270719 w 11269336"/>
              <a:gd name="connsiteY221" fmla="*/ 2052702 h 2323145"/>
              <a:gd name="connsiteX222" fmla="*/ 2253080 w 11269336"/>
              <a:gd name="connsiteY222" fmla="*/ 2056363 h 2323145"/>
              <a:gd name="connsiteX223" fmla="*/ 2250906 w 11269336"/>
              <a:gd name="connsiteY223" fmla="*/ 2055654 h 2323145"/>
              <a:gd name="connsiteX224" fmla="*/ 2236905 w 11269336"/>
              <a:gd name="connsiteY224" fmla="*/ 2062882 h 2323145"/>
              <a:gd name="connsiteX225" fmla="*/ 2225830 w 11269336"/>
              <a:gd name="connsiteY225" fmla="*/ 2074027 h 2323145"/>
              <a:gd name="connsiteX226" fmla="*/ 2073776 w 11269336"/>
              <a:gd name="connsiteY226" fmla="*/ 2089244 h 2323145"/>
              <a:gd name="connsiteX227" fmla="*/ 1948256 w 11269336"/>
              <a:gd name="connsiteY227" fmla="*/ 2146616 h 2323145"/>
              <a:gd name="connsiteX228" fmla="*/ 1865582 w 11269336"/>
              <a:gd name="connsiteY228" fmla="*/ 2153738 h 2323145"/>
              <a:gd name="connsiteX229" fmla="*/ 1835210 w 11269336"/>
              <a:gd name="connsiteY229" fmla="*/ 2134244 h 2323145"/>
              <a:gd name="connsiteX230" fmla="*/ 1632661 w 11269336"/>
              <a:gd name="connsiteY230" fmla="*/ 2173882 h 2323145"/>
              <a:gd name="connsiteX231" fmla="*/ 1579590 w 11269336"/>
              <a:gd name="connsiteY231" fmla="*/ 2173680 h 2323145"/>
              <a:gd name="connsiteX232" fmla="*/ 1535601 w 11269336"/>
              <a:gd name="connsiteY232" fmla="*/ 2194590 h 2323145"/>
              <a:gd name="connsiteX233" fmla="*/ 1515594 w 11269336"/>
              <a:gd name="connsiteY233" fmla="*/ 2189622 h 2323145"/>
              <a:gd name="connsiteX234" fmla="*/ 1512113 w 11269336"/>
              <a:gd name="connsiteY234" fmla="*/ 2188534 h 2323145"/>
              <a:gd name="connsiteX235" fmla="*/ 1498838 w 11269336"/>
              <a:gd name="connsiteY235" fmla="*/ 2189213 h 2323145"/>
              <a:gd name="connsiteX236" fmla="*/ 1494279 w 11269336"/>
              <a:gd name="connsiteY236" fmla="*/ 2183112 h 2323145"/>
              <a:gd name="connsiteX237" fmla="*/ 1473714 w 11269336"/>
              <a:gd name="connsiteY237" fmla="*/ 2179625 h 2323145"/>
              <a:gd name="connsiteX238" fmla="*/ 1449503 w 11269336"/>
              <a:gd name="connsiteY238" fmla="*/ 2182633 h 2323145"/>
              <a:gd name="connsiteX239" fmla="*/ 1266687 w 11269336"/>
              <a:gd name="connsiteY239" fmla="*/ 2212688 h 2323145"/>
              <a:gd name="connsiteX240" fmla="*/ 1239614 w 11269336"/>
              <a:gd name="connsiteY240" fmla="*/ 2209727 h 2323145"/>
              <a:gd name="connsiteX241" fmla="*/ 1202436 w 11269336"/>
              <a:gd name="connsiteY241" fmla="*/ 2209817 h 2323145"/>
              <a:gd name="connsiteX242" fmla="*/ 1136097 w 11269336"/>
              <a:gd name="connsiteY242" fmla="*/ 2205112 h 2323145"/>
              <a:gd name="connsiteX243" fmla="*/ 988232 w 11269336"/>
              <a:gd name="connsiteY243" fmla="*/ 2235635 h 2323145"/>
              <a:gd name="connsiteX244" fmla="*/ 981959 w 11269336"/>
              <a:gd name="connsiteY244" fmla="*/ 2231607 h 2323145"/>
              <a:gd name="connsiteX245" fmla="*/ 938600 w 11269336"/>
              <a:gd name="connsiteY245" fmla="*/ 2238113 h 2323145"/>
              <a:gd name="connsiteX246" fmla="*/ 791788 w 11269336"/>
              <a:gd name="connsiteY246" fmla="*/ 2293224 h 2323145"/>
              <a:gd name="connsiteX247" fmla="*/ 706914 w 11269336"/>
              <a:gd name="connsiteY247" fmla="*/ 2305046 h 2323145"/>
              <a:gd name="connsiteX248" fmla="*/ 675971 w 11269336"/>
              <a:gd name="connsiteY248" fmla="*/ 2304030 h 2323145"/>
              <a:gd name="connsiteX249" fmla="*/ 624180 w 11269336"/>
              <a:gd name="connsiteY249" fmla="*/ 2302650 h 2323145"/>
              <a:gd name="connsiteX250" fmla="*/ 583453 w 11269336"/>
              <a:gd name="connsiteY250" fmla="*/ 2288788 h 2323145"/>
              <a:gd name="connsiteX251" fmla="*/ 540946 w 11269336"/>
              <a:gd name="connsiteY251" fmla="*/ 2292721 h 2323145"/>
              <a:gd name="connsiteX252" fmla="*/ 533680 w 11269336"/>
              <a:gd name="connsiteY252" fmla="*/ 2310233 h 2323145"/>
              <a:gd name="connsiteX253" fmla="*/ 487366 w 11269336"/>
              <a:gd name="connsiteY253" fmla="*/ 2309053 h 2323145"/>
              <a:gd name="connsiteX254" fmla="*/ 416820 w 11269336"/>
              <a:gd name="connsiteY254" fmla="*/ 2305443 h 2323145"/>
              <a:gd name="connsiteX255" fmla="*/ 376805 w 11269336"/>
              <a:gd name="connsiteY255" fmla="*/ 2307647 h 2323145"/>
              <a:gd name="connsiteX256" fmla="*/ 266777 w 11269336"/>
              <a:gd name="connsiteY256" fmla="*/ 2309012 h 2323145"/>
              <a:gd name="connsiteX257" fmla="*/ 156013 w 11269336"/>
              <a:gd name="connsiteY257" fmla="*/ 2306832 h 2323145"/>
              <a:gd name="connsiteX258" fmla="*/ 87258 w 11269336"/>
              <a:gd name="connsiteY258" fmla="*/ 2285511 h 2323145"/>
              <a:gd name="connsiteX259" fmla="*/ 23798 w 11269336"/>
              <a:gd name="connsiteY259" fmla="*/ 2281822 h 2323145"/>
              <a:gd name="connsiteX260" fmla="*/ 0 w 11269336"/>
              <a:gd name="connsiteY260" fmla="*/ 2285369 h 2323145"/>
              <a:gd name="connsiteX261" fmla="*/ 0 w 11269336"/>
              <a:gd name="connsiteY26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593061 w 11269336"/>
              <a:gd name="connsiteY142" fmla="*/ 2171597 h 2323145"/>
              <a:gd name="connsiteX143" fmla="*/ 4533444 w 11269336"/>
              <a:gd name="connsiteY143" fmla="*/ 2181200 h 2323145"/>
              <a:gd name="connsiteX144" fmla="*/ 4492832 w 11269336"/>
              <a:gd name="connsiteY144" fmla="*/ 2188033 h 2323145"/>
              <a:gd name="connsiteX145" fmla="*/ 4467257 w 11269336"/>
              <a:gd name="connsiteY145" fmla="*/ 2196121 h 2323145"/>
              <a:gd name="connsiteX146" fmla="*/ 4459937 w 11269336"/>
              <a:gd name="connsiteY146" fmla="*/ 2195182 h 2323145"/>
              <a:gd name="connsiteX147" fmla="*/ 4433312 w 11269336"/>
              <a:gd name="connsiteY147" fmla="*/ 2199004 h 2323145"/>
              <a:gd name="connsiteX148" fmla="*/ 4420601 w 11269336"/>
              <a:gd name="connsiteY148" fmla="*/ 2205158 h 2323145"/>
              <a:gd name="connsiteX149" fmla="*/ 4405765 w 11269336"/>
              <a:gd name="connsiteY149" fmla="*/ 2199902 h 2323145"/>
              <a:gd name="connsiteX150" fmla="*/ 4401354 w 11269336"/>
              <a:gd name="connsiteY150" fmla="*/ 2194745 h 2323145"/>
              <a:gd name="connsiteX151" fmla="*/ 4383151 w 11269336"/>
              <a:gd name="connsiteY151" fmla="*/ 2201140 h 2323145"/>
              <a:gd name="connsiteX152" fmla="*/ 4366646 w 11269336"/>
              <a:gd name="connsiteY152" fmla="*/ 2198564 h 2323145"/>
              <a:gd name="connsiteX153" fmla="*/ 4354009 w 11269336"/>
              <a:gd name="connsiteY153" fmla="*/ 2204984 h 2323145"/>
              <a:gd name="connsiteX154" fmla="*/ 4348284 w 11269336"/>
              <a:gd name="connsiteY154" fmla="*/ 2205270 h 2323145"/>
              <a:gd name="connsiteX155" fmla="*/ 4333906 w 11269336"/>
              <a:gd name="connsiteY155" fmla="*/ 2205251 h 2323145"/>
              <a:gd name="connsiteX156" fmla="*/ 4308819 w 11269336"/>
              <a:gd name="connsiteY156" fmla="*/ 2203822 h 2323145"/>
              <a:gd name="connsiteX157" fmla="*/ 4301210 w 11269336"/>
              <a:gd name="connsiteY157" fmla="*/ 2204456 h 2323145"/>
              <a:gd name="connsiteX158" fmla="*/ 4283095 w 11269336"/>
              <a:gd name="connsiteY158" fmla="*/ 2198177 h 2323145"/>
              <a:gd name="connsiteX159" fmla="*/ 4250119 w 11269336"/>
              <a:gd name="connsiteY159" fmla="*/ 2196342 h 2323145"/>
              <a:gd name="connsiteX160" fmla="*/ 4189203 w 11269336"/>
              <a:gd name="connsiteY160" fmla="*/ 2178994 h 2323145"/>
              <a:gd name="connsiteX161" fmla="*/ 4154035 w 11269336"/>
              <a:gd name="connsiteY161" fmla="*/ 2171950 h 2323145"/>
              <a:gd name="connsiteX162" fmla="*/ 4129569 w 11269336"/>
              <a:gd name="connsiteY162" fmla="*/ 2163850 h 2323145"/>
              <a:gd name="connsiteX163" fmla="*/ 4061250 w 11269336"/>
              <a:gd name="connsiteY163" fmla="*/ 2159236 h 2323145"/>
              <a:gd name="connsiteX164" fmla="*/ 3945480 w 11269336"/>
              <a:gd name="connsiteY164" fmla="*/ 2158279 h 2323145"/>
              <a:gd name="connsiteX165" fmla="*/ 3921468 w 11269336"/>
              <a:gd name="connsiteY165" fmla="*/ 2156588 h 2323145"/>
              <a:gd name="connsiteX166" fmla="*/ 3903348 w 11269336"/>
              <a:gd name="connsiteY166" fmla="*/ 2149220 h 2323145"/>
              <a:gd name="connsiteX167" fmla="*/ 3901342 w 11269336"/>
              <a:gd name="connsiteY167" fmla="*/ 2142355 h 2323145"/>
              <a:gd name="connsiteX168" fmla="*/ 3888539 w 11269336"/>
              <a:gd name="connsiteY168" fmla="*/ 2140476 h 2323145"/>
              <a:gd name="connsiteX169" fmla="*/ 3885662 w 11269336"/>
              <a:gd name="connsiteY169" fmla="*/ 2138740 h 2323145"/>
              <a:gd name="connsiteX170" fmla="*/ 3868627 w 11269336"/>
              <a:gd name="connsiteY170" fmla="*/ 2130023 h 2323145"/>
              <a:gd name="connsiteX171" fmla="*/ 3819177 w 11269336"/>
              <a:gd name="connsiteY171" fmla="*/ 2142111 h 2323145"/>
              <a:gd name="connsiteX172" fmla="*/ 3769100 w 11269336"/>
              <a:gd name="connsiteY172" fmla="*/ 2131731 h 2323145"/>
              <a:gd name="connsiteX173" fmla="*/ 3562752 w 11269336"/>
              <a:gd name="connsiteY173" fmla="*/ 2131785 h 2323145"/>
              <a:gd name="connsiteX174" fmla="*/ 3541402 w 11269336"/>
              <a:gd name="connsiteY174" fmla="*/ 2106821 h 2323145"/>
              <a:gd name="connsiteX175" fmla="*/ 3365341 w 11269336"/>
              <a:gd name="connsiteY175" fmla="*/ 2077638 h 2323145"/>
              <a:gd name="connsiteX176" fmla="*/ 3170922 w 11269336"/>
              <a:gd name="connsiteY176" fmla="*/ 2115957 h 2323145"/>
              <a:gd name="connsiteX177" fmla="*/ 3156256 w 11269336"/>
              <a:gd name="connsiteY177" fmla="*/ 2124773 h 2323145"/>
              <a:gd name="connsiteX178" fmla="*/ 3140298 w 11269336"/>
              <a:gd name="connsiteY178" fmla="*/ 2129182 h 2323145"/>
              <a:gd name="connsiteX179" fmla="*/ 3138514 w 11269336"/>
              <a:gd name="connsiteY179" fmla="*/ 2128069 h 2323145"/>
              <a:gd name="connsiteX180" fmla="*/ 3120467 w 11269336"/>
              <a:gd name="connsiteY180" fmla="*/ 2128281 h 2323145"/>
              <a:gd name="connsiteX181" fmla="*/ 3116175 w 11269336"/>
              <a:gd name="connsiteY181" fmla="*/ 2131633 h 2323145"/>
              <a:gd name="connsiteX182" fmla="*/ 3103685 w 11269336"/>
              <a:gd name="connsiteY182" fmla="*/ 2132814 h 2323145"/>
              <a:gd name="connsiteX183" fmla="*/ 3078794 w 11269336"/>
              <a:gd name="connsiteY183" fmla="*/ 2137935 h 2323145"/>
              <a:gd name="connsiteX184" fmla="*/ 3074407 w 11269336"/>
              <a:gd name="connsiteY184" fmla="*/ 2136274 h 2323145"/>
              <a:gd name="connsiteX185" fmla="*/ 3037285 w 11269336"/>
              <a:gd name="connsiteY185" fmla="*/ 2139919 h 2323145"/>
              <a:gd name="connsiteX186" fmla="*/ 3036901 w 11269336"/>
              <a:gd name="connsiteY186" fmla="*/ 2138726 h 2323145"/>
              <a:gd name="connsiteX187" fmla="*/ 3026996 w 11269336"/>
              <a:gd name="connsiteY187" fmla="*/ 2134322 h 2323145"/>
              <a:gd name="connsiteX188" fmla="*/ 3007772 w 11269336"/>
              <a:gd name="connsiteY188" fmla="*/ 2128742 h 2323145"/>
              <a:gd name="connsiteX189" fmla="*/ 2965030 w 11269336"/>
              <a:gd name="connsiteY189" fmla="*/ 2100494 h 2323145"/>
              <a:gd name="connsiteX190" fmla="*/ 2926342 w 11269336"/>
              <a:gd name="connsiteY190" fmla="*/ 2104155 h 2323145"/>
              <a:gd name="connsiteX191" fmla="*/ 2918608 w 11269336"/>
              <a:gd name="connsiteY191" fmla="*/ 2104215 h 2323145"/>
              <a:gd name="connsiteX192" fmla="*/ 2918475 w 11269336"/>
              <a:gd name="connsiteY192" fmla="*/ 2103937 h 2323145"/>
              <a:gd name="connsiteX193" fmla="*/ 2910360 w 11269336"/>
              <a:gd name="connsiteY193" fmla="*/ 2103444 h 2323145"/>
              <a:gd name="connsiteX194" fmla="*/ 2904507 w 11269336"/>
              <a:gd name="connsiteY194" fmla="*/ 2104326 h 2323145"/>
              <a:gd name="connsiteX195" fmla="*/ 2889503 w 11269336"/>
              <a:gd name="connsiteY195" fmla="*/ 2104443 h 2323145"/>
              <a:gd name="connsiteX196" fmla="*/ 2884480 w 11269336"/>
              <a:gd name="connsiteY196" fmla="*/ 2102626 h 2323145"/>
              <a:gd name="connsiteX197" fmla="*/ 2882689 w 11269336"/>
              <a:gd name="connsiteY197" fmla="*/ 2099228 h 2323145"/>
              <a:gd name="connsiteX198" fmla="*/ 2881291 w 11269336"/>
              <a:gd name="connsiteY198" fmla="*/ 2099618 h 2323145"/>
              <a:gd name="connsiteX199" fmla="*/ 2853979 w 11269336"/>
              <a:gd name="connsiteY199" fmla="*/ 2090388 h 2323145"/>
              <a:gd name="connsiteX200" fmla="*/ 2791790 w 11269336"/>
              <a:gd name="connsiteY200" fmla="*/ 2080332 h 2323145"/>
              <a:gd name="connsiteX201" fmla="*/ 2755844 w 11269336"/>
              <a:gd name="connsiteY201" fmla="*/ 2078874 h 2323145"/>
              <a:gd name="connsiteX202" fmla="*/ 2657742 w 11269336"/>
              <a:gd name="connsiteY202" fmla="*/ 2070179 h 2323145"/>
              <a:gd name="connsiteX203" fmla="*/ 2559549 w 11269336"/>
              <a:gd name="connsiteY203" fmla="*/ 2057873 h 2323145"/>
              <a:gd name="connsiteX204" fmla="*/ 2512054 w 11269336"/>
              <a:gd name="connsiteY204" fmla="*/ 2031671 h 2323145"/>
              <a:gd name="connsiteX205" fmla="*/ 2506437 w 11269336"/>
              <a:gd name="connsiteY205" fmla="*/ 2030918 h 2323145"/>
              <a:gd name="connsiteX206" fmla="*/ 2491752 w 11269336"/>
              <a:gd name="connsiteY206" fmla="*/ 2033906 h 2323145"/>
              <a:gd name="connsiteX207" fmla="*/ 2486338 w 11269336"/>
              <a:gd name="connsiteY207" fmla="*/ 2035862 h 2323145"/>
              <a:gd name="connsiteX208" fmla="*/ 2478186 w 11269336"/>
              <a:gd name="connsiteY208" fmla="*/ 2036953 h 2323145"/>
              <a:gd name="connsiteX209" fmla="*/ 2477950 w 11269336"/>
              <a:gd name="connsiteY209" fmla="*/ 2036715 h 2323145"/>
              <a:gd name="connsiteX210" fmla="*/ 2470381 w 11269336"/>
              <a:gd name="connsiteY210" fmla="*/ 2038256 h 2323145"/>
              <a:gd name="connsiteX211" fmla="*/ 2433781 w 11269336"/>
              <a:gd name="connsiteY211" fmla="*/ 2049140 h 2323145"/>
              <a:gd name="connsiteX212" fmla="*/ 2381172 w 11269336"/>
              <a:gd name="connsiteY212" fmla="*/ 2030645 h 2323145"/>
              <a:gd name="connsiteX213" fmla="*/ 2360198 w 11269336"/>
              <a:gd name="connsiteY213" fmla="*/ 2029059 h 2323145"/>
              <a:gd name="connsiteX214" fmla="*/ 2348815 w 11269336"/>
              <a:gd name="connsiteY214" fmla="*/ 2026798 h 2323145"/>
              <a:gd name="connsiteX215" fmla="*/ 2347988 w 11269336"/>
              <a:gd name="connsiteY215" fmla="*/ 2025745 h 2323145"/>
              <a:gd name="connsiteX216" fmla="*/ 2312920 w 11269336"/>
              <a:gd name="connsiteY216" fmla="*/ 2036311 h 2323145"/>
              <a:gd name="connsiteX217" fmla="*/ 2307986 w 11269336"/>
              <a:gd name="connsiteY217" fmla="*/ 2035583 h 2323145"/>
              <a:gd name="connsiteX218" fmla="*/ 2285481 w 11269336"/>
              <a:gd name="connsiteY218" fmla="*/ 2045197 h 2323145"/>
              <a:gd name="connsiteX219" fmla="*/ 2273666 w 11269336"/>
              <a:gd name="connsiteY219" fmla="*/ 2048710 h 2323145"/>
              <a:gd name="connsiteX220" fmla="*/ 2270719 w 11269336"/>
              <a:gd name="connsiteY220" fmla="*/ 2052702 h 2323145"/>
              <a:gd name="connsiteX221" fmla="*/ 2253080 w 11269336"/>
              <a:gd name="connsiteY221" fmla="*/ 2056363 h 2323145"/>
              <a:gd name="connsiteX222" fmla="*/ 2250906 w 11269336"/>
              <a:gd name="connsiteY222" fmla="*/ 2055654 h 2323145"/>
              <a:gd name="connsiteX223" fmla="*/ 2236905 w 11269336"/>
              <a:gd name="connsiteY223" fmla="*/ 2062882 h 2323145"/>
              <a:gd name="connsiteX224" fmla="*/ 2225830 w 11269336"/>
              <a:gd name="connsiteY224" fmla="*/ 2074027 h 2323145"/>
              <a:gd name="connsiteX225" fmla="*/ 2073776 w 11269336"/>
              <a:gd name="connsiteY225" fmla="*/ 2089244 h 2323145"/>
              <a:gd name="connsiteX226" fmla="*/ 1948256 w 11269336"/>
              <a:gd name="connsiteY226" fmla="*/ 2146616 h 2323145"/>
              <a:gd name="connsiteX227" fmla="*/ 1865582 w 11269336"/>
              <a:gd name="connsiteY227" fmla="*/ 2153738 h 2323145"/>
              <a:gd name="connsiteX228" fmla="*/ 1835210 w 11269336"/>
              <a:gd name="connsiteY228" fmla="*/ 2134244 h 2323145"/>
              <a:gd name="connsiteX229" fmla="*/ 1632661 w 11269336"/>
              <a:gd name="connsiteY229" fmla="*/ 2173882 h 2323145"/>
              <a:gd name="connsiteX230" fmla="*/ 1579590 w 11269336"/>
              <a:gd name="connsiteY230" fmla="*/ 2173680 h 2323145"/>
              <a:gd name="connsiteX231" fmla="*/ 1535601 w 11269336"/>
              <a:gd name="connsiteY231" fmla="*/ 2194590 h 2323145"/>
              <a:gd name="connsiteX232" fmla="*/ 1515594 w 11269336"/>
              <a:gd name="connsiteY232" fmla="*/ 2189622 h 2323145"/>
              <a:gd name="connsiteX233" fmla="*/ 1512113 w 11269336"/>
              <a:gd name="connsiteY233" fmla="*/ 2188534 h 2323145"/>
              <a:gd name="connsiteX234" fmla="*/ 1498838 w 11269336"/>
              <a:gd name="connsiteY234" fmla="*/ 2189213 h 2323145"/>
              <a:gd name="connsiteX235" fmla="*/ 1494279 w 11269336"/>
              <a:gd name="connsiteY235" fmla="*/ 2183112 h 2323145"/>
              <a:gd name="connsiteX236" fmla="*/ 1473714 w 11269336"/>
              <a:gd name="connsiteY236" fmla="*/ 2179625 h 2323145"/>
              <a:gd name="connsiteX237" fmla="*/ 1449503 w 11269336"/>
              <a:gd name="connsiteY237" fmla="*/ 2182633 h 2323145"/>
              <a:gd name="connsiteX238" fmla="*/ 1266687 w 11269336"/>
              <a:gd name="connsiteY238" fmla="*/ 2212688 h 2323145"/>
              <a:gd name="connsiteX239" fmla="*/ 1239614 w 11269336"/>
              <a:gd name="connsiteY239" fmla="*/ 2209727 h 2323145"/>
              <a:gd name="connsiteX240" fmla="*/ 1202436 w 11269336"/>
              <a:gd name="connsiteY240" fmla="*/ 2209817 h 2323145"/>
              <a:gd name="connsiteX241" fmla="*/ 1136097 w 11269336"/>
              <a:gd name="connsiteY241" fmla="*/ 2205112 h 2323145"/>
              <a:gd name="connsiteX242" fmla="*/ 988232 w 11269336"/>
              <a:gd name="connsiteY242" fmla="*/ 2235635 h 2323145"/>
              <a:gd name="connsiteX243" fmla="*/ 981959 w 11269336"/>
              <a:gd name="connsiteY243" fmla="*/ 2231607 h 2323145"/>
              <a:gd name="connsiteX244" fmla="*/ 938600 w 11269336"/>
              <a:gd name="connsiteY244" fmla="*/ 2238113 h 2323145"/>
              <a:gd name="connsiteX245" fmla="*/ 791788 w 11269336"/>
              <a:gd name="connsiteY245" fmla="*/ 2293224 h 2323145"/>
              <a:gd name="connsiteX246" fmla="*/ 706914 w 11269336"/>
              <a:gd name="connsiteY246" fmla="*/ 2305046 h 2323145"/>
              <a:gd name="connsiteX247" fmla="*/ 675971 w 11269336"/>
              <a:gd name="connsiteY247" fmla="*/ 2304030 h 2323145"/>
              <a:gd name="connsiteX248" fmla="*/ 624180 w 11269336"/>
              <a:gd name="connsiteY248" fmla="*/ 2302650 h 2323145"/>
              <a:gd name="connsiteX249" fmla="*/ 583453 w 11269336"/>
              <a:gd name="connsiteY249" fmla="*/ 2288788 h 2323145"/>
              <a:gd name="connsiteX250" fmla="*/ 540946 w 11269336"/>
              <a:gd name="connsiteY250" fmla="*/ 2292721 h 2323145"/>
              <a:gd name="connsiteX251" fmla="*/ 533680 w 11269336"/>
              <a:gd name="connsiteY251" fmla="*/ 2310233 h 2323145"/>
              <a:gd name="connsiteX252" fmla="*/ 487366 w 11269336"/>
              <a:gd name="connsiteY252" fmla="*/ 2309053 h 2323145"/>
              <a:gd name="connsiteX253" fmla="*/ 416820 w 11269336"/>
              <a:gd name="connsiteY253" fmla="*/ 2305443 h 2323145"/>
              <a:gd name="connsiteX254" fmla="*/ 376805 w 11269336"/>
              <a:gd name="connsiteY254" fmla="*/ 2307647 h 2323145"/>
              <a:gd name="connsiteX255" fmla="*/ 266777 w 11269336"/>
              <a:gd name="connsiteY255" fmla="*/ 2309012 h 2323145"/>
              <a:gd name="connsiteX256" fmla="*/ 156013 w 11269336"/>
              <a:gd name="connsiteY256" fmla="*/ 2306832 h 2323145"/>
              <a:gd name="connsiteX257" fmla="*/ 87258 w 11269336"/>
              <a:gd name="connsiteY257" fmla="*/ 2285511 h 2323145"/>
              <a:gd name="connsiteX258" fmla="*/ 23798 w 11269336"/>
              <a:gd name="connsiteY258" fmla="*/ 2281822 h 2323145"/>
              <a:gd name="connsiteX259" fmla="*/ 0 w 11269336"/>
              <a:gd name="connsiteY259" fmla="*/ 2285369 h 2323145"/>
              <a:gd name="connsiteX260" fmla="*/ 0 w 11269336"/>
              <a:gd name="connsiteY26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593061 w 11269336"/>
              <a:gd name="connsiteY141" fmla="*/ 2171597 h 2323145"/>
              <a:gd name="connsiteX142" fmla="*/ 4533444 w 11269336"/>
              <a:gd name="connsiteY142" fmla="*/ 2181200 h 2323145"/>
              <a:gd name="connsiteX143" fmla="*/ 4492832 w 11269336"/>
              <a:gd name="connsiteY143" fmla="*/ 2188033 h 2323145"/>
              <a:gd name="connsiteX144" fmla="*/ 4467257 w 11269336"/>
              <a:gd name="connsiteY144" fmla="*/ 2196121 h 2323145"/>
              <a:gd name="connsiteX145" fmla="*/ 4459937 w 11269336"/>
              <a:gd name="connsiteY145" fmla="*/ 2195182 h 2323145"/>
              <a:gd name="connsiteX146" fmla="*/ 4433312 w 11269336"/>
              <a:gd name="connsiteY146" fmla="*/ 2199004 h 2323145"/>
              <a:gd name="connsiteX147" fmla="*/ 4420601 w 11269336"/>
              <a:gd name="connsiteY147" fmla="*/ 2205158 h 2323145"/>
              <a:gd name="connsiteX148" fmla="*/ 4405765 w 11269336"/>
              <a:gd name="connsiteY148" fmla="*/ 2199902 h 2323145"/>
              <a:gd name="connsiteX149" fmla="*/ 4401354 w 11269336"/>
              <a:gd name="connsiteY149" fmla="*/ 2194745 h 2323145"/>
              <a:gd name="connsiteX150" fmla="*/ 4383151 w 11269336"/>
              <a:gd name="connsiteY150" fmla="*/ 2201140 h 2323145"/>
              <a:gd name="connsiteX151" fmla="*/ 4366646 w 11269336"/>
              <a:gd name="connsiteY151" fmla="*/ 2198564 h 2323145"/>
              <a:gd name="connsiteX152" fmla="*/ 4354009 w 11269336"/>
              <a:gd name="connsiteY152" fmla="*/ 2204984 h 2323145"/>
              <a:gd name="connsiteX153" fmla="*/ 4348284 w 11269336"/>
              <a:gd name="connsiteY153" fmla="*/ 2205270 h 2323145"/>
              <a:gd name="connsiteX154" fmla="*/ 4333906 w 11269336"/>
              <a:gd name="connsiteY154" fmla="*/ 2205251 h 2323145"/>
              <a:gd name="connsiteX155" fmla="*/ 4308819 w 11269336"/>
              <a:gd name="connsiteY155" fmla="*/ 2203822 h 2323145"/>
              <a:gd name="connsiteX156" fmla="*/ 4301210 w 11269336"/>
              <a:gd name="connsiteY156" fmla="*/ 2204456 h 2323145"/>
              <a:gd name="connsiteX157" fmla="*/ 4283095 w 11269336"/>
              <a:gd name="connsiteY157" fmla="*/ 2198177 h 2323145"/>
              <a:gd name="connsiteX158" fmla="*/ 4250119 w 11269336"/>
              <a:gd name="connsiteY158" fmla="*/ 2196342 h 2323145"/>
              <a:gd name="connsiteX159" fmla="*/ 4189203 w 11269336"/>
              <a:gd name="connsiteY159" fmla="*/ 2178994 h 2323145"/>
              <a:gd name="connsiteX160" fmla="*/ 4154035 w 11269336"/>
              <a:gd name="connsiteY160" fmla="*/ 2171950 h 2323145"/>
              <a:gd name="connsiteX161" fmla="*/ 4129569 w 11269336"/>
              <a:gd name="connsiteY161" fmla="*/ 2163850 h 2323145"/>
              <a:gd name="connsiteX162" fmla="*/ 4061250 w 11269336"/>
              <a:gd name="connsiteY162" fmla="*/ 2159236 h 2323145"/>
              <a:gd name="connsiteX163" fmla="*/ 3945480 w 11269336"/>
              <a:gd name="connsiteY163" fmla="*/ 2158279 h 2323145"/>
              <a:gd name="connsiteX164" fmla="*/ 3921468 w 11269336"/>
              <a:gd name="connsiteY164" fmla="*/ 2156588 h 2323145"/>
              <a:gd name="connsiteX165" fmla="*/ 3903348 w 11269336"/>
              <a:gd name="connsiteY165" fmla="*/ 2149220 h 2323145"/>
              <a:gd name="connsiteX166" fmla="*/ 3901342 w 11269336"/>
              <a:gd name="connsiteY166" fmla="*/ 2142355 h 2323145"/>
              <a:gd name="connsiteX167" fmla="*/ 3888539 w 11269336"/>
              <a:gd name="connsiteY167" fmla="*/ 2140476 h 2323145"/>
              <a:gd name="connsiteX168" fmla="*/ 3885662 w 11269336"/>
              <a:gd name="connsiteY168" fmla="*/ 2138740 h 2323145"/>
              <a:gd name="connsiteX169" fmla="*/ 3868627 w 11269336"/>
              <a:gd name="connsiteY169" fmla="*/ 2130023 h 2323145"/>
              <a:gd name="connsiteX170" fmla="*/ 3819177 w 11269336"/>
              <a:gd name="connsiteY170" fmla="*/ 2142111 h 2323145"/>
              <a:gd name="connsiteX171" fmla="*/ 3769100 w 11269336"/>
              <a:gd name="connsiteY171" fmla="*/ 2131731 h 2323145"/>
              <a:gd name="connsiteX172" fmla="*/ 3562752 w 11269336"/>
              <a:gd name="connsiteY172" fmla="*/ 2131785 h 2323145"/>
              <a:gd name="connsiteX173" fmla="*/ 3541402 w 11269336"/>
              <a:gd name="connsiteY173" fmla="*/ 2106821 h 2323145"/>
              <a:gd name="connsiteX174" fmla="*/ 3365341 w 11269336"/>
              <a:gd name="connsiteY174" fmla="*/ 2077638 h 2323145"/>
              <a:gd name="connsiteX175" fmla="*/ 3170922 w 11269336"/>
              <a:gd name="connsiteY175" fmla="*/ 2115957 h 2323145"/>
              <a:gd name="connsiteX176" fmla="*/ 3156256 w 11269336"/>
              <a:gd name="connsiteY176" fmla="*/ 2124773 h 2323145"/>
              <a:gd name="connsiteX177" fmla="*/ 3140298 w 11269336"/>
              <a:gd name="connsiteY177" fmla="*/ 2129182 h 2323145"/>
              <a:gd name="connsiteX178" fmla="*/ 3138514 w 11269336"/>
              <a:gd name="connsiteY178" fmla="*/ 2128069 h 2323145"/>
              <a:gd name="connsiteX179" fmla="*/ 3120467 w 11269336"/>
              <a:gd name="connsiteY179" fmla="*/ 2128281 h 2323145"/>
              <a:gd name="connsiteX180" fmla="*/ 3116175 w 11269336"/>
              <a:gd name="connsiteY180" fmla="*/ 2131633 h 2323145"/>
              <a:gd name="connsiteX181" fmla="*/ 3103685 w 11269336"/>
              <a:gd name="connsiteY181" fmla="*/ 2132814 h 2323145"/>
              <a:gd name="connsiteX182" fmla="*/ 3078794 w 11269336"/>
              <a:gd name="connsiteY182" fmla="*/ 2137935 h 2323145"/>
              <a:gd name="connsiteX183" fmla="*/ 3074407 w 11269336"/>
              <a:gd name="connsiteY183" fmla="*/ 2136274 h 2323145"/>
              <a:gd name="connsiteX184" fmla="*/ 3037285 w 11269336"/>
              <a:gd name="connsiteY184" fmla="*/ 2139919 h 2323145"/>
              <a:gd name="connsiteX185" fmla="*/ 3036901 w 11269336"/>
              <a:gd name="connsiteY185" fmla="*/ 2138726 h 2323145"/>
              <a:gd name="connsiteX186" fmla="*/ 3026996 w 11269336"/>
              <a:gd name="connsiteY186" fmla="*/ 2134322 h 2323145"/>
              <a:gd name="connsiteX187" fmla="*/ 3007772 w 11269336"/>
              <a:gd name="connsiteY187" fmla="*/ 2128742 h 2323145"/>
              <a:gd name="connsiteX188" fmla="*/ 2965030 w 11269336"/>
              <a:gd name="connsiteY188" fmla="*/ 2100494 h 2323145"/>
              <a:gd name="connsiteX189" fmla="*/ 2926342 w 11269336"/>
              <a:gd name="connsiteY189" fmla="*/ 2104155 h 2323145"/>
              <a:gd name="connsiteX190" fmla="*/ 2918608 w 11269336"/>
              <a:gd name="connsiteY190" fmla="*/ 2104215 h 2323145"/>
              <a:gd name="connsiteX191" fmla="*/ 2918475 w 11269336"/>
              <a:gd name="connsiteY191" fmla="*/ 2103937 h 2323145"/>
              <a:gd name="connsiteX192" fmla="*/ 2910360 w 11269336"/>
              <a:gd name="connsiteY192" fmla="*/ 2103444 h 2323145"/>
              <a:gd name="connsiteX193" fmla="*/ 2904507 w 11269336"/>
              <a:gd name="connsiteY193" fmla="*/ 2104326 h 2323145"/>
              <a:gd name="connsiteX194" fmla="*/ 2889503 w 11269336"/>
              <a:gd name="connsiteY194" fmla="*/ 2104443 h 2323145"/>
              <a:gd name="connsiteX195" fmla="*/ 2884480 w 11269336"/>
              <a:gd name="connsiteY195" fmla="*/ 2102626 h 2323145"/>
              <a:gd name="connsiteX196" fmla="*/ 2882689 w 11269336"/>
              <a:gd name="connsiteY196" fmla="*/ 2099228 h 2323145"/>
              <a:gd name="connsiteX197" fmla="*/ 2881291 w 11269336"/>
              <a:gd name="connsiteY197" fmla="*/ 2099618 h 2323145"/>
              <a:gd name="connsiteX198" fmla="*/ 2853979 w 11269336"/>
              <a:gd name="connsiteY198" fmla="*/ 2090388 h 2323145"/>
              <a:gd name="connsiteX199" fmla="*/ 2791790 w 11269336"/>
              <a:gd name="connsiteY199" fmla="*/ 2080332 h 2323145"/>
              <a:gd name="connsiteX200" fmla="*/ 2755844 w 11269336"/>
              <a:gd name="connsiteY200" fmla="*/ 2078874 h 2323145"/>
              <a:gd name="connsiteX201" fmla="*/ 2657742 w 11269336"/>
              <a:gd name="connsiteY201" fmla="*/ 2070179 h 2323145"/>
              <a:gd name="connsiteX202" fmla="*/ 2559549 w 11269336"/>
              <a:gd name="connsiteY202" fmla="*/ 2057873 h 2323145"/>
              <a:gd name="connsiteX203" fmla="*/ 2512054 w 11269336"/>
              <a:gd name="connsiteY203" fmla="*/ 2031671 h 2323145"/>
              <a:gd name="connsiteX204" fmla="*/ 2506437 w 11269336"/>
              <a:gd name="connsiteY204" fmla="*/ 2030918 h 2323145"/>
              <a:gd name="connsiteX205" fmla="*/ 2491752 w 11269336"/>
              <a:gd name="connsiteY205" fmla="*/ 2033906 h 2323145"/>
              <a:gd name="connsiteX206" fmla="*/ 2486338 w 11269336"/>
              <a:gd name="connsiteY206" fmla="*/ 2035862 h 2323145"/>
              <a:gd name="connsiteX207" fmla="*/ 2478186 w 11269336"/>
              <a:gd name="connsiteY207" fmla="*/ 2036953 h 2323145"/>
              <a:gd name="connsiteX208" fmla="*/ 2477950 w 11269336"/>
              <a:gd name="connsiteY208" fmla="*/ 2036715 h 2323145"/>
              <a:gd name="connsiteX209" fmla="*/ 2470381 w 11269336"/>
              <a:gd name="connsiteY209" fmla="*/ 2038256 h 2323145"/>
              <a:gd name="connsiteX210" fmla="*/ 2433781 w 11269336"/>
              <a:gd name="connsiteY210" fmla="*/ 2049140 h 2323145"/>
              <a:gd name="connsiteX211" fmla="*/ 2381172 w 11269336"/>
              <a:gd name="connsiteY211" fmla="*/ 2030645 h 2323145"/>
              <a:gd name="connsiteX212" fmla="*/ 2360198 w 11269336"/>
              <a:gd name="connsiteY212" fmla="*/ 2029059 h 2323145"/>
              <a:gd name="connsiteX213" fmla="*/ 2348815 w 11269336"/>
              <a:gd name="connsiteY213" fmla="*/ 2026798 h 2323145"/>
              <a:gd name="connsiteX214" fmla="*/ 2347988 w 11269336"/>
              <a:gd name="connsiteY214" fmla="*/ 2025745 h 2323145"/>
              <a:gd name="connsiteX215" fmla="*/ 2312920 w 11269336"/>
              <a:gd name="connsiteY215" fmla="*/ 2036311 h 2323145"/>
              <a:gd name="connsiteX216" fmla="*/ 2307986 w 11269336"/>
              <a:gd name="connsiteY216" fmla="*/ 2035583 h 2323145"/>
              <a:gd name="connsiteX217" fmla="*/ 2285481 w 11269336"/>
              <a:gd name="connsiteY217" fmla="*/ 2045197 h 2323145"/>
              <a:gd name="connsiteX218" fmla="*/ 2273666 w 11269336"/>
              <a:gd name="connsiteY218" fmla="*/ 2048710 h 2323145"/>
              <a:gd name="connsiteX219" fmla="*/ 2270719 w 11269336"/>
              <a:gd name="connsiteY219" fmla="*/ 2052702 h 2323145"/>
              <a:gd name="connsiteX220" fmla="*/ 2253080 w 11269336"/>
              <a:gd name="connsiteY220" fmla="*/ 2056363 h 2323145"/>
              <a:gd name="connsiteX221" fmla="*/ 2250906 w 11269336"/>
              <a:gd name="connsiteY221" fmla="*/ 2055654 h 2323145"/>
              <a:gd name="connsiteX222" fmla="*/ 2236905 w 11269336"/>
              <a:gd name="connsiteY222" fmla="*/ 2062882 h 2323145"/>
              <a:gd name="connsiteX223" fmla="*/ 2225830 w 11269336"/>
              <a:gd name="connsiteY223" fmla="*/ 2074027 h 2323145"/>
              <a:gd name="connsiteX224" fmla="*/ 2073776 w 11269336"/>
              <a:gd name="connsiteY224" fmla="*/ 2089244 h 2323145"/>
              <a:gd name="connsiteX225" fmla="*/ 1948256 w 11269336"/>
              <a:gd name="connsiteY225" fmla="*/ 2146616 h 2323145"/>
              <a:gd name="connsiteX226" fmla="*/ 1865582 w 11269336"/>
              <a:gd name="connsiteY226" fmla="*/ 2153738 h 2323145"/>
              <a:gd name="connsiteX227" fmla="*/ 1835210 w 11269336"/>
              <a:gd name="connsiteY227" fmla="*/ 2134244 h 2323145"/>
              <a:gd name="connsiteX228" fmla="*/ 1632661 w 11269336"/>
              <a:gd name="connsiteY228" fmla="*/ 2173882 h 2323145"/>
              <a:gd name="connsiteX229" fmla="*/ 1579590 w 11269336"/>
              <a:gd name="connsiteY229" fmla="*/ 2173680 h 2323145"/>
              <a:gd name="connsiteX230" fmla="*/ 1535601 w 11269336"/>
              <a:gd name="connsiteY230" fmla="*/ 2194590 h 2323145"/>
              <a:gd name="connsiteX231" fmla="*/ 1515594 w 11269336"/>
              <a:gd name="connsiteY231" fmla="*/ 2189622 h 2323145"/>
              <a:gd name="connsiteX232" fmla="*/ 1512113 w 11269336"/>
              <a:gd name="connsiteY232" fmla="*/ 2188534 h 2323145"/>
              <a:gd name="connsiteX233" fmla="*/ 1498838 w 11269336"/>
              <a:gd name="connsiteY233" fmla="*/ 2189213 h 2323145"/>
              <a:gd name="connsiteX234" fmla="*/ 1494279 w 11269336"/>
              <a:gd name="connsiteY234" fmla="*/ 2183112 h 2323145"/>
              <a:gd name="connsiteX235" fmla="*/ 1473714 w 11269336"/>
              <a:gd name="connsiteY235" fmla="*/ 2179625 h 2323145"/>
              <a:gd name="connsiteX236" fmla="*/ 1449503 w 11269336"/>
              <a:gd name="connsiteY236" fmla="*/ 2182633 h 2323145"/>
              <a:gd name="connsiteX237" fmla="*/ 1266687 w 11269336"/>
              <a:gd name="connsiteY237" fmla="*/ 2212688 h 2323145"/>
              <a:gd name="connsiteX238" fmla="*/ 1239614 w 11269336"/>
              <a:gd name="connsiteY238" fmla="*/ 2209727 h 2323145"/>
              <a:gd name="connsiteX239" fmla="*/ 1202436 w 11269336"/>
              <a:gd name="connsiteY239" fmla="*/ 2209817 h 2323145"/>
              <a:gd name="connsiteX240" fmla="*/ 1136097 w 11269336"/>
              <a:gd name="connsiteY240" fmla="*/ 2205112 h 2323145"/>
              <a:gd name="connsiteX241" fmla="*/ 988232 w 11269336"/>
              <a:gd name="connsiteY241" fmla="*/ 2235635 h 2323145"/>
              <a:gd name="connsiteX242" fmla="*/ 981959 w 11269336"/>
              <a:gd name="connsiteY242" fmla="*/ 2231607 h 2323145"/>
              <a:gd name="connsiteX243" fmla="*/ 938600 w 11269336"/>
              <a:gd name="connsiteY243" fmla="*/ 2238113 h 2323145"/>
              <a:gd name="connsiteX244" fmla="*/ 791788 w 11269336"/>
              <a:gd name="connsiteY244" fmla="*/ 2293224 h 2323145"/>
              <a:gd name="connsiteX245" fmla="*/ 706914 w 11269336"/>
              <a:gd name="connsiteY245" fmla="*/ 2305046 h 2323145"/>
              <a:gd name="connsiteX246" fmla="*/ 675971 w 11269336"/>
              <a:gd name="connsiteY246" fmla="*/ 2304030 h 2323145"/>
              <a:gd name="connsiteX247" fmla="*/ 624180 w 11269336"/>
              <a:gd name="connsiteY247" fmla="*/ 2302650 h 2323145"/>
              <a:gd name="connsiteX248" fmla="*/ 583453 w 11269336"/>
              <a:gd name="connsiteY248" fmla="*/ 2288788 h 2323145"/>
              <a:gd name="connsiteX249" fmla="*/ 540946 w 11269336"/>
              <a:gd name="connsiteY249" fmla="*/ 2292721 h 2323145"/>
              <a:gd name="connsiteX250" fmla="*/ 533680 w 11269336"/>
              <a:gd name="connsiteY250" fmla="*/ 2310233 h 2323145"/>
              <a:gd name="connsiteX251" fmla="*/ 487366 w 11269336"/>
              <a:gd name="connsiteY251" fmla="*/ 2309053 h 2323145"/>
              <a:gd name="connsiteX252" fmla="*/ 416820 w 11269336"/>
              <a:gd name="connsiteY252" fmla="*/ 2305443 h 2323145"/>
              <a:gd name="connsiteX253" fmla="*/ 376805 w 11269336"/>
              <a:gd name="connsiteY253" fmla="*/ 2307647 h 2323145"/>
              <a:gd name="connsiteX254" fmla="*/ 266777 w 11269336"/>
              <a:gd name="connsiteY254" fmla="*/ 2309012 h 2323145"/>
              <a:gd name="connsiteX255" fmla="*/ 156013 w 11269336"/>
              <a:gd name="connsiteY255" fmla="*/ 2306832 h 2323145"/>
              <a:gd name="connsiteX256" fmla="*/ 87258 w 11269336"/>
              <a:gd name="connsiteY256" fmla="*/ 2285511 h 2323145"/>
              <a:gd name="connsiteX257" fmla="*/ 23798 w 11269336"/>
              <a:gd name="connsiteY257" fmla="*/ 2281822 h 2323145"/>
              <a:gd name="connsiteX258" fmla="*/ 0 w 11269336"/>
              <a:gd name="connsiteY258" fmla="*/ 2285369 h 2323145"/>
              <a:gd name="connsiteX259" fmla="*/ 0 w 11269336"/>
              <a:gd name="connsiteY25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83151 w 11269336"/>
              <a:gd name="connsiteY149" fmla="*/ 2201140 h 2323145"/>
              <a:gd name="connsiteX150" fmla="*/ 4366646 w 11269336"/>
              <a:gd name="connsiteY150" fmla="*/ 2198564 h 2323145"/>
              <a:gd name="connsiteX151" fmla="*/ 4354009 w 11269336"/>
              <a:gd name="connsiteY151" fmla="*/ 2204984 h 2323145"/>
              <a:gd name="connsiteX152" fmla="*/ 4348284 w 11269336"/>
              <a:gd name="connsiteY152" fmla="*/ 2205270 h 2323145"/>
              <a:gd name="connsiteX153" fmla="*/ 4333906 w 11269336"/>
              <a:gd name="connsiteY153" fmla="*/ 2205251 h 2323145"/>
              <a:gd name="connsiteX154" fmla="*/ 4308819 w 11269336"/>
              <a:gd name="connsiteY154" fmla="*/ 2203822 h 2323145"/>
              <a:gd name="connsiteX155" fmla="*/ 4301210 w 11269336"/>
              <a:gd name="connsiteY155" fmla="*/ 2204456 h 2323145"/>
              <a:gd name="connsiteX156" fmla="*/ 4283095 w 11269336"/>
              <a:gd name="connsiteY156" fmla="*/ 2198177 h 2323145"/>
              <a:gd name="connsiteX157" fmla="*/ 4250119 w 11269336"/>
              <a:gd name="connsiteY157" fmla="*/ 2196342 h 2323145"/>
              <a:gd name="connsiteX158" fmla="*/ 4189203 w 11269336"/>
              <a:gd name="connsiteY158" fmla="*/ 2178994 h 2323145"/>
              <a:gd name="connsiteX159" fmla="*/ 4154035 w 11269336"/>
              <a:gd name="connsiteY159" fmla="*/ 2171950 h 2323145"/>
              <a:gd name="connsiteX160" fmla="*/ 4129569 w 11269336"/>
              <a:gd name="connsiteY160" fmla="*/ 2163850 h 2323145"/>
              <a:gd name="connsiteX161" fmla="*/ 4061250 w 11269336"/>
              <a:gd name="connsiteY161" fmla="*/ 2159236 h 2323145"/>
              <a:gd name="connsiteX162" fmla="*/ 3945480 w 11269336"/>
              <a:gd name="connsiteY162" fmla="*/ 2158279 h 2323145"/>
              <a:gd name="connsiteX163" fmla="*/ 3921468 w 11269336"/>
              <a:gd name="connsiteY163" fmla="*/ 2156588 h 2323145"/>
              <a:gd name="connsiteX164" fmla="*/ 3903348 w 11269336"/>
              <a:gd name="connsiteY164" fmla="*/ 2149220 h 2323145"/>
              <a:gd name="connsiteX165" fmla="*/ 3901342 w 11269336"/>
              <a:gd name="connsiteY165" fmla="*/ 2142355 h 2323145"/>
              <a:gd name="connsiteX166" fmla="*/ 3888539 w 11269336"/>
              <a:gd name="connsiteY166" fmla="*/ 2140476 h 2323145"/>
              <a:gd name="connsiteX167" fmla="*/ 3885662 w 11269336"/>
              <a:gd name="connsiteY167" fmla="*/ 2138740 h 2323145"/>
              <a:gd name="connsiteX168" fmla="*/ 3868627 w 11269336"/>
              <a:gd name="connsiteY168" fmla="*/ 2130023 h 2323145"/>
              <a:gd name="connsiteX169" fmla="*/ 3819177 w 11269336"/>
              <a:gd name="connsiteY169" fmla="*/ 2142111 h 2323145"/>
              <a:gd name="connsiteX170" fmla="*/ 3769100 w 11269336"/>
              <a:gd name="connsiteY170" fmla="*/ 2131731 h 2323145"/>
              <a:gd name="connsiteX171" fmla="*/ 3562752 w 11269336"/>
              <a:gd name="connsiteY171" fmla="*/ 2131785 h 2323145"/>
              <a:gd name="connsiteX172" fmla="*/ 3541402 w 11269336"/>
              <a:gd name="connsiteY172" fmla="*/ 2106821 h 2323145"/>
              <a:gd name="connsiteX173" fmla="*/ 3365341 w 11269336"/>
              <a:gd name="connsiteY173" fmla="*/ 2077638 h 2323145"/>
              <a:gd name="connsiteX174" fmla="*/ 3170922 w 11269336"/>
              <a:gd name="connsiteY174" fmla="*/ 2115957 h 2323145"/>
              <a:gd name="connsiteX175" fmla="*/ 3156256 w 11269336"/>
              <a:gd name="connsiteY175" fmla="*/ 2124773 h 2323145"/>
              <a:gd name="connsiteX176" fmla="*/ 3140298 w 11269336"/>
              <a:gd name="connsiteY176" fmla="*/ 2129182 h 2323145"/>
              <a:gd name="connsiteX177" fmla="*/ 3138514 w 11269336"/>
              <a:gd name="connsiteY177" fmla="*/ 2128069 h 2323145"/>
              <a:gd name="connsiteX178" fmla="*/ 3120467 w 11269336"/>
              <a:gd name="connsiteY178" fmla="*/ 2128281 h 2323145"/>
              <a:gd name="connsiteX179" fmla="*/ 3116175 w 11269336"/>
              <a:gd name="connsiteY179" fmla="*/ 2131633 h 2323145"/>
              <a:gd name="connsiteX180" fmla="*/ 3103685 w 11269336"/>
              <a:gd name="connsiteY180" fmla="*/ 2132814 h 2323145"/>
              <a:gd name="connsiteX181" fmla="*/ 3078794 w 11269336"/>
              <a:gd name="connsiteY181" fmla="*/ 2137935 h 2323145"/>
              <a:gd name="connsiteX182" fmla="*/ 3074407 w 11269336"/>
              <a:gd name="connsiteY182" fmla="*/ 2136274 h 2323145"/>
              <a:gd name="connsiteX183" fmla="*/ 3037285 w 11269336"/>
              <a:gd name="connsiteY183" fmla="*/ 2139919 h 2323145"/>
              <a:gd name="connsiteX184" fmla="*/ 3036901 w 11269336"/>
              <a:gd name="connsiteY184" fmla="*/ 2138726 h 2323145"/>
              <a:gd name="connsiteX185" fmla="*/ 3026996 w 11269336"/>
              <a:gd name="connsiteY185" fmla="*/ 2134322 h 2323145"/>
              <a:gd name="connsiteX186" fmla="*/ 3007772 w 11269336"/>
              <a:gd name="connsiteY186" fmla="*/ 2128742 h 2323145"/>
              <a:gd name="connsiteX187" fmla="*/ 2965030 w 11269336"/>
              <a:gd name="connsiteY187" fmla="*/ 2100494 h 2323145"/>
              <a:gd name="connsiteX188" fmla="*/ 2926342 w 11269336"/>
              <a:gd name="connsiteY188" fmla="*/ 2104155 h 2323145"/>
              <a:gd name="connsiteX189" fmla="*/ 2918608 w 11269336"/>
              <a:gd name="connsiteY189" fmla="*/ 2104215 h 2323145"/>
              <a:gd name="connsiteX190" fmla="*/ 2918475 w 11269336"/>
              <a:gd name="connsiteY190" fmla="*/ 2103937 h 2323145"/>
              <a:gd name="connsiteX191" fmla="*/ 2910360 w 11269336"/>
              <a:gd name="connsiteY191" fmla="*/ 2103444 h 2323145"/>
              <a:gd name="connsiteX192" fmla="*/ 2904507 w 11269336"/>
              <a:gd name="connsiteY192" fmla="*/ 2104326 h 2323145"/>
              <a:gd name="connsiteX193" fmla="*/ 2889503 w 11269336"/>
              <a:gd name="connsiteY193" fmla="*/ 2104443 h 2323145"/>
              <a:gd name="connsiteX194" fmla="*/ 2884480 w 11269336"/>
              <a:gd name="connsiteY194" fmla="*/ 2102626 h 2323145"/>
              <a:gd name="connsiteX195" fmla="*/ 2882689 w 11269336"/>
              <a:gd name="connsiteY195" fmla="*/ 2099228 h 2323145"/>
              <a:gd name="connsiteX196" fmla="*/ 2881291 w 11269336"/>
              <a:gd name="connsiteY196" fmla="*/ 2099618 h 2323145"/>
              <a:gd name="connsiteX197" fmla="*/ 2853979 w 11269336"/>
              <a:gd name="connsiteY197" fmla="*/ 2090388 h 2323145"/>
              <a:gd name="connsiteX198" fmla="*/ 2791790 w 11269336"/>
              <a:gd name="connsiteY198" fmla="*/ 2080332 h 2323145"/>
              <a:gd name="connsiteX199" fmla="*/ 2755844 w 11269336"/>
              <a:gd name="connsiteY199" fmla="*/ 2078874 h 2323145"/>
              <a:gd name="connsiteX200" fmla="*/ 2657742 w 11269336"/>
              <a:gd name="connsiteY200" fmla="*/ 2070179 h 2323145"/>
              <a:gd name="connsiteX201" fmla="*/ 2559549 w 11269336"/>
              <a:gd name="connsiteY201" fmla="*/ 2057873 h 2323145"/>
              <a:gd name="connsiteX202" fmla="*/ 2512054 w 11269336"/>
              <a:gd name="connsiteY202" fmla="*/ 2031671 h 2323145"/>
              <a:gd name="connsiteX203" fmla="*/ 2506437 w 11269336"/>
              <a:gd name="connsiteY203" fmla="*/ 2030918 h 2323145"/>
              <a:gd name="connsiteX204" fmla="*/ 2491752 w 11269336"/>
              <a:gd name="connsiteY204" fmla="*/ 2033906 h 2323145"/>
              <a:gd name="connsiteX205" fmla="*/ 2486338 w 11269336"/>
              <a:gd name="connsiteY205" fmla="*/ 2035862 h 2323145"/>
              <a:gd name="connsiteX206" fmla="*/ 2478186 w 11269336"/>
              <a:gd name="connsiteY206" fmla="*/ 2036953 h 2323145"/>
              <a:gd name="connsiteX207" fmla="*/ 2477950 w 11269336"/>
              <a:gd name="connsiteY207" fmla="*/ 2036715 h 2323145"/>
              <a:gd name="connsiteX208" fmla="*/ 2470381 w 11269336"/>
              <a:gd name="connsiteY208" fmla="*/ 2038256 h 2323145"/>
              <a:gd name="connsiteX209" fmla="*/ 2433781 w 11269336"/>
              <a:gd name="connsiteY209" fmla="*/ 2049140 h 2323145"/>
              <a:gd name="connsiteX210" fmla="*/ 2381172 w 11269336"/>
              <a:gd name="connsiteY210" fmla="*/ 2030645 h 2323145"/>
              <a:gd name="connsiteX211" fmla="*/ 2360198 w 11269336"/>
              <a:gd name="connsiteY211" fmla="*/ 2029059 h 2323145"/>
              <a:gd name="connsiteX212" fmla="*/ 2348815 w 11269336"/>
              <a:gd name="connsiteY212" fmla="*/ 2026798 h 2323145"/>
              <a:gd name="connsiteX213" fmla="*/ 2347988 w 11269336"/>
              <a:gd name="connsiteY213" fmla="*/ 2025745 h 2323145"/>
              <a:gd name="connsiteX214" fmla="*/ 2312920 w 11269336"/>
              <a:gd name="connsiteY214" fmla="*/ 2036311 h 2323145"/>
              <a:gd name="connsiteX215" fmla="*/ 2307986 w 11269336"/>
              <a:gd name="connsiteY215" fmla="*/ 2035583 h 2323145"/>
              <a:gd name="connsiteX216" fmla="*/ 2285481 w 11269336"/>
              <a:gd name="connsiteY216" fmla="*/ 2045197 h 2323145"/>
              <a:gd name="connsiteX217" fmla="*/ 2273666 w 11269336"/>
              <a:gd name="connsiteY217" fmla="*/ 2048710 h 2323145"/>
              <a:gd name="connsiteX218" fmla="*/ 2270719 w 11269336"/>
              <a:gd name="connsiteY218" fmla="*/ 2052702 h 2323145"/>
              <a:gd name="connsiteX219" fmla="*/ 2253080 w 11269336"/>
              <a:gd name="connsiteY219" fmla="*/ 2056363 h 2323145"/>
              <a:gd name="connsiteX220" fmla="*/ 2250906 w 11269336"/>
              <a:gd name="connsiteY220" fmla="*/ 2055654 h 2323145"/>
              <a:gd name="connsiteX221" fmla="*/ 2236905 w 11269336"/>
              <a:gd name="connsiteY221" fmla="*/ 2062882 h 2323145"/>
              <a:gd name="connsiteX222" fmla="*/ 2225830 w 11269336"/>
              <a:gd name="connsiteY222" fmla="*/ 2074027 h 2323145"/>
              <a:gd name="connsiteX223" fmla="*/ 2073776 w 11269336"/>
              <a:gd name="connsiteY223" fmla="*/ 2089244 h 2323145"/>
              <a:gd name="connsiteX224" fmla="*/ 1948256 w 11269336"/>
              <a:gd name="connsiteY224" fmla="*/ 2146616 h 2323145"/>
              <a:gd name="connsiteX225" fmla="*/ 1865582 w 11269336"/>
              <a:gd name="connsiteY225" fmla="*/ 2153738 h 2323145"/>
              <a:gd name="connsiteX226" fmla="*/ 1835210 w 11269336"/>
              <a:gd name="connsiteY226" fmla="*/ 2134244 h 2323145"/>
              <a:gd name="connsiteX227" fmla="*/ 1632661 w 11269336"/>
              <a:gd name="connsiteY227" fmla="*/ 2173882 h 2323145"/>
              <a:gd name="connsiteX228" fmla="*/ 1579590 w 11269336"/>
              <a:gd name="connsiteY228" fmla="*/ 2173680 h 2323145"/>
              <a:gd name="connsiteX229" fmla="*/ 1535601 w 11269336"/>
              <a:gd name="connsiteY229" fmla="*/ 2194590 h 2323145"/>
              <a:gd name="connsiteX230" fmla="*/ 1515594 w 11269336"/>
              <a:gd name="connsiteY230" fmla="*/ 2189622 h 2323145"/>
              <a:gd name="connsiteX231" fmla="*/ 1512113 w 11269336"/>
              <a:gd name="connsiteY231" fmla="*/ 2188534 h 2323145"/>
              <a:gd name="connsiteX232" fmla="*/ 1498838 w 11269336"/>
              <a:gd name="connsiteY232" fmla="*/ 2189213 h 2323145"/>
              <a:gd name="connsiteX233" fmla="*/ 1494279 w 11269336"/>
              <a:gd name="connsiteY233" fmla="*/ 2183112 h 2323145"/>
              <a:gd name="connsiteX234" fmla="*/ 1473714 w 11269336"/>
              <a:gd name="connsiteY234" fmla="*/ 2179625 h 2323145"/>
              <a:gd name="connsiteX235" fmla="*/ 1449503 w 11269336"/>
              <a:gd name="connsiteY235" fmla="*/ 2182633 h 2323145"/>
              <a:gd name="connsiteX236" fmla="*/ 1266687 w 11269336"/>
              <a:gd name="connsiteY236" fmla="*/ 2212688 h 2323145"/>
              <a:gd name="connsiteX237" fmla="*/ 1239614 w 11269336"/>
              <a:gd name="connsiteY237" fmla="*/ 2209727 h 2323145"/>
              <a:gd name="connsiteX238" fmla="*/ 1202436 w 11269336"/>
              <a:gd name="connsiteY238" fmla="*/ 2209817 h 2323145"/>
              <a:gd name="connsiteX239" fmla="*/ 1136097 w 11269336"/>
              <a:gd name="connsiteY239" fmla="*/ 2205112 h 2323145"/>
              <a:gd name="connsiteX240" fmla="*/ 988232 w 11269336"/>
              <a:gd name="connsiteY240" fmla="*/ 2235635 h 2323145"/>
              <a:gd name="connsiteX241" fmla="*/ 981959 w 11269336"/>
              <a:gd name="connsiteY241" fmla="*/ 2231607 h 2323145"/>
              <a:gd name="connsiteX242" fmla="*/ 938600 w 11269336"/>
              <a:gd name="connsiteY242" fmla="*/ 2238113 h 2323145"/>
              <a:gd name="connsiteX243" fmla="*/ 791788 w 11269336"/>
              <a:gd name="connsiteY243" fmla="*/ 2293224 h 2323145"/>
              <a:gd name="connsiteX244" fmla="*/ 706914 w 11269336"/>
              <a:gd name="connsiteY244" fmla="*/ 2305046 h 2323145"/>
              <a:gd name="connsiteX245" fmla="*/ 675971 w 11269336"/>
              <a:gd name="connsiteY245" fmla="*/ 2304030 h 2323145"/>
              <a:gd name="connsiteX246" fmla="*/ 624180 w 11269336"/>
              <a:gd name="connsiteY246" fmla="*/ 2302650 h 2323145"/>
              <a:gd name="connsiteX247" fmla="*/ 583453 w 11269336"/>
              <a:gd name="connsiteY247" fmla="*/ 2288788 h 2323145"/>
              <a:gd name="connsiteX248" fmla="*/ 540946 w 11269336"/>
              <a:gd name="connsiteY248" fmla="*/ 2292721 h 2323145"/>
              <a:gd name="connsiteX249" fmla="*/ 533680 w 11269336"/>
              <a:gd name="connsiteY249" fmla="*/ 2310233 h 2323145"/>
              <a:gd name="connsiteX250" fmla="*/ 487366 w 11269336"/>
              <a:gd name="connsiteY250" fmla="*/ 2309053 h 2323145"/>
              <a:gd name="connsiteX251" fmla="*/ 416820 w 11269336"/>
              <a:gd name="connsiteY251" fmla="*/ 2305443 h 2323145"/>
              <a:gd name="connsiteX252" fmla="*/ 376805 w 11269336"/>
              <a:gd name="connsiteY252" fmla="*/ 2307647 h 2323145"/>
              <a:gd name="connsiteX253" fmla="*/ 266777 w 11269336"/>
              <a:gd name="connsiteY253" fmla="*/ 2309012 h 2323145"/>
              <a:gd name="connsiteX254" fmla="*/ 156013 w 11269336"/>
              <a:gd name="connsiteY254" fmla="*/ 2306832 h 2323145"/>
              <a:gd name="connsiteX255" fmla="*/ 87258 w 11269336"/>
              <a:gd name="connsiteY255" fmla="*/ 2285511 h 2323145"/>
              <a:gd name="connsiteX256" fmla="*/ 23798 w 11269336"/>
              <a:gd name="connsiteY256" fmla="*/ 2281822 h 2323145"/>
              <a:gd name="connsiteX257" fmla="*/ 0 w 11269336"/>
              <a:gd name="connsiteY257" fmla="*/ 2285369 h 2323145"/>
              <a:gd name="connsiteX258" fmla="*/ 0 w 11269336"/>
              <a:gd name="connsiteY25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66646 w 11269336"/>
              <a:gd name="connsiteY149" fmla="*/ 2198564 h 2323145"/>
              <a:gd name="connsiteX150" fmla="*/ 4354009 w 11269336"/>
              <a:gd name="connsiteY150" fmla="*/ 2204984 h 2323145"/>
              <a:gd name="connsiteX151" fmla="*/ 4348284 w 11269336"/>
              <a:gd name="connsiteY151" fmla="*/ 2205270 h 2323145"/>
              <a:gd name="connsiteX152" fmla="*/ 4333906 w 11269336"/>
              <a:gd name="connsiteY152" fmla="*/ 2205251 h 2323145"/>
              <a:gd name="connsiteX153" fmla="*/ 4308819 w 11269336"/>
              <a:gd name="connsiteY153" fmla="*/ 2203822 h 2323145"/>
              <a:gd name="connsiteX154" fmla="*/ 4301210 w 11269336"/>
              <a:gd name="connsiteY154" fmla="*/ 2204456 h 2323145"/>
              <a:gd name="connsiteX155" fmla="*/ 4283095 w 11269336"/>
              <a:gd name="connsiteY155" fmla="*/ 2198177 h 2323145"/>
              <a:gd name="connsiteX156" fmla="*/ 4250119 w 11269336"/>
              <a:gd name="connsiteY156" fmla="*/ 2196342 h 2323145"/>
              <a:gd name="connsiteX157" fmla="*/ 4189203 w 11269336"/>
              <a:gd name="connsiteY157" fmla="*/ 2178994 h 2323145"/>
              <a:gd name="connsiteX158" fmla="*/ 4154035 w 11269336"/>
              <a:gd name="connsiteY158" fmla="*/ 2171950 h 2323145"/>
              <a:gd name="connsiteX159" fmla="*/ 4129569 w 11269336"/>
              <a:gd name="connsiteY159" fmla="*/ 2163850 h 2323145"/>
              <a:gd name="connsiteX160" fmla="*/ 4061250 w 11269336"/>
              <a:gd name="connsiteY160" fmla="*/ 2159236 h 2323145"/>
              <a:gd name="connsiteX161" fmla="*/ 3945480 w 11269336"/>
              <a:gd name="connsiteY161" fmla="*/ 2158279 h 2323145"/>
              <a:gd name="connsiteX162" fmla="*/ 3921468 w 11269336"/>
              <a:gd name="connsiteY162" fmla="*/ 2156588 h 2323145"/>
              <a:gd name="connsiteX163" fmla="*/ 3903348 w 11269336"/>
              <a:gd name="connsiteY163" fmla="*/ 2149220 h 2323145"/>
              <a:gd name="connsiteX164" fmla="*/ 3901342 w 11269336"/>
              <a:gd name="connsiteY164" fmla="*/ 2142355 h 2323145"/>
              <a:gd name="connsiteX165" fmla="*/ 3888539 w 11269336"/>
              <a:gd name="connsiteY165" fmla="*/ 2140476 h 2323145"/>
              <a:gd name="connsiteX166" fmla="*/ 3885662 w 11269336"/>
              <a:gd name="connsiteY166" fmla="*/ 2138740 h 2323145"/>
              <a:gd name="connsiteX167" fmla="*/ 3868627 w 11269336"/>
              <a:gd name="connsiteY167" fmla="*/ 2130023 h 2323145"/>
              <a:gd name="connsiteX168" fmla="*/ 3819177 w 11269336"/>
              <a:gd name="connsiteY168" fmla="*/ 2142111 h 2323145"/>
              <a:gd name="connsiteX169" fmla="*/ 3769100 w 11269336"/>
              <a:gd name="connsiteY169" fmla="*/ 2131731 h 2323145"/>
              <a:gd name="connsiteX170" fmla="*/ 3562752 w 11269336"/>
              <a:gd name="connsiteY170" fmla="*/ 2131785 h 2323145"/>
              <a:gd name="connsiteX171" fmla="*/ 3541402 w 11269336"/>
              <a:gd name="connsiteY171" fmla="*/ 2106821 h 2323145"/>
              <a:gd name="connsiteX172" fmla="*/ 3365341 w 11269336"/>
              <a:gd name="connsiteY172" fmla="*/ 2077638 h 2323145"/>
              <a:gd name="connsiteX173" fmla="*/ 3170922 w 11269336"/>
              <a:gd name="connsiteY173" fmla="*/ 2115957 h 2323145"/>
              <a:gd name="connsiteX174" fmla="*/ 3156256 w 11269336"/>
              <a:gd name="connsiteY174" fmla="*/ 2124773 h 2323145"/>
              <a:gd name="connsiteX175" fmla="*/ 3140298 w 11269336"/>
              <a:gd name="connsiteY175" fmla="*/ 2129182 h 2323145"/>
              <a:gd name="connsiteX176" fmla="*/ 3138514 w 11269336"/>
              <a:gd name="connsiteY176" fmla="*/ 2128069 h 2323145"/>
              <a:gd name="connsiteX177" fmla="*/ 3120467 w 11269336"/>
              <a:gd name="connsiteY177" fmla="*/ 2128281 h 2323145"/>
              <a:gd name="connsiteX178" fmla="*/ 3116175 w 11269336"/>
              <a:gd name="connsiteY178" fmla="*/ 2131633 h 2323145"/>
              <a:gd name="connsiteX179" fmla="*/ 3103685 w 11269336"/>
              <a:gd name="connsiteY179" fmla="*/ 2132814 h 2323145"/>
              <a:gd name="connsiteX180" fmla="*/ 3078794 w 11269336"/>
              <a:gd name="connsiteY180" fmla="*/ 2137935 h 2323145"/>
              <a:gd name="connsiteX181" fmla="*/ 3074407 w 11269336"/>
              <a:gd name="connsiteY181" fmla="*/ 2136274 h 2323145"/>
              <a:gd name="connsiteX182" fmla="*/ 3037285 w 11269336"/>
              <a:gd name="connsiteY182" fmla="*/ 2139919 h 2323145"/>
              <a:gd name="connsiteX183" fmla="*/ 3036901 w 11269336"/>
              <a:gd name="connsiteY183" fmla="*/ 2138726 h 2323145"/>
              <a:gd name="connsiteX184" fmla="*/ 3026996 w 11269336"/>
              <a:gd name="connsiteY184" fmla="*/ 2134322 h 2323145"/>
              <a:gd name="connsiteX185" fmla="*/ 3007772 w 11269336"/>
              <a:gd name="connsiteY185" fmla="*/ 2128742 h 2323145"/>
              <a:gd name="connsiteX186" fmla="*/ 2965030 w 11269336"/>
              <a:gd name="connsiteY186" fmla="*/ 2100494 h 2323145"/>
              <a:gd name="connsiteX187" fmla="*/ 2926342 w 11269336"/>
              <a:gd name="connsiteY187" fmla="*/ 2104155 h 2323145"/>
              <a:gd name="connsiteX188" fmla="*/ 2918608 w 11269336"/>
              <a:gd name="connsiteY188" fmla="*/ 2104215 h 2323145"/>
              <a:gd name="connsiteX189" fmla="*/ 2918475 w 11269336"/>
              <a:gd name="connsiteY189" fmla="*/ 2103937 h 2323145"/>
              <a:gd name="connsiteX190" fmla="*/ 2910360 w 11269336"/>
              <a:gd name="connsiteY190" fmla="*/ 2103444 h 2323145"/>
              <a:gd name="connsiteX191" fmla="*/ 2904507 w 11269336"/>
              <a:gd name="connsiteY191" fmla="*/ 2104326 h 2323145"/>
              <a:gd name="connsiteX192" fmla="*/ 2889503 w 11269336"/>
              <a:gd name="connsiteY192" fmla="*/ 2104443 h 2323145"/>
              <a:gd name="connsiteX193" fmla="*/ 2884480 w 11269336"/>
              <a:gd name="connsiteY193" fmla="*/ 2102626 h 2323145"/>
              <a:gd name="connsiteX194" fmla="*/ 2882689 w 11269336"/>
              <a:gd name="connsiteY194" fmla="*/ 2099228 h 2323145"/>
              <a:gd name="connsiteX195" fmla="*/ 2881291 w 11269336"/>
              <a:gd name="connsiteY195" fmla="*/ 2099618 h 2323145"/>
              <a:gd name="connsiteX196" fmla="*/ 2853979 w 11269336"/>
              <a:gd name="connsiteY196" fmla="*/ 2090388 h 2323145"/>
              <a:gd name="connsiteX197" fmla="*/ 2791790 w 11269336"/>
              <a:gd name="connsiteY197" fmla="*/ 2080332 h 2323145"/>
              <a:gd name="connsiteX198" fmla="*/ 2755844 w 11269336"/>
              <a:gd name="connsiteY198" fmla="*/ 2078874 h 2323145"/>
              <a:gd name="connsiteX199" fmla="*/ 2657742 w 11269336"/>
              <a:gd name="connsiteY199" fmla="*/ 2070179 h 2323145"/>
              <a:gd name="connsiteX200" fmla="*/ 2559549 w 11269336"/>
              <a:gd name="connsiteY200" fmla="*/ 2057873 h 2323145"/>
              <a:gd name="connsiteX201" fmla="*/ 2512054 w 11269336"/>
              <a:gd name="connsiteY201" fmla="*/ 2031671 h 2323145"/>
              <a:gd name="connsiteX202" fmla="*/ 2506437 w 11269336"/>
              <a:gd name="connsiteY202" fmla="*/ 2030918 h 2323145"/>
              <a:gd name="connsiteX203" fmla="*/ 2491752 w 11269336"/>
              <a:gd name="connsiteY203" fmla="*/ 2033906 h 2323145"/>
              <a:gd name="connsiteX204" fmla="*/ 2486338 w 11269336"/>
              <a:gd name="connsiteY204" fmla="*/ 2035862 h 2323145"/>
              <a:gd name="connsiteX205" fmla="*/ 2478186 w 11269336"/>
              <a:gd name="connsiteY205" fmla="*/ 2036953 h 2323145"/>
              <a:gd name="connsiteX206" fmla="*/ 2477950 w 11269336"/>
              <a:gd name="connsiteY206" fmla="*/ 2036715 h 2323145"/>
              <a:gd name="connsiteX207" fmla="*/ 2470381 w 11269336"/>
              <a:gd name="connsiteY207" fmla="*/ 2038256 h 2323145"/>
              <a:gd name="connsiteX208" fmla="*/ 2433781 w 11269336"/>
              <a:gd name="connsiteY208" fmla="*/ 2049140 h 2323145"/>
              <a:gd name="connsiteX209" fmla="*/ 2381172 w 11269336"/>
              <a:gd name="connsiteY209" fmla="*/ 2030645 h 2323145"/>
              <a:gd name="connsiteX210" fmla="*/ 2360198 w 11269336"/>
              <a:gd name="connsiteY210" fmla="*/ 2029059 h 2323145"/>
              <a:gd name="connsiteX211" fmla="*/ 2348815 w 11269336"/>
              <a:gd name="connsiteY211" fmla="*/ 2026798 h 2323145"/>
              <a:gd name="connsiteX212" fmla="*/ 2347988 w 11269336"/>
              <a:gd name="connsiteY212" fmla="*/ 2025745 h 2323145"/>
              <a:gd name="connsiteX213" fmla="*/ 2312920 w 11269336"/>
              <a:gd name="connsiteY213" fmla="*/ 2036311 h 2323145"/>
              <a:gd name="connsiteX214" fmla="*/ 2307986 w 11269336"/>
              <a:gd name="connsiteY214" fmla="*/ 2035583 h 2323145"/>
              <a:gd name="connsiteX215" fmla="*/ 2285481 w 11269336"/>
              <a:gd name="connsiteY215" fmla="*/ 2045197 h 2323145"/>
              <a:gd name="connsiteX216" fmla="*/ 2273666 w 11269336"/>
              <a:gd name="connsiteY216" fmla="*/ 2048710 h 2323145"/>
              <a:gd name="connsiteX217" fmla="*/ 2270719 w 11269336"/>
              <a:gd name="connsiteY217" fmla="*/ 2052702 h 2323145"/>
              <a:gd name="connsiteX218" fmla="*/ 2253080 w 11269336"/>
              <a:gd name="connsiteY218" fmla="*/ 2056363 h 2323145"/>
              <a:gd name="connsiteX219" fmla="*/ 2250906 w 11269336"/>
              <a:gd name="connsiteY219" fmla="*/ 2055654 h 2323145"/>
              <a:gd name="connsiteX220" fmla="*/ 2236905 w 11269336"/>
              <a:gd name="connsiteY220" fmla="*/ 2062882 h 2323145"/>
              <a:gd name="connsiteX221" fmla="*/ 2225830 w 11269336"/>
              <a:gd name="connsiteY221" fmla="*/ 2074027 h 2323145"/>
              <a:gd name="connsiteX222" fmla="*/ 2073776 w 11269336"/>
              <a:gd name="connsiteY222" fmla="*/ 2089244 h 2323145"/>
              <a:gd name="connsiteX223" fmla="*/ 1948256 w 11269336"/>
              <a:gd name="connsiteY223" fmla="*/ 2146616 h 2323145"/>
              <a:gd name="connsiteX224" fmla="*/ 1865582 w 11269336"/>
              <a:gd name="connsiteY224" fmla="*/ 2153738 h 2323145"/>
              <a:gd name="connsiteX225" fmla="*/ 1835210 w 11269336"/>
              <a:gd name="connsiteY225" fmla="*/ 2134244 h 2323145"/>
              <a:gd name="connsiteX226" fmla="*/ 1632661 w 11269336"/>
              <a:gd name="connsiteY226" fmla="*/ 2173882 h 2323145"/>
              <a:gd name="connsiteX227" fmla="*/ 1579590 w 11269336"/>
              <a:gd name="connsiteY227" fmla="*/ 2173680 h 2323145"/>
              <a:gd name="connsiteX228" fmla="*/ 1535601 w 11269336"/>
              <a:gd name="connsiteY228" fmla="*/ 2194590 h 2323145"/>
              <a:gd name="connsiteX229" fmla="*/ 1515594 w 11269336"/>
              <a:gd name="connsiteY229" fmla="*/ 2189622 h 2323145"/>
              <a:gd name="connsiteX230" fmla="*/ 1512113 w 11269336"/>
              <a:gd name="connsiteY230" fmla="*/ 2188534 h 2323145"/>
              <a:gd name="connsiteX231" fmla="*/ 1498838 w 11269336"/>
              <a:gd name="connsiteY231" fmla="*/ 2189213 h 2323145"/>
              <a:gd name="connsiteX232" fmla="*/ 1494279 w 11269336"/>
              <a:gd name="connsiteY232" fmla="*/ 2183112 h 2323145"/>
              <a:gd name="connsiteX233" fmla="*/ 1473714 w 11269336"/>
              <a:gd name="connsiteY233" fmla="*/ 2179625 h 2323145"/>
              <a:gd name="connsiteX234" fmla="*/ 1449503 w 11269336"/>
              <a:gd name="connsiteY234" fmla="*/ 2182633 h 2323145"/>
              <a:gd name="connsiteX235" fmla="*/ 1266687 w 11269336"/>
              <a:gd name="connsiteY235" fmla="*/ 2212688 h 2323145"/>
              <a:gd name="connsiteX236" fmla="*/ 1239614 w 11269336"/>
              <a:gd name="connsiteY236" fmla="*/ 2209727 h 2323145"/>
              <a:gd name="connsiteX237" fmla="*/ 1202436 w 11269336"/>
              <a:gd name="connsiteY237" fmla="*/ 2209817 h 2323145"/>
              <a:gd name="connsiteX238" fmla="*/ 1136097 w 11269336"/>
              <a:gd name="connsiteY238" fmla="*/ 2205112 h 2323145"/>
              <a:gd name="connsiteX239" fmla="*/ 988232 w 11269336"/>
              <a:gd name="connsiteY239" fmla="*/ 2235635 h 2323145"/>
              <a:gd name="connsiteX240" fmla="*/ 981959 w 11269336"/>
              <a:gd name="connsiteY240" fmla="*/ 2231607 h 2323145"/>
              <a:gd name="connsiteX241" fmla="*/ 938600 w 11269336"/>
              <a:gd name="connsiteY241" fmla="*/ 2238113 h 2323145"/>
              <a:gd name="connsiteX242" fmla="*/ 791788 w 11269336"/>
              <a:gd name="connsiteY242" fmla="*/ 2293224 h 2323145"/>
              <a:gd name="connsiteX243" fmla="*/ 706914 w 11269336"/>
              <a:gd name="connsiteY243" fmla="*/ 2305046 h 2323145"/>
              <a:gd name="connsiteX244" fmla="*/ 675971 w 11269336"/>
              <a:gd name="connsiteY244" fmla="*/ 2304030 h 2323145"/>
              <a:gd name="connsiteX245" fmla="*/ 624180 w 11269336"/>
              <a:gd name="connsiteY245" fmla="*/ 2302650 h 2323145"/>
              <a:gd name="connsiteX246" fmla="*/ 583453 w 11269336"/>
              <a:gd name="connsiteY246" fmla="*/ 2288788 h 2323145"/>
              <a:gd name="connsiteX247" fmla="*/ 540946 w 11269336"/>
              <a:gd name="connsiteY247" fmla="*/ 2292721 h 2323145"/>
              <a:gd name="connsiteX248" fmla="*/ 533680 w 11269336"/>
              <a:gd name="connsiteY248" fmla="*/ 2310233 h 2323145"/>
              <a:gd name="connsiteX249" fmla="*/ 487366 w 11269336"/>
              <a:gd name="connsiteY249" fmla="*/ 2309053 h 2323145"/>
              <a:gd name="connsiteX250" fmla="*/ 416820 w 11269336"/>
              <a:gd name="connsiteY250" fmla="*/ 2305443 h 2323145"/>
              <a:gd name="connsiteX251" fmla="*/ 376805 w 11269336"/>
              <a:gd name="connsiteY251" fmla="*/ 2307647 h 2323145"/>
              <a:gd name="connsiteX252" fmla="*/ 266777 w 11269336"/>
              <a:gd name="connsiteY252" fmla="*/ 2309012 h 2323145"/>
              <a:gd name="connsiteX253" fmla="*/ 156013 w 11269336"/>
              <a:gd name="connsiteY253" fmla="*/ 2306832 h 2323145"/>
              <a:gd name="connsiteX254" fmla="*/ 87258 w 11269336"/>
              <a:gd name="connsiteY254" fmla="*/ 2285511 h 2323145"/>
              <a:gd name="connsiteX255" fmla="*/ 23798 w 11269336"/>
              <a:gd name="connsiteY255" fmla="*/ 2281822 h 2323145"/>
              <a:gd name="connsiteX256" fmla="*/ 0 w 11269336"/>
              <a:gd name="connsiteY256" fmla="*/ 2285369 h 2323145"/>
              <a:gd name="connsiteX257" fmla="*/ 0 w 11269336"/>
              <a:gd name="connsiteY25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05765 w 11269336"/>
              <a:gd name="connsiteY146" fmla="*/ 2199902 h 2323145"/>
              <a:gd name="connsiteX147" fmla="*/ 4401354 w 11269336"/>
              <a:gd name="connsiteY147" fmla="*/ 2194745 h 2323145"/>
              <a:gd name="connsiteX148" fmla="*/ 4366646 w 11269336"/>
              <a:gd name="connsiteY148" fmla="*/ 2198564 h 2323145"/>
              <a:gd name="connsiteX149" fmla="*/ 4354009 w 11269336"/>
              <a:gd name="connsiteY149" fmla="*/ 2204984 h 2323145"/>
              <a:gd name="connsiteX150" fmla="*/ 4348284 w 11269336"/>
              <a:gd name="connsiteY150" fmla="*/ 2205270 h 2323145"/>
              <a:gd name="connsiteX151" fmla="*/ 4333906 w 11269336"/>
              <a:gd name="connsiteY151" fmla="*/ 2205251 h 2323145"/>
              <a:gd name="connsiteX152" fmla="*/ 4308819 w 11269336"/>
              <a:gd name="connsiteY152" fmla="*/ 2203822 h 2323145"/>
              <a:gd name="connsiteX153" fmla="*/ 4301210 w 11269336"/>
              <a:gd name="connsiteY153" fmla="*/ 2204456 h 2323145"/>
              <a:gd name="connsiteX154" fmla="*/ 4283095 w 11269336"/>
              <a:gd name="connsiteY154" fmla="*/ 2198177 h 2323145"/>
              <a:gd name="connsiteX155" fmla="*/ 4250119 w 11269336"/>
              <a:gd name="connsiteY155" fmla="*/ 2196342 h 2323145"/>
              <a:gd name="connsiteX156" fmla="*/ 4189203 w 11269336"/>
              <a:gd name="connsiteY156" fmla="*/ 2178994 h 2323145"/>
              <a:gd name="connsiteX157" fmla="*/ 4154035 w 11269336"/>
              <a:gd name="connsiteY157" fmla="*/ 2171950 h 2323145"/>
              <a:gd name="connsiteX158" fmla="*/ 4129569 w 11269336"/>
              <a:gd name="connsiteY158" fmla="*/ 2163850 h 2323145"/>
              <a:gd name="connsiteX159" fmla="*/ 4061250 w 11269336"/>
              <a:gd name="connsiteY159" fmla="*/ 2159236 h 2323145"/>
              <a:gd name="connsiteX160" fmla="*/ 3945480 w 11269336"/>
              <a:gd name="connsiteY160" fmla="*/ 2158279 h 2323145"/>
              <a:gd name="connsiteX161" fmla="*/ 3921468 w 11269336"/>
              <a:gd name="connsiteY161" fmla="*/ 2156588 h 2323145"/>
              <a:gd name="connsiteX162" fmla="*/ 3903348 w 11269336"/>
              <a:gd name="connsiteY162" fmla="*/ 2149220 h 2323145"/>
              <a:gd name="connsiteX163" fmla="*/ 3901342 w 11269336"/>
              <a:gd name="connsiteY163" fmla="*/ 2142355 h 2323145"/>
              <a:gd name="connsiteX164" fmla="*/ 3888539 w 11269336"/>
              <a:gd name="connsiteY164" fmla="*/ 2140476 h 2323145"/>
              <a:gd name="connsiteX165" fmla="*/ 3885662 w 11269336"/>
              <a:gd name="connsiteY165" fmla="*/ 2138740 h 2323145"/>
              <a:gd name="connsiteX166" fmla="*/ 3868627 w 11269336"/>
              <a:gd name="connsiteY166" fmla="*/ 2130023 h 2323145"/>
              <a:gd name="connsiteX167" fmla="*/ 3819177 w 11269336"/>
              <a:gd name="connsiteY167" fmla="*/ 2142111 h 2323145"/>
              <a:gd name="connsiteX168" fmla="*/ 3769100 w 11269336"/>
              <a:gd name="connsiteY168" fmla="*/ 2131731 h 2323145"/>
              <a:gd name="connsiteX169" fmla="*/ 3562752 w 11269336"/>
              <a:gd name="connsiteY169" fmla="*/ 2131785 h 2323145"/>
              <a:gd name="connsiteX170" fmla="*/ 3541402 w 11269336"/>
              <a:gd name="connsiteY170" fmla="*/ 2106821 h 2323145"/>
              <a:gd name="connsiteX171" fmla="*/ 3365341 w 11269336"/>
              <a:gd name="connsiteY171" fmla="*/ 2077638 h 2323145"/>
              <a:gd name="connsiteX172" fmla="*/ 3170922 w 11269336"/>
              <a:gd name="connsiteY172" fmla="*/ 2115957 h 2323145"/>
              <a:gd name="connsiteX173" fmla="*/ 3156256 w 11269336"/>
              <a:gd name="connsiteY173" fmla="*/ 2124773 h 2323145"/>
              <a:gd name="connsiteX174" fmla="*/ 3140298 w 11269336"/>
              <a:gd name="connsiteY174" fmla="*/ 2129182 h 2323145"/>
              <a:gd name="connsiteX175" fmla="*/ 3138514 w 11269336"/>
              <a:gd name="connsiteY175" fmla="*/ 2128069 h 2323145"/>
              <a:gd name="connsiteX176" fmla="*/ 3120467 w 11269336"/>
              <a:gd name="connsiteY176" fmla="*/ 2128281 h 2323145"/>
              <a:gd name="connsiteX177" fmla="*/ 3116175 w 11269336"/>
              <a:gd name="connsiteY177" fmla="*/ 2131633 h 2323145"/>
              <a:gd name="connsiteX178" fmla="*/ 3103685 w 11269336"/>
              <a:gd name="connsiteY178" fmla="*/ 2132814 h 2323145"/>
              <a:gd name="connsiteX179" fmla="*/ 3078794 w 11269336"/>
              <a:gd name="connsiteY179" fmla="*/ 2137935 h 2323145"/>
              <a:gd name="connsiteX180" fmla="*/ 3074407 w 11269336"/>
              <a:gd name="connsiteY180" fmla="*/ 2136274 h 2323145"/>
              <a:gd name="connsiteX181" fmla="*/ 3037285 w 11269336"/>
              <a:gd name="connsiteY181" fmla="*/ 2139919 h 2323145"/>
              <a:gd name="connsiteX182" fmla="*/ 3036901 w 11269336"/>
              <a:gd name="connsiteY182" fmla="*/ 2138726 h 2323145"/>
              <a:gd name="connsiteX183" fmla="*/ 3026996 w 11269336"/>
              <a:gd name="connsiteY183" fmla="*/ 2134322 h 2323145"/>
              <a:gd name="connsiteX184" fmla="*/ 3007772 w 11269336"/>
              <a:gd name="connsiteY184" fmla="*/ 2128742 h 2323145"/>
              <a:gd name="connsiteX185" fmla="*/ 2965030 w 11269336"/>
              <a:gd name="connsiteY185" fmla="*/ 2100494 h 2323145"/>
              <a:gd name="connsiteX186" fmla="*/ 2926342 w 11269336"/>
              <a:gd name="connsiteY186" fmla="*/ 2104155 h 2323145"/>
              <a:gd name="connsiteX187" fmla="*/ 2918608 w 11269336"/>
              <a:gd name="connsiteY187" fmla="*/ 2104215 h 2323145"/>
              <a:gd name="connsiteX188" fmla="*/ 2918475 w 11269336"/>
              <a:gd name="connsiteY188" fmla="*/ 2103937 h 2323145"/>
              <a:gd name="connsiteX189" fmla="*/ 2910360 w 11269336"/>
              <a:gd name="connsiteY189" fmla="*/ 2103444 h 2323145"/>
              <a:gd name="connsiteX190" fmla="*/ 2904507 w 11269336"/>
              <a:gd name="connsiteY190" fmla="*/ 2104326 h 2323145"/>
              <a:gd name="connsiteX191" fmla="*/ 2889503 w 11269336"/>
              <a:gd name="connsiteY191" fmla="*/ 2104443 h 2323145"/>
              <a:gd name="connsiteX192" fmla="*/ 2884480 w 11269336"/>
              <a:gd name="connsiteY192" fmla="*/ 2102626 h 2323145"/>
              <a:gd name="connsiteX193" fmla="*/ 2882689 w 11269336"/>
              <a:gd name="connsiteY193" fmla="*/ 2099228 h 2323145"/>
              <a:gd name="connsiteX194" fmla="*/ 2881291 w 11269336"/>
              <a:gd name="connsiteY194" fmla="*/ 2099618 h 2323145"/>
              <a:gd name="connsiteX195" fmla="*/ 2853979 w 11269336"/>
              <a:gd name="connsiteY195" fmla="*/ 2090388 h 2323145"/>
              <a:gd name="connsiteX196" fmla="*/ 2791790 w 11269336"/>
              <a:gd name="connsiteY196" fmla="*/ 2080332 h 2323145"/>
              <a:gd name="connsiteX197" fmla="*/ 2755844 w 11269336"/>
              <a:gd name="connsiteY197" fmla="*/ 2078874 h 2323145"/>
              <a:gd name="connsiteX198" fmla="*/ 2657742 w 11269336"/>
              <a:gd name="connsiteY198" fmla="*/ 2070179 h 2323145"/>
              <a:gd name="connsiteX199" fmla="*/ 2559549 w 11269336"/>
              <a:gd name="connsiteY199" fmla="*/ 2057873 h 2323145"/>
              <a:gd name="connsiteX200" fmla="*/ 2512054 w 11269336"/>
              <a:gd name="connsiteY200" fmla="*/ 2031671 h 2323145"/>
              <a:gd name="connsiteX201" fmla="*/ 2506437 w 11269336"/>
              <a:gd name="connsiteY201" fmla="*/ 2030918 h 2323145"/>
              <a:gd name="connsiteX202" fmla="*/ 2491752 w 11269336"/>
              <a:gd name="connsiteY202" fmla="*/ 2033906 h 2323145"/>
              <a:gd name="connsiteX203" fmla="*/ 2486338 w 11269336"/>
              <a:gd name="connsiteY203" fmla="*/ 2035862 h 2323145"/>
              <a:gd name="connsiteX204" fmla="*/ 2478186 w 11269336"/>
              <a:gd name="connsiteY204" fmla="*/ 2036953 h 2323145"/>
              <a:gd name="connsiteX205" fmla="*/ 2477950 w 11269336"/>
              <a:gd name="connsiteY205" fmla="*/ 2036715 h 2323145"/>
              <a:gd name="connsiteX206" fmla="*/ 2470381 w 11269336"/>
              <a:gd name="connsiteY206" fmla="*/ 2038256 h 2323145"/>
              <a:gd name="connsiteX207" fmla="*/ 2433781 w 11269336"/>
              <a:gd name="connsiteY207" fmla="*/ 2049140 h 2323145"/>
              <a:gd name="connsiteX208" fmla="*/ 2381172 w 11269336"/>
              <a:gd name="connsiteY208" fmla="*/ 2030645 h 2323145"/>
              <a:gd name="connsiteX209" fmla="*/ 2360198 w 11269336"/>
              <a:gd name="connsiteY209" fmla="*/ 2029059 h 2323145"/>
              <a:gd name="connsiteX210" fmla="*/ 2348815 w 11269336"/>
              <a:gd name="connsiteY210" fmla="*/ 2026798 h 2323145"/>
              <a:gd name="connsiteX211" fmla="*/ 2347988 w 11269336"/>
              <a:gd name="connsiteY211" fmla="*/ 2025745 h 2323145"/>
              <a:gd name="connsiteX212" fmla="*/ 2312920 w 11269336"/>
              <a:gd name="connsiteY212" fmla="*/ 2036311 h 2323145"/>
              <a:gd name="connsiteX213" fmla="*/ 2307986 w 11269336"/>
              <a:gd name="connsiteY213" fmla="*/ 2035583 h 2323145"/>
              <a:gd name="connsiteX214" fmla="*/ 2285481 w 11269336"/>
              <a:gd name="connsiteY214" fmla="*/ 2045197 h 2323145"/>
              <a:gd name="connsiteX215" fmla="*/ 2273666 w 11269336"/>
              <a:gd name="connsiteY215" fmla="*/ 2048710 h 2323145"/>
              <a:gd name="connsiteX216" fmla="*/ 2270719 w 11269336"/>
              <a:gd name="connsiteY216" fmla="*/ 2052702 h 2323145"/>
              <a:gd name="connsiteX217" fmla="*/ 2253080 w 11269336"/>
              <a:gd name="connsiteY217" fmla="*/ 2056363 h 2323145"/>
              <a:gd name="connsiteX218" fmla="*/ 2250906 w 11269336"/>
              <a:gd name="connsiteY218" fmla="*/ 2055654 h 2323145"/>
              <a:gd name="connsiteX219" fmla="*/ 2236905 w 11269336"/>
              <a:gd name="connsiteY219" fmla="*/ 2062882 h 2323145"/>
              <a:gd name="connsiteX220" fmla="*/ 2225830 w 11269336"/>
              <a:gd name="connsiteY220" fmla="*/ 2074027 h 2323145"/>
              <a:gd name="connsiteX221" fmla="*/ 2073776 w 11269336"/>
              <a:gd name="connsiteY221" fmla="*/ 2089244 h 2323145"/>
              <a:gd name="connsiteX222" fmla="*/ 1948256 w 11269336"/>
              <a:gd name="connsiteY222" fmla="*/ 2146616 h 2323145"/>
              <a:gd name="connsiteX223" fmla="*/ 1865582 w 11269336"/>
              <a:gd name="connsiteY223" fmla="*/ 2153738 h 2323145"/>
              <a:gd name="connsiteX224" fmla="*/ 1835210 w 11269336"/>
              <a:gd name="connsiteY224" fmla="*/ 2134244 h 2323145"/>
              <a:gd name="connsiteX225" fmla="*/ 1632661 w 11269336"/>
              <a:gd name="connsiteY225" fmla="*/ 2173882 h 2323145"/>
              <a:gd name="connsiteX226" fmla="*/ 1579590 w 11269336"/>
              <a:gd name="connsiteY226" fmla="*/ 2173680 h 2323145"/>
              <a:gd name="connsiteX227" fmla="*/ 1535601 w 11269336"/>
              <a:gd name="connsiteY227" fmla="*/ 2194590 h 2323145"/>
              <a:gd name="connsiteX228" fmla="*/ 1515594 w 11269336"/>
              <a:gd name="connsiteY228" fmla="*/ 2189622 h 2323145"/>
              <a:gd name="connsiteX229" fmla="*/ 1512113 w 11269336"/>
              <a:gd name="connsiteY229" fmla="*/ 2188534 h 2323145"/>
              <a:gd name="connsiteX230" fmla="*/ 1498838 w 11269336"/>
              <a:gd name="connsiteY230" fmla="*/ 2189213 h 2323145"/>
              <a:gd name="connsiteX231" fmla="*/ 1494279 w 11269336"/>
              <a:gd name="connsiteY231" fmla="*/ 2183112 h 2323145"/>
              <a:gd name="connsiteX232" fmla="*/ 1473714 w 11269336"/>
              <a:gd name="connsiteY232" fmla="*/ 2179625 h 2323145"/>
              <a:gd name="connsiteX233" fmla="*/ 1449503 w 11269336"/>
              <a:gd name="connsiteY233" fmla="*/ 2182633 h 2323145"/>
              <a:gd name="connsiteX234" fmla="*/ 1266687 w 11269336"/>
              <a:gd name="connsiteY234" fmla="*/ 2212688 h 2323145"/>
              <a:gd name="connsiteX235" fmla="*/ 1239614 w 11269336"/>
              <a:gd name="connsiteY235" fmla="*/ 2209727 h 2323145"/>
              <a:gd name="connsiteX236" fmla="*/ 1202436 w 11269336"/>
              <a:gd name="connsiteY236" fmla="*/ 2209817 h 2323145"/>
              <a:gd name="connsiteX237" fmla="*/ 1136097 w 11269336"/>
              <a:gd name="connsiteY237" fmla="*/ 2205112 h 2323145"/>
              <a:gd name="connsiteX238" fmla="*/ 988232 w 11269336"/>
              <a:gd name="connsiteY238" fmla="*/ 2235635 h 2323145"/>
              <a:gd name="connsiteX239" fmla="*/ 981959 w 11269336"/>
              <a:gd name="connsiteY239" fmla="*/ 2231607 h 2323145"/>
              <a:gd name="connsiteX240" fmla="*/ 938600 w 11269336"/>
              <a:gd name="connsiteY240" fmla="*/ 2238113 h 2323145"/>
              <a:gd name="connsiteX241" fmla="*/ 791788 w 11269336"/>
              <a:gd name="connsiteY241" fmla="*/ 2293224 h 2323145"/>
              <a:gd name="connsiteX242" fmla="*/ 706914 w 11269336"/>
              <a:gd name="connsiteY242" fmla="*/ 2305046 h 2323145"/>
              <a:gd name="connsiteX243" fmla="*/ 675971 w 11269336"/>
              <a:gd name="connsiteY243" fmla="*/ 2304030 h 2323145"/>
              <a:gd name="connsiteX244" fmla="*/ 624180 w 11269336"/>
              <a:gd name="connsiteY244" fmla="*/ 2302650 h 2323145"/>
              <a:gd name="connsiteX245" fmla="*/ 583453 w 11269336"/>
              <a:gd name="connsiteY245" fmla="*/ 2288788 h 2323145"/>
              <a:gd name="connsiteX246" fmla="*/ 540946 w 11269336"/>
              <a:gd name="connsiteY246" fmla="*/ 2292721 h 2323145"/>
              <a:gd name="connsiteX247" fmla="*/ 533680 w 11269336"/>
              <a:gd name="connsiteY247" fmla="*/ 2310233 h 2323145"/>
              <a:gd name="connsiteX248" fmla="*/ 487366 w 11269336"/>
              <a:gd name="connsiteY248" fmla="*/ 2309053 h 2323145"/>
              <a:gd name="connsiteX249" fmla="*/ 416820 w 11269336"/>
              <a:gd name="connsiteY249" fmla="*/ 2305443 h 2323145"/>
              <a:gd name="connsiteX250" fmla="*/ 376805 w 11269336"/>
              <a:gd name="connsiteY250" fmla="*/ 2307647 h 2323145"/>
              <a:gd name="connsiteX251" fmla="*/ 266777 w 11269336"/>
              <a:gd name="connsiteY251" fmla="*/ 2309012 h 2323145"/>
              <a:gd name="connsiteX252" fmla="*/ 156013 w 11269336"/>
              <a:gd name="connsiteY252" fmla="*/ 2306832 h 2323145"/>
              <a:gd name="connsiteX253" fmla="*/ 87258 w 11269336"/>
              <a:gd name="connsiteY253" fmla="*/ 2285511 h 2323145"/>
              <a:gd name="connsiteX254" fmla="*/ 23798 w 11269336"/>
              <a:gd name="connsiteY254" fmla="*/ 2281822 h 2323145"/>
              <a:gd name="connsiteX255" fmla="*/ 0 w 11269336"/>
              <a:gd name="connsiteY255" fmla="*/ 2285369 h 2323145"/>
              <a:gd name="connsiteX256" fmla="*/ 0 w 11269336"/>
              <a:gd name="connsiteY25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05765 w 11269336"/>
              <a:gd name="connsiteY145" fmla="*/ 2199902 h 2323145"/>
              <a:gd name="connsiteX146" fmla="*/ 4401354 w 11269336"/>
              <a:gd name="connsiteY146" fmla="*/ 2194745 h 2323145"/>
              <a:gd name="connsiteX147" fmla="*/ 4366646 w 11269336"/>
              <a:gd name="connsiteY147" fmla="*/ 2198564 h 2323145"/>
              <a:gd name="connsiteX148" fmla="*/ 4354009 w 11269336"/>
              <a:gd name="connsiteY148" fmla="*/ 2204984 h 2323145"/>
              <a:gd name="connsiteX149" fmla="*/ 4348284 w 11269336"/>
              <a:gd name="connsiteY149" fmla="*/ 2205270 h 2323145"/>
              <a:gd name="connsiteX150" fmla="*/ 4333906 w 11269336"/>
              <a:gd name="connsiteY150" fmla="*/ 2205251 h 2323145"/>
              <a:gd name="connsiteX151" fmla="*/ 4308819 w 11269336"/>
              <a:gd name="connsiteY151" fmla="*/ 2203822 h 2323145"/>
              <a:gd name="connsiteX152" fmla="*/ 4301210 w 11269336"/>
              <a:gd name="connsiteY152" fmla="*/ 2204456 h 2323145"/>
              <a:gd name="connsiteX153" fmla="*/ 4283095 w 11269336"/>
              <a:gd name="connsiteY153" fmla="*/ 2198177 h 2323145"/>
              <a:gd name="connsiteX154" fmla="*/ 4250119 w 11269336"/>
              <a:gd name="connsiteY154" fmla="*/ 2196342 h 2323145"/>
              <a:gd name="connsiteX155" fmla="*/ 4189203 w 11269336"/>
              <a:gd name="connsiteY155" fmla="*/ 2178994 h 2323145"/>
              <a:gd name="connsiteX156" fmla="*/ 4154035 w 11269336"/>
              <a:gd name="connsiteY156" fmla="*/ 2171950 h 2323145"/>
              <a:gd name="connsiteX157" fmla="*/ 4129569 w 11269336"/>
              <a:gd name="connsiteY157" fmla="*/ 2163850 h 2323145"/>
              <a:gd name="connsiteX158" fmla="*/ 4061250 w 11269336"/>
              <a:gd name="connsiteY158" fmla="*/ 2159236 h 2323145"/>
              <a:gd name="connsiteX159" fmla="*/ 3945480 w 11269336"/>
              <a:gd name="connsiteY159" fmla="*/ 2158279 h 2323145"/>
              <a:gd name="connsiteX160" fmla="*/ 3921468 w 11269336"/>
              <a:gd name="connsiteY160" fmla="*/ 2156588 h 2323145"/>
              <a:gd name="connsiteX161" fmla="*/ 3903348 w 11269336"/>
              <a:gd name="connsiteY161" fmla="*/ 2149220 h 2323145"/>
              <a:gd name="connsiteX162" fmla="*/ 3901342 w 11269336"/>
              <a:gd name="connsiteY162" fmla="*/ 2142355 h 2323145"/>
              <a:gd name="connsiteX163" fmla="*/ 3888539 w 11269336"/>
              <a:gd name="connsiteY163" fmla="*/ 2140476 h 2323145"/>
              <a:gd name="connsiteX164" fmla="*/ 3885662 w 11269336"/>
              <a:gd name="connsiteY164" fmla="*/ 2138740 h 2323145"/>
              <a:gd name="connsiteX165" fmla="*/ 3868627 w 11269336"/>
              <a:gd name="connsiteY165" fmla="*/ 2130023 h 2323145"/>
              <a:gd name="connsiteX166" fmla="*/ 3819177 w 11269336"/>
              <a:gd name="connsiteY166" fmla="*/ 2142111 h 2323145"/>
              <a:gd name="connsiteX167" fmla="*/ 3769100 w 11269336"/>
              <a:gd name="connsiteY167" fmla="*/ 2131731 h 2323145"/>
              <a:gd name="connsiteX168" fmla="*/ 3562752 w 11269336"/>
              <a:gd name="connsiteY168" fmla="*/ 2131785 h 2323145"/>
              <a:gd name="connsiteX169" fmla="*/ 3541402 w 11269336"/>
              <a:gd name="connsiteY169" fmla="*/ 2106821 h 2323145"/>
              <a:gd name="connsiteX170" fmla="*/ 3365341 w 11269336"/>
              <a:gd name="connsiteY170" fmla="*/ 2077638 h 2323145"/>
              <a:gd name="connsiteX171" fmla="*/ 3170922 w 11269336"/>
              <a:gd name="connsiteY171" fmla="*/ 2115957 h 2323145"/>
              <a:gd name="connsiteX172" fmla="*/ 3156256 w 11269336"/>
              <a:gd name="connsiteY172" fmla="*/ 2124773 h 2323145"/>
              <a:gd name="connsiteX173" fmla="*/ 3140298 w 11269336"/>
              <a:gd name="connsiteY173" fmla="*/ 2129182 h 2323145"/>
              <a:gd name="connsiteX174" fmla="*/ 3138514 w 11269336"/>
              <a:gd name="connsiteY174" fmla="*/ 2128069 h 2323145"/>
              <a:gd name="connsiteX175" fmla="*/ 3120467 w 11269336"/>
              <a:gd name="connsiteY175" fmla="*/ 2128281 h 2323145"/>
              <a:gd name="connsiteX176" fmla="*/ 3116175 w 11269336"/>
              <a:gd name="connsiteY176" fmla="*/ 2131633 h 2323145"/>
              <a:gd name="connsiteX177" fmla="*/ 3103685 w 11269336"/>
              <a:gd name="connsiteY177" fmla="*/ 2132814 h 2323145"/>
              <a:gd name="connsiteX178" fmla="*/ 3078794 w 11269336"/>
              <a:gd name="connsiteY178" fmla="*/ 2137935 h 2323145"/>
              <a:gd name="connsiteX179" fmla="*/ 3074407 w 11269336"/>
              <a:gd name="connsiteY179" fmla="*/ 2136274 h 2323145"/>
              <a:gd name="connsiteX180" fmla="*/ 3037285 w 11269336"/>
              <a:gd name="connsiteY180" fmla="*/ 2139919 h 2323145"/>
              <a:gd name="connsiteX181" fmla="*/ 3036901 w 11269336"/>
              <a:gd name="connsiteY181" fmla="*/ 2138726 h 2323145"/>
              <a:gd name="connsiteX182" fmla="*/ 3026996 w 11269336"/>
              <a:gd name="connsiteY182" fmla="*/ 2134322 h 2323145"/>
              <a:gd name="connsiteX183" fmla="*/ 3007772 w 11269336"/>
              <a:gd name="connsiteY183" fmla="*/ 2128742 h 2323145"/>
              <a:gd name="connsiteX184" fmla="*/ 2965030 w 11269336"/>
              <a:gd name="connsiteY184" fmla="*/ 2100494 h 2323145"/>
              <a:gd name="connsiteX185" fmla="*/ 2926342 w 11269336"/>
              <a:gd name="connsiteY185" fmla="*/ 2104155 h 2323145"/>
              <a:gd name="connsiteX186" fmla="*/ 2918608 w 11269336"/>
              <a:gd name="connsiteY186" fmla="*/ 2104215 h 2323145"/>
              <a:gd name="connsiteX187" fmla="*/ 2918475 w 11269336"/>
              <a:gd name="connsiteY187" fmla="*/ 2103937 h 2323145"/>
              <a:gd name="connsiteX188" fmla="*/ 2910360 w 11269336"/>
              <a:gd name="connsiteY188" fmla="*/ 2103444 h 2323145"/>
              <a:gd name="connsiteX189" fmla="*/ 2904507 w 11269336"/>
              <a:gd name="connsiteY189" fmla="*/ 2104326 h 2323145"/>
              <a:gd name="connsiteX190" fmla="*/ 2889503 w 11269336"/>
              <a:gd name="connsiteY190" fmla="*/ 2104443 h 2323145"/>
              <a:gd name="connsiteX191" fmla="*/ 2884480 w 11269336"/>
              <a:gd name="connsiteY191" fmla="*/ 2102626 h 2323145"/>
              <a:gd name="connsiteX192" fmla="*/ 2882689 w 11269336"/>
              <a:gd name="connsiteY192" fmla="*/ 2099228 h 2323145"/>
              <a:gd name="connsiteX193" fmla="*/ 2881291 w 11269336"/>
              <a:gd name="connsiteY193" fmla="*/ 2099618 h 2323145"/>
              <a:gd name="connsiteX194" fmla="*/ 2853979 w 11269336"/>
              <a:gd name="connsiteY194" fmla="*/ 2090388 h 2323145"/>
              <a:gd name="connsiteX195" fmla="*/ 2791790 w 11269336"/>
              <a:gd name="connsiteY195" fmla="*/ 2080332 h 2323145"/>
              <a:gd name="connsiteX196" fmla="*/ 2755844 w 11269336"/>
              <a:gd name="connsiteY196" fmla="*/ 2078874 h 2323145"/>
              <a:gd name="connsiteX197" fmla="*/ 2657742 w 11269336"/>
              <a:gd name="connsiteY197" fmla="*/ 2070179 h 2323145"/>
              <a:gd name="connsiteX198" fmla="*/ 2559549 w 11269336"/>
              <a:gd name="connsiteY198" fmla="*/ 2057873 h 2323145"/>
              <a:gd name="connsiteX199" fmla="*/ 2512054 w 11269336"/>
              <a:gd name="connsiteY199" fmla="*/ 2031671 h 2323145"/>
              <a:gd name="connsiteX200" fmla="*/ 2506437 w 11269336"/>
              <a:gd name="connsiteY200" fmla="*/ 2030918 h 2323145"/>
              <a:gd name="connsiteX201" fmla="*/ 2491752 w 11269336"/>
              <a:gd name="connsiteY201" fmla="*/ 2033906 h 2323145"/>
              <a:gd name="connsiteX202" fmla="*/ 2486338 w 11269336"/>
              <a:gd name="connsiteY202" fmla="*/ 2035862 h 2323145"/>
              <a:gd name="connsiteX203" fmla="*/ 2478186 w 11269336"/>
              <a:gd name="connsiteY203" fmla="*/ 2036953 h 2323145"/>
              <a:gd name="connsiteX204" fmla="*/ 2477950 w 11269336"/>
              <a:gd name="connsiteY204" fmla="*/ 2036715 h 2323145"/>
              <a:gd name="connsiteX205" fmla="*/ 2470381 w 11269336"/>
              <a:gd name="connsiteY205" fmla="*/ 2038256 h 2323145"/>
              <a:gd name="connsiteX206" fmla="*/ 2433781 w 11269336"/>
              <a:gd name="connsiteY206" fmla="*/ 2049140 h 2323145"/>
              <a:gd name="connsiteX207" fmla="*/ 2381172 w 11269336"/>
              <a:gd name="connsiteY207" fmla="*/ 2030645 h 2323145"/>
              <a:gd name="connsiteX208" fmla="*/ 2360198 w 11269336"/>
              <a:gd name="connsiteY208" fmla="*/ 2029059 h 2323145"/>
              <a:gd name="connsiteX209" fmla="*/ 2348815 w 11269336"/>
              <a:gd name="connsiteY209" fmla="*/ 2026798 h 2323145"/>
              <a:gd name="connsiteX210" fmla="*/ 2347988 w 11269336"/>
              <a:gd name="connsiteY210" fmla="*/ 2025745 h 2323145"/>
              <a:gd name="connsiteX211" fmla="*/ 2312920 w 11269336"/>
              <a:gd name="connsiteY211" fmla="*/ 2036311 h 2323145"/>
              <a:gd name="connsiteX212" fmla="*/ 2307986 w 11269336"/>
              <a:gd name="connsiteY212" fmla="*/ 2035583 h 2323145"/>
              <a:gd name="connsiteX213" fmla="*/ 2285481 w 11269336"/>
              <a:gd name="connsiteY213" fmla="*/ 2045197 h 2323145"/>
              <a:gd name="connsiteX214" fmla="*/ 2273666 w 11269336"/>
              <a:gd name="connsiteY214" fmla="*/ 2048710 h 2323145"/>
              <a:gd name="connsiteX215" fmla="*/ 2270719 w 11269336"/>
              <a:gd name="connsiteY215" fmla="*/ 2052702 h 2323145"/>
              <a:gd name="connsiteX216" fmla="*/ 2253080 w 11269336"/>
              <a:gd name="connsiteY216" fmla="*/ 2056363 h 2323145"/>
              <a:gd name="connsiteX217" fmla="*/ 2250906 w 11269336"/>
              <a:gd name="connsiteY217" fmla="*/ 2055654 h 2323145"/>
              <a:gd name="connsiteX218" fmla="*/ 2236905 w 11269336"/>
              <a:gd name="connsiteY218" fmla="*/ 2062882 h 2323145"/>
              <a:gd name="connsiteX219" fmla="*/ 2225830 w 11269336"/>
              <a:gd name="connsiteY219" fmla="*/ 2074027 h 2323145"/>
              <a:gd name="connsiteX220" fmla="*/ 2073776 w 11269336"/>
              <a:gd name="connsiteY220" fmla="*/ 2089244 h 2323145"/>
              <a:gd name="connsiteX221" fmla="*/ 1948256 w 11269336"/>
              <a:gd name="connsiteY221" fmla="*/ 2146616 h 2323145"/>
              <a:gd name="connsiteX222" fmla="*/ 1865582 w 11269336"/>
              <a:gd name="connsiteY222" fmla="*/ 2153738 h 2323145"/>
              <a:gd name="connsiteX223" fmla="*/ 1835210 w 11269336"/>
              <a:gd name="connsiteY223" fmla="*/ 2134244 h 2323145"/>
              <a:gd name="connsiteX224" fmla="*/ 1632661 w 11269336"/>
              <a:gd name="connsiteY224" fmla="*/ 2173882 h 2323145"/>
              <a:gd name="connsiteX225" fmla="*/ 1579590 w 11269336"/>
              <a:gd name="connsiteY225" fmla="*/ 2173680 h 2323145"/>
              <a:gd name="connsiteX226" fmla="*/ 1535601 w 11269336"/>
              <a:gd name="connsiteY226" fmla="*/ 2194590 h 2323145"/>
              <a:gd name="connsiteX227" fmla="*/ 1515594 w 11269336"/>
              <a:gd name="connsiteY227" fmla="*/ 2189622 h 2323145"/>
              <a:gd name="connsiteX228" fmla="*/ 1512113 w 11269336"/>
              <a:gd name="connsiteY228" fmla="*/ 2188534 h 2323145"/>
              <a:gd name="connsiteX229" fmla="*/ 1498838 w 11269336"/>
              <a:gd name="connsiteY229" fmla="*/ 2189213 h 2323145"/>
              <a:gd name="connsiteX230" fmla="*/ 1494279 w 11269336"/>
              <a:gd name="connsiteY230" fmla="*/ 2183112 h 2323145"/>
              <a:gd name="connsiteX231" fmla="*/ 1473714 w 11269336"/>
              <a:gd name="connsiteY231" fmla="*/ 2179625 h 2323145"/>
              <a:gd name="connsiteX232" fmla="*/ 1449503 w 11269336"/>
              <a:gd name="connsiteY232" fmla="*/ 2182633 h 2323145"/>
              <a:gd name="connsiteX233" fmla="*/ 1266687 w 11269336"/>
              <a:gd name="connsiteY233" fmla="*/ 2212688 h 2323145"/>
              <a:gd name="connsiteX234" fmla="*/ 1239614 w 11269336"/>
              <a:gd name="connsiteY234" fmla="*/ 2209727 h 2323145"/>
              <a:gd name="connsiteX235" fmla="*/ 1202436 w 11269336"/>
              <a:gd name="connsiteY235" fmla="*/ 2209817 h 2323145"/>
              <a:gd name="connsiteX236" fmla="*/ 1136097 w 11269336"/>
              <a:gd name="connsiteY236" fmla="*/ 2205112 h 2323145"/>
              <a:gd name="connsiteX237" fmla="*/ 988232 w 11269336"/>
              <a:gd name="connsiteY237" fmla="*/ 2235635 h 2323145"/>
              <a:gd name="connsiteX238" fmla="*/ 981959 w 11269336"/>
              <a:gd name="connsiteY238" fmla="*/ 2231607 h 2323145"/>
              <a:gd name="connsiteX239" fmla="*/ 938600 w 11269336"/>
              <a:gd name="connsiteY239" fmla="*/ 2238113 h 2323145"/>
              <a:gd name="connsiteX240" fmla="*/ 791788 w 11269336"/>
              <a:gd name="connsiteY240" fmla="*/ 2293224 h 2323145"/>
              <a:gd name="connsiteX241" fmla="*/ 706914 w 11269336"/>
              <a:gd name="connsiteY241" fmla="*/ 2305046 h 2323145"/>
              <a:gd name="connsiteX242" fmla="*/ 675971 w 11269336"/>
              <a:gd name="connsiteY242" fmla="*/ 2304030 h 2323145"/>
              <a:gd name="connsiteX243" fmla="*/ 624180 w 11269336"/>
              <a:gd name="connsiteY243" fmla="*/ 2302650 h 2323145"/>
              <a:gd name="connsiteX244" fmla="*/ 583453 w 11269336"/>
              <a:gd name="connsiteY244" fmla="*/ 2288788 h 2323145"/>
              <a:gd name="connsiteX245" fmla="*/ 540946 w 11269336"/>
              <a:gd name="connsiteY245" fmla="*/ 2292721 h 2323145"/>
              <a:gd name="connsiteX246" fmla="*/ 533680 w 11269336"/>
              <a:gd name="connsiteY246" fmla="*/ 2310233 h 2323145"/>
              <a:gd name="connsiteX247" fmla="*/ 487366 w 11269336"/>
              <a:gd name="connsiteY247" fmla="*/ 2309053 h 2323145"/>
              <a:gd name="connsiteX248" fmla="*/ 416820 w 11269336"/>
              <a:gd name="connsiteY248" fmla="*/ 2305443 h 2323145"/>
              <a:gd name="connsiteX249" fmla="*/ 376805 w 11269336"/>
              <a:gd name="connsiteY249" fmla="*/ 2307647 h 2323145"/>
              <a:gd name="connsiteX250" fmla="*/ 266777 w 11269336"/>
              <a:gd name="connsiteY250" fmla="*/ 2309012 h 2323145"/>
              <a:gd name="connsiteX251" fmla="*/ 156013 w 11269336"/>
              <a:gd name="connsiteY251" fmla="*/ 2306832 h 2323145"/>
              <a:gd name="connsiteX252" fmla="*/ 87258 w 11269336"/>
              <a:gd name="connsiteY252" fmla="*/ 2285511 h 2323145"/>
              <a:gd name="connsiteX253" fmla="*/ 23798 w 11269336"/>
              <a:gd name="connsiteY253" fmla="*/ 2281822 h 2323145"/>
              <a:gd name="connsiteX254" fmla="*/ 0 w 11269336"/>
              <a:gd name="connsiteY254" fmla="*/ 2285369 h 2323145"/>
              <a:gd name="connsiteX255" fmla="*/ 0 w 11269336"/>
              <a:gd name="connsiteY25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05765 w 11269336"/>
              <a:gd name="connsiteY144" fmla="*/ 2199902 h 2323145"/>
              <a:gd name="connsiteX145" fmla="*/ 4401354 w 11269336"/>
              <a:gd name="connsiteY145" fmla="*/ 2194745 h 2323145"/>
              <a:gd name="connsiteX146" fmla="*/ 4366646 w 11269336"/>
              <a:gd name="connsiteY146" fmla="*/ 2198564 h 2323145"/>
              <a:gd name="connsiteX147" fmla="*/ 4354009 w 11269336"/>
              <a:gd name="connsiteY147" fmla="*/ 2204984 h 2323145"/>
              <a:gd name="connsiteX148" fmla="*/ 4348284 w 11269336"/>
              <a:gd name="connsiteY148" fmla="*/ 2205270 h 2323145"/>
              <a:gd name="connsiteX149" fmla="*/ 4333906 w 11269336"/>
              <a:gd name="connsiteY149" fmla="*/ 2205251 h 2323145"/>
              <a:gd name="connsiteX150" fmla="*/ 4308819 w 11269336"/>
              <a:gd name="connsiteY150" fmla="*/ 2203822 h 2323145"/>
              <a:gd name="connsiteX151" fmla="*/ 4301210 w 11269336"/>
              <a:gd name="connsiteY151" fmla="*/ 2204456 h 2323145"/>
              <a:gd name="connsiteX152" fmla="*/ 4283095 w 11269336"/>
              <a:gd name="connsiteY152" fmla="*/ 2198177 h 2323145"/>
              <a:gd name="connsiteX153" fmla="*/ 4250119 w 11269336"/>
              <a:gd name="connsiteY153" fmla="*/ 2196342 h 2323145"/>
              <a:gd name="connsiteX154" fmla="*/ 4189203 w 11269336"/>
              <a:gd name="connsiteY154" fmla="*/ 2178994 h 2323145"/>
              <a:gd name="connsiteX155" fmla="*/ 4154035 w 11269336"/>
              <a:gd name="connsiteY155" fmla="*/ 2171950 h 2323145"/>
              <a:gd name="connsiteX156" fmla="*/ 4129569 w 11269336"/>
              <a:gd name="connsiteY156" fmla="*/ 2163850 h 2323145"/>
              <a:gd name="connsiteX157" fmla="*/ 4061250 w 11269336"/>
              <a:gd name="connsiteY157" fmla="*/ 2159236 h 2323145"/>
              <a:gd name="connsiteX158" fmla="*/ 3945480 w 11269336"/>
              <a:gd name="connsiteY158" fmla="*/ 2158279 h 2323145"/>
              <a:gd name="connsiteX159" fmla="*/ 3921468 w 11269336"/>
              <a:gd name="connsiteY159" fmla="*/ 2156588 h 2323145"/>
              <a:gd name="connsiteX160" fmla="*/ 3903348 w 11269336"/>
              <a:gd name="connsiteY160" fmla="*/ 2149220 h 2323145"/>
              <a:gd name="connsiteX161" fmla="*/ 3901342 w 11269336"/>
              <a:gd name="connsiteY161" fmla="*/ 2142355 h 2323145"/>
              <a:gd name="connsiteX162" fmla="*/ 3888539 w 11269336"/>
              <a:gd name="connsiteY162" fmla="*/ 2140476 h 2323145"/>
              <a:gd name="connsiteX163" fmla="*/ 3885662 w 11269336"/>
              <a:gd name="connsiteY163" fmla="*/ 2138740 h 2323145"/>
              <a:gd name="connsiteX164" fmla="*/ 3868627 w 11269336"/>
              <a:gd name="connsiteY164" fmla="*/ 2130023 h 2323145"/>
              <a:gd name="connsiteX165" fmla="*/ 3819177 w 11269336"/>
              <a:gd name="connsiteY165" fmla="*/ 2142111 h 2323145"/>
              <a:gd name="connsiteX166" fmla="*/ 3769100 w 11269336"/>
              <a:gd name="connsiteY166" fmla="*/ 2131731 h 2323145"/>
              <a:gd name="connsiteX167" fmla="*/ 3562752 w 11269336"/>
              <a:gd name="connsiteY167" fmla="*/ 2131785 h 2323145"/>
              <a:gd name="connsiteX168" fmla="*/ 3541402 w 11269336"/>
              <a:gd name="connsiteY168" fmla="*/ 2106821 h 2323145"/>
              <a:gd name="connsiteX169" fmla="*/ 3365341 w 11269336"/>
              <a:gd name="connsiteY169" fmla="*/ 2077638 h 2323145"/>
              <a:gd name="connsiteX170" fmla="*/ 3170922 w 11269336"/>
              <a:gd name="connsiteY170" fmla="*/ 2115957 h 2323145"/>
              <a:gd name="connsiteX171" fmla="*/ 3156256 w 11269336"/>
              <a:gd name="connsiteY171" fmla="*/ 2124773 h 2323145"/>
              <a:gd name="connsiteX172" fmla="*/ 3140298 w 11269336"/>
              <a:gd name="connsiteY172" fmla="*/ 2129182 h 2323145"/>
              <a:gd name="connsiteX173" fmla="*/ 3138514 w 11269336"/>
              <a:gd name="connsiteY173" fmla="*/ 2128069 h 2323145"/>
              <a:gd name="connsiteX174" fmla="*/ 3120467 w 11269336"/>
              <a:gd name="connsiteY174" fmla="*/ 2128281 h 2323145"/>
              <a:gd name="connsiteX175" fmla="*/ 3116175 w 11269336"/>
              <a:gd name="connsiteY175" fmla="*/ 2131633 h 2323145"/>
              <a:gd name="connsiteX176" fmla="*/ 3103685 w 11269336"/>
              <a:gd name="connsiteY176" fmla="*/ 2132814 h 2323145"/>
              <a:gd name="connsiteX177" fmla="*/ 3078794 w 11269336"/>
              <a:gd name="connsiteY177" fmla="*/ 2137935 h 2323145"/>
              <a:gd name="connsiteX178" fmla="*/ 3074407 w 11269336"/>
              <a:gd name="connsiteY178" fmla="*/ 2136274 h 2323145"/>
              <a:gd name="connsiteX179" fmla="*/ 3037285 w 11269336"/>
              <a:gd name="connsiteY179" fmla="*/ 2139919 h 2323145"/>
              <a:gd name="connsiteX180" fmla="*/ 3036901 w 11269336"/>
              <a:gd name="connsiteY180" fmla="*/ 2138726 h 2323145"/>
              <a:gd name="connsiteX181" fmla="*/ 3026996 w 11269336"/>
              <a:gd name="connsiteY181" fmla="*/ 2134322 h 2323145"/>
              <a:gd name="connsiteX182" fmla="*/ 3007772 w 11269336"/>
              <a:gd name="connsiteY182" fmla="*/ 2128742 h 2323145"/>
              <a:gd name="connsiteX183" fmla="*/ 2965030 w 11269336"/>
              <a:gd name="connsiteY183" fmla="*/ 2100494 h 2323145"/>
              <a:gd name="connsiteX184" fmla="*/ 2926342 w 11269336"/>
              <a:gd name="connsiteY184" fmla="*/ 2104155 h 2323145"/>
              <a:gd name="connsiteX185" fmla="*/ 2918608 w 11269336"/>
              <a:gd name="connsiteY185" fmla="*/ 2104215 h 2323145"/>
              <a:gd name="connsiteX186" fmla="*/ 2918475 w 11269336"/>
              <a:gd name="connsiteY186" fmla="*/ 2103937 h 2323145"/>
              <a:gd name="connsiteX187" fmla="*/ 2910360 w 11269336"/>
              <a:gd name="connsiteY187" fmla="*/ 2103444 h 2323145"/>
              <a:gd name="connsiteX188" fmla="*/ 2904507 w 11269336"/>
              <a:gd name="connsiteY188" fmla="*/ 2104326 h 2323145"/>
              <a:gd name="connsiteX189" fmla="*/ 2889503 w 11269336"/>
              <a:gd name="connsiteY189" fmla="*/ 2104443 h 2323145"/>
              <a:gd name="connsiteX190" fmla="*/ 2884480 w 11269336"/>
              <a:gd name="connsiteY190" fmla="*/ 2102626 h 2323145"/>
              <a:gd name="connsiteX191" fmla="*/ 2882689 w 11269336"/>
              <a:gd name="connsiteY191" fmla="*/ 2099228 h 2323145"/>
              <a:gd name="connsiteX192" fmla="*/ 2881291 w 11269336"/>
              <a:gd name="connsiteY192" fmla="*/ 2099618 h 2323145"/>
              <a:gd name="connsiteX193" fmla="*/ 2853979 w 11269336"/>
              <a:gd name="connsiteY193" fmla="*/ 2090388 h 2323145"/>
              <a:gd name="connsiteX194" fmla="*/ 2791790 w 11269336"/>
              <a:gd name="connsiteY194" fmla="*/ 2080332 h 2323145"/>
              <a:gd name="connsiteX195" fmla="*/ 2755844 w 11269336"/>
              <a:gd name="connsiteY195" fmla="*/ 2078874 h 2323145"/>
              <a:gd name="connsiteX196" fmla="*/ 2657742 w 11269336"/>
              <a:gd name="connsiteY196" fmla="*/ 2070179 h 2323145"/>
              <a:gd name="connsiteX197" fmla="*/ 2559549 w 11269336"/>
              <a:gd name="connsiteY197" fmla="*/ 2057873 h 2323145"/>
              <a:gd name="connsiteX198" fmla="*/ 2512054 w 11269336"/>
              <a:gd name="connsiteY198" fmla="*/ 2031671 h 2323145"/>
              <a:gd name="connsiteX199" fmla="*/ 2506437 w 11269336"/>
              <a:gd name="connsiteY199" fmla="*/ 2030918 h 2323145"/>
              <a:gd name="connsiteX200" fmla="*/ 2491752 w 11269336"/>
              <a:gd name="connsiteY200" fmla="*/ 2033906 h 2323145"/>
              <a:gd name="connsiteX201" fmla="*/ 2486338 w 11269336"/>
              <a:gd name="connsiteY201" fmla="*/ 2035862 h 2323145"/>
              <a:gd name="connsiteX202" fmla="*/ 2478186 w 11269336"/>
              <a:gd name="connsiteY202" fmla="*/ 2036953 h 2323145"/>
              <a:gd name="connsiteX203" fmla="*/ 2477950 w 11269336"/>
              <a:gd name="connsiteY203" fmla="*/ 2036715 h 2323145"/>
              <a:gd name="connsiteX204" fmla="*/ 2470381 w 11269336"/>
              <a:gd name="connsiteY204" fmla="*/ 2038256 h 2323145"/>
              <a:gd name="connsiteX205" fmla="*/ 2433781 w 11269336"/>
              <a:gd name="connsiteY205" fmla="*/ 2049140 h 2323145"/>
              <a:gd name="connsiteX206" fmla="*/ 2381172 w 11269336"/>
              <a:gd name="connsiteY206" fmla="*/ 2030645 h 2323145"/>
              <a:gd name="connsiteX207" fmla="*/ 2360198 w 11269336"/>
              <a:gd name="connsiteY207" fmla="*/ 2029059 h 2323145"/>
              <a:gd name="connsiteX208" fmla="*/ 2348815 w 11269336"/>
              <a:gd name="connsiteY208" fmla="*/ 2026798 h 2323145"/>
              <a:gd name="connsiteX209" fmla="*/ 2347988 w 11269336"/>
              <a:gd name="connsiteY209" fmla="*/ 2025745 h 2323145"/>
              <a:gd name="connsiteX210" fmla="*/ 2312920 w 11269336"/>
              <a:gd name="connsiteY210" fmla="*/ 2036311 h 2323145"/>
              <a:gd name="connsiteX211" fmla="*/ 2307986 w 11269336"/>
              <a:gd name="connsiteY211" fmla="*/ 2035583 h 2323145"/>
              <a:gd name="connsiteX212" fmla="*/ 2285481 w 11269336"/>
              <a:gd name="connsiteY212" fmla="*/ 2045197 h 2323145"/>
              <a:gd name="connsiteX213" fmla="*/ 2273666 w 11269336"/>
              <a:gd name="connsiteY213" fmla="*/ 2048710 h 2323145"/>
              <a:gd name="connsiteX214" fmla="*/ 2270719 w 11269336"/>
              <a:gd name="connsiteY214" fmla="*/ 2052702 h 2323145"/>
              <a:gd name="connsiteX215" fmla="*/ 2253080 w 11269336"/>
              <a:gd name="connsiteY215" fmla="*/ 2056363 h 2323145"/>
              <a:gd name="connsiteX216" fmla="*/ 2250906 w 11269336"/>
              <a:gd name="connsiteY216" fmla="*/ 2055654 h 2323145"/>
              <a:gd name="connsiteX217" fmla="*/ 2236905 w 11269336"/>
              <a:gd name="connsiteY217" fmla="*/ 2062882 h 2323145"/>
              <a:gd name="connsiteX218" fmla="*/ 2225830 w 11269336"/>
              <a:gd name="connsiteY218" fmla="*/ 2074027 h 2323145"/>
              <a:gd name="connsiteX219" fmla="*/ 2073776 w 11269336"/>
              <a:gd name="connsiteY219" fmla="*/ 2089244 h 2323145"/>
              <a:gd name="connsiteX220" fmla="*/ 1948256 w 11269336"/>
              <a:gd name="connsiteY220" fmla="*/ 2146616 h 2323145"/>
              <a:gd name="connsiteX221" fmla="*/ 1865582 w 11269336"/>
              <a:gd name="connsiteY221" fmla="*/ 2153738 h 2323145"/>
              <a:gd name="connsiteX222" fmla="*/ 1835210 w 11269336"/>
              <a:gd name="connsiteY222" fmla="*/ 2134244 h 2323145"/>
              <a:gd name="connsiteX223" fmla="*/ 1632661 w 11269336"/>
              <a:gd name="connsiteY223" fmla="*/ 2173882 h 2323145"/>
              <a:gd name="connsiteX224" fmla="*/ 1579590 w 11269336"/>
              <a:gd name="connsiteY224" fmla="*/ 2173680 h 2323145"/>
              <a:gd name="connsiteX225" fmla="*/ 1535601 w 11269336"/>
              <a:gd name="connsiteY225" fmla="*/ 2194590 h 2323145"/>
              <a:gd name="connsiteX226" fmla="*/ 1515594 w 11269336"/>
              <a:gd name="connsiteY226" fmla="*/ 2189622 h 2323145"/>
              <a:gd name="connsiteX227" fmla="*/ 1512113 w 11269336"/>
              <a:gd name="connsiteY227" fmla="*/ 2188534 h 2323145"/>
              <a:gd name="connsiteX228" fmla="*/ 1498838 w 11269336"/>
              <a:gd name="connsiteY228" fmla="*/ 2189213 h 2323145"/>
              <a:gd name="connsiteX229" fmla="*/ 1494279 w 11269336"/>
              <a:gd name="connsiteY229" fmla="*/ 2183112 h 2323145"/>
              <a:gd name="connsiteX230" fmla="*/ 1473714 w 11269336"/>
              <a:gd name="connsiteY230" fmla="*/ 2179625 h 2323145"/>
              <a:gd name="connsiteX231" fmla="*/ 1449503 w 11269336"/>
              <a:gd name="connsiteY231" fmla="*/ 2182633 h 2323145"/>
              <a:gd name="connsiteX232" fmla="*/ 1266687 w 11269336"/>
              <a:gd name="connsiteY232" fmla="*/ 2212688 h 2323145"/>
              <a:gd name="connsiteX233" fmla="*/ 1239614 w 11269336"/>
              <a:gd name="connsiteY233" fmla="*/ 2209727 h 2323145"/>
              <a:gd name="connsiteX234" fmla="*/ 1202436 w 11269336"/>
              <a:gd name="connsiteY234" fmla="*/ 2209817 h 2323145"/>
              <a:gd name="connsiteX235" fmla="*/ 1136097 w 11269336"/>
              <a:gd name="connsiteY235" fmla="*/ 2205112 h 2323145"/>
              <a:gd name="connsiteX236" fmla="*/ 988232 w 11269336"/>
              <a:gd name="connsiteY236" fmla="*/ 2235635 h 2323145"/>
              <a:gd name="connsiteX237" fmla="*/ 981959 w 11269336"/>
              <a:gd name="connsiteY237" fmla="*/ 2231607 h 2323145"/>
              <a:gd name="connsiteX238" fmla="*/ 938600 w 11269336"/>
              <a:gd name="connsiteY238" fmla="*/ 2238113 h 2323145"/>
              <a:gd name="connsiteX239" fmla="*/ 791788 w 11269336"/>
              <a:gd name="connsiteY239" fmla="*/ 2293224 h 2323145"/>
              <a:gd name="connsiteX240" fmla="*/ 706914 w 11269336"/>
              <a:gd name="connsiteY240" fmla="*/ 2305046 h 2323145"/>
              <a:gd name="connsiteX241" fmla="*/ 675971 w 11269336"/>
              <a:gd name="connsiteY241" fmla="*/ 2304030 h 2323145"/>
              <a:gd name="connsiteX242" fmla="*/ 624180 w 11269336"/>
              <a:gd name="connsiteY242" fmla="*/ 2302650 h 2323145"/>
              <a:gd name="connsiteX243" fmla="*/ 583453 w 11269336"/>
              <a:gd name="connsiteY243" fmla="*/ 2288788 h 2323145"/>
              <a:gd name="connsiteX244" fmla="*/ 540946 w 11269336"/>
              <a:gd name="connsiteY244" fmla="*/ 2292721 h 2323145"/>
              <a:gd name="connsiteX245" fmla="*/ 533680 w 11269336"/>
              <a:gd name="connsiteY245" fmla="*/ 2310233 h 2323145"/>
              <a:gd name="connsiteX246" fmla="*/ 487366 w 11269336"/>
              <a:gd name="connsiteY246" fmla="*/ 2309053 h 2323145"/>
              <a:gd name="connsiteX247" fmla="*/ 416820 w 11269336"/>
              <a:gd name="connsiteY247" fmla="*/ 2305443 h 2323145"/>
              <a:gd name="connsiteX248" fmla="*/ 376805 w 11269336"/>
              <a:gd name="connsiteY248" fmla="*/ 2307647 h 2323145"/>
              <a:gd name="connsiteX249" fmla="*/ 266777 w 11269336"/>
              <a:gd name="connsiteY249" fmla="*/ 2309012 h 2323145"/>
              <a:gd name="connsiteX250" fmla="*/ 156013 w 11269336"/>
              <a:gd name="connsiteY250" fmla="*/ 2306832 h 2323145"/>
              <a:gd name="connsiteX251" fmla="*/ 87258 w 11269336"/>
              <a:gd name="connsiteY251" fmla="*/ 2285511 h 2323145"/>
              <a:gd name="connsiteX252" fmla="*/ 23798 w 11269336"/>
              <a:gd name="connsiteY252" fmla="*/ 2281822 h 2323145"/>
              <a:gd name="connsiteX253" fmla="*/ 0 w 11269336"/>
              <a:gd name="connsiteY253" fmla="*/ 2285369 h 2323145"/>
              <a:gd name="connsiteX254" fmla="*/ 0 w 11269336"/>
              <a:gd name="connsiteY25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67257 w 11269336"/>
              <a:gd name="connsiteY142" fmla="*/ 2196121 h 2323145"/>
              <a:gd name="connsiteX143" fmla="*/ 4405765 w 11269336"/>
              <a:gd name="connsiteY143" fmla="*/ 2199902 h 2323145"/>
              <a:gd name="connsiteX144" fmla="*/ 4401354 w 11269336"/>
              <a:gd name="connsiteY144" fmla="*/ 2194745 h 2323145"/>
              <a:gd name="connsiteX145" fmla="*/ 4366646 w 11269336"/>
              <a:gd name="connsiteY145" fmla="*/ 2198564 h 2323145"/>
              <a:gd name="connsiteX146" fmla="*/ 4354009 w 11269336"/>
              <a:gd name="connsiteY146" fmla="*/ 2204984 h 2323145"/>
              <a:gd name="connsiteX147" fmla="*/ 4348284 w 11269336"/>
              <a:gd name="connsiteY147" fmla="*/ 2205270 h 2323145"/>
              <a:gd name="connsiteX148" fmla="*/ 4333906 w 11269336"/>
              <a:gd name="connsiteY148" fmla="*/ 2205251 h 2323145"/>
              <a:gd name="connsiteX149" fmla="*/ 4308819 w 11269336"/>
              <a:gd name="connsiteY149" fmla="*/ 2203822 h 2323145"/>
              <a:gd name="connsiteX150" fmla="*/ 4301210 w 11269336"/>
              <a:gd name="connsiteY150" fmla="*/ 2204456 h 2323145"/>
              <a:gd name="connsiteX151" fmla="*/ 4283095 w 11269336"/>
              <a:gd name="connsiteY151" fmla="*/ 2198177 h 2323145"/>
              <a:gd name="connsiteX152" fmla="*/ 4250119 w 11269336"/>
              <a:gd name="connsiteY152" fmla="*/ 2196342 h 2323145"/>
              <a:gd name="connsiteX153" fmla="*/ 4189203 w 11269336"/>
              <a:gd name="connsiteY153" fmla="*/ 2178994 h 2323145"/>
              <a:gd name="connsiteX154" fmla="*/ 4154035 w 11269336"/>
              <a:gd name="connsiteY154" fmla="*/ 2171950 h 2323145"/>
              <a:gd name="connsiteX155" fmla="*/ 4129569 w 11269336"/>
              <a:gd name="connsiteY155" fmla="*/ 2163850 h 2323145"/>
              <a:gd name="connsiteX156" fmla="*/ 4061250 w 11269336"/>
              <a:gd name="connsiteY156" fmla="*/ 2159236 h 2323145"/>
              <a:gd name="connsiteX157" fmla="*/ 3945480 w 11269336"/>
              <a:gd name="connsiteY157" fmla="*/ 2158279 h 2323145"/>
              <a:gd name="connsiteX158" fmla="*/ 3921468 w 11269336"/>
              <a:gd name="connsiteY158" fmla="*/ 2156588 h 2323145"/>
              <a:gd name="connsiteX159" fmla="*/ 3903348 w 11269336"/>
              <a:gd name="connsiteY159" fmla="*/ 2149220 h 2323145"/>
              <a:gd name="connsiteX160" fmla="*/ 3901342 w 11269336"/>
              <a:gd name="connsiteY160" fmla="*/ 2142355 h 2323145"/>
              <a:gd name="connsiteX161" fmla="*/ 3888539 w 11269336"/>
              <a:gd name="connsiteY161" fmla="*/ 2140476 h 2323145"/>
              <a:gd name="connsiteX162" fmla="*/ 3885662 w 11269336"/>
              <a:gd name="connsiteY162" fmla="*/ 2138740 h 2323145"/>
              <a:gd name="connsiteX163" fmla="*/ 3868627 w 11269336"/>
              <a:gd name="connsiteY163" fmla="*/ 2130023 h 2323145"/>
              <a:gd name="connsiteX164" fmla="*/ 3819177 w 11269336"/>
              <a:gd name="connsiteY164" fmla="*/ 2142111 h 2323145"/>
              <a:gd name="connsiteX165" fmla="*/ 3769100 w 11269336"/>
              <a:gd name="connsiteY165" fmla="*/ 2131731 h 2323145"/>
              <a:gd name="connsiteX166" fmla="*/ 3562752 w 11269336"/>
              <a:gd name="connsiteY166" fmla="*/ 2131785 h 2323145"/>
              <a:gd name="connsiteX167" fmla="*/ 3541402 w 11269336"/>
              <a:gd name="connsiteY167" fmla="*/ 2106821 h 2323145"/>
              <a:gd name="connsiteX168" fmla="*/ 3365341 w 11269336"/>
              <a:gd name="connsiteY168" fmla="*/ 2077638 h 2323145"/>
              <a:gd name="connsiteX169" fmla="*/ 3170922 w 11269336"/>
              <a:gd name="connsiteY169" fmla="*/ 2115957 h 2323145"/>
              <a:gd name="connsiteX170" fmla="*/ 3156256 w 11269336"/>
              <a:gd name="connsiteY170" fmla="*/ 2124773 h 2323145"/>
              <a:gd name="connsiteX171" fmla="*/ 3140298 w 11269336"/>
              <a:gd name="connsiteY171" fmla="*/ 2129182 h 2323145"/>
              <a:gd name="connsiteX172" fmla="*/ 3138514 w 11269336"/>
              <a:gd name="connsiteY172" fmla="*/ 2128069 h 2323145"/>
              <a:gd name="connsiteX173" fmla="*/ 3120467 w 11269336"/>
              <a:gd name="connsiteY173" fmla="*/ 2128281 h 2323145"/>
              <a:gd name="connsiteX174" fmla="*/ 3116175 w 11269336"/>
              <a:gd name="connsiteY174" fmla="*/ 2131633 h 2323145"/>
              <a:gd name="connsiteX175" fmla="*/ 3103685 w 11269336"/>
              <a:gd name="connsiteY175" fmla="*/ 2132814 h 2323145"/>
              <a:gd name="connsiteX176" fmla="*/ 3078794 w 11269336"/>
              <a:gd name="connsiteY176" fmla="*/ 2137935 h 2323145"/>
              <a:gd name="connsiteX177" fmla="*/ 3074407 w 11269336"/>
              <a:gd name="connsiteY177" fmla="*/ 2136274 h 2323145"/>
              <a:gd name="connsiteX178" fmla="*/ 3037285 w 11269336"/>
              <a:gd name="connsiteY178" fmla="*/ 2139919 h 2323145"/>
              <a:gd name="connsiteX179" fmla="*/ 3036901 w 11269336"/>
              <a:gd name="connsiteY179" fmla="*/ 2138726 h 2323145"/>
              <a:gd name="connsiteX180" fmla="*/ 3026996 w 11269336"/>
              <a:gd name="connsiteY180" fmla="*/ 2134322 h 2323145"/>
              <a:gd name="connsiteX181" fmla="*/ 3007772 w 11269336"/>
              <a:gd name="connsiteY181" fmla="*/ 2128742 h 2323145"/>
              <a:gd name="connsiteX182" fmla="*/ 2965030 w 11269336"/>
              <a:gd name="connsiteY182" fmla="*/ 2100494 h 2323145"/>
              <a:gd name="connsiteX183" fmla="*/ 2926342 w 11269336"/>
              <a:gd name="connsiteY183" fmla="*/ 2104155 h 2323145"/>
              <a:gd name="connsiteX184" fmla="*/ 2918608 w 11269336"/>
              <a:gd name="connsiteY184" fmla="*/ 2104215 h 2323145"/>
              <a:gd name="connsiteX185" fmla="*/ 2918475 w 11269336"/>
              <a:gd name="connsiteY185" fmla="*/ 2103937 h 2323145"/>
              <a:gd name="connsiteX186" fmla="*/ 2910360 w 11269336"/>
              <a:gd name="connsiteY186" fmla="*/ 2103444 h 2323145"/>
              <a:gd name="connsiteX187" fmla="*/ 2904507 w 11269336"/>
              <a:gd name="connsiteY187" fmla="*/ 2104326 h 2323145"/>
              <a:gd name="connsiteX188" fmla="*/ 2889503 w 11269336"/>
              <a:gd name="connsiteY188" fmla="*/ 2104443 h 2323145"/>
              <a:gd name="connsiteX189" fmla="*/ 2884480 w 11269336"/>
              <a:gd name="connsiteY189" fmla="*/ 2102626 h 2323145"/>
              <a:gd name="connsiteX190" fmla="*/ 2882689 w 11269336"/>
              <a:gd name="connsiteY190" fmla="*/ 2099228 h 2323145"/>
              <a:gd name="connsiteX191" fmla="*/ 2881291 w 11269336"/>
              <a:gd name="connsiteY191" fmla="*/ 2099618 h 2323145"/>
              <a:gd name="connsiteX192" fmla="*/ 2853979 w 11269336"/>
              <a:gd name="connsiteY192" fmla="*/ 2090388 h 2323145"/>
              <a:gd name="connsiteX193" fmla="*/ 2791790 w 11269336"/>
              <a:gd name="connsiteY193" fmla="*/ 2080332 h 2323145"/>
              <a:gd name="connsiteX194" fmla="*/ 2755844 w 11269336"/>
              <a:gd name="connsiteY194" fmla="*/ 2078874 h 2323145"/>
              <a:gd name="connsiteX195" fmla="*/ 2657742 w 11269336"/>
              <a:gd name="connsiteY195" fmla="*/ 2070179 h 2323145"/>
              <a:gd name="connsiteX196" fmla="*/ 2559549 w 11269336"/>
              <a:gd name="connsiteY196" fmla="*/ 2057873 h 2323145"/>
              <a:gd name="connsiteX197" fmla="*/ 2512054 w 11269336"/>
              <a:gd name="connsiteY197" fmla="*/ 2031671 h 2323145"/>
              <a:gd name="connsiteX198" fmla="*/ 2506437 w 11269336"/>
              <a:gd name="connsiteY198" fmla="*/ 2030918 h 2323145"/>
              <a:gd name="connsiteX199" fmla="*/ 2491752 w 11269336"/>
              <a:gd name="connsiteY199" fmla="*/ 2033906 h 2323145"/>
              <a:gd name="connsiteX200" fmla="*/ 2486338 w 11269336"/>
              <a:gd name="connsiteY200" fmla="*/ 2035862 h 2323145"/>
              <a:gd name="connsiteX201" fmla="*/ 2478186 w 11269336"/>
              <a:gd name="connsiteY201" fmla="*/ 2036953 h 2323145"/>
              <a:gd name="connsiteX202" fmla="*/ 2477950 w 11269336"/>
              <a:gd name="connsiteY202" fmla="*/ 2036715 h 2323145"/>
              <a:gd name="connsiteX203" fmla="*/ 2470381 w 11269336"/>
              <a:gd name="connsiteY203" fmla="*/ 2038256 h 2323145"/>
              <a:gd name="connsiteX204" fmla="*/ 2433781 w 11269336"/>
              <a:gd name="connsiteY204" fmla="*/ 2049140 h 2323145"/>
              <a:gd name="connsiteX205" fmla="*/ 2381172 w 11269336"/>
              <a:gd name="connsiteY205" fmla="*/ 2030645 h 2323145"/>
              <a:gd name="connsiteX206" fmla="*/ 2360198 w 11269336"/>
              <a:gd name="connsiteY206" fmla="*/ 2029059 h 2323145"/>
              <a:gd name="connsiteX207" fmla="*/ 2348815 w 11269336"/>
              <a:gd name="connsiteY207" fmla="*/ 2026798 h 2323145"/>
              <a:gd name="connsiteX208" fmla="*/ 2347988 w 11269336"/>
              <a:gd name="connsiteY208" fmla="*/ 2025745 h 2323145"/>
              <a:gd name="connsiteX209" fmla="*/ 2312920 w 11269336"/>
              <a:gd name="connsiteY209" fmla="*/ 2036311 h 2323145"/>
              <a:gd name="connsiteX210" fmla="*/ 2307986 w 11269336"/>
              <a:gd name="connsiteY210" fmla="*/ 2035583 h 2323145"/>
              <a:gd name="connsiteX211" fmla="*/ 2285481 w 11269336"/>
              <a:gd name="connsiteY211" fmla="*/ 2045197 h 2323145"/>
              <a:gd name="connsiteX212" fmla="*/ 2273666 w 11269336"/>
              <a:gd name="connsiteY212" fmla="*/ 2048710 h 2323145"/>
              <a:gd name="connsiteX213" fmla="*/ 2270719 w 11269336"/>
              <a:gd name="connsiteY213" fmla="*/ 2052702 h 2323145"/>
              <a:gd name="connsiteX214" fmla="*/ 2253080 w 11269336"/>
              <a:gd name="connsiteY214" fmla="*/ 2056363 h 2323145"/>
              <a:gd name="connsiteX215" fmla="*/ 2250906 w 11269336"/>
              <a:gd name="connsiteY215" fmla="*/ 2055654 h 2323145"/>
              <a:gd name="connsiteX216" fmla="*/ 2236905 w 11269336"/>
              <a:gd name="connsiteY216" fmla="*/ 2062882 h 2323145"/>
              <a:gd name="connsiteX217" fmla="*/ 2225830 w 11269336"/>
              <a:gd name="connsiteY217" fmla="*/ 2074027 h 2323145"/>
              <a:gd name="connsiteX218" fmla="*/ 2073776 w 11269336"/>
              <a:gd name="connsiteY218" fmla="*/ 2089244 h 2323145"/>
              <a:gd name="connsiteX219" fmla="*/ 1948256 w 11269336"/>
              <a:gd name="connsiteY219" fmla="*/ 2146616 h 2323145"/>
              <a:gd name="connsiteX220" fmla="*/ 1865582 w 11269336"/>
              <a:gd name="connsiteY220" fmla="*/ 2153738 h 2323145"/>
              <a:gd name="connsiteX221" fmla="*/ 1835210 w 11269336"/>
              <a:gd name="connsiteY221" fmla="*/ 2134244 h 2323145"/>
              <a:gd name="connsiteX222" fmla="*/ 1632661 w 11269336"/>
              <a:gd name="connsiteY222" fmla="*/ 2173882 h 2323145"/>
              <a:gd name="connsiteX223" fmla="*/ 1579590 w 11269336"/>
              <a:gd name="connsiteY223" fmla="*/ 2173680 h 2323145"/>
              <a:gd name="connsiteX224" fmla="*/ 1535601 w 11269336"/>
              <a:gd name="connsiteY224" fmla="*/ 2194590 h 2323145"/>
              <a:gd name="connsiteX225" fmla="*/ 1515594 w 11269336"/>
              <a:gd name="connsiteY225" fmla="*/ 2189622 h 2323145"/>
              <a:gd name="connsiteX226" fmla="*/ 1512113 w 11269336"/>
              <a:gd name="connsiteY226" fmla="*/ 2188534 h 2323145"/>
              <a:gd name="connsiteX227" fmla="*/ 1498838 w 11269336"/>
              <a:gd name="connsiteY227" fmla="*/ 2189213 h 2323145"/>
              <a:gd name="connsiteX228" fmla="*/ 1494279 w 11269336"/>
              <a:gd name="connsiteY228" fmla="*/ 2183112 h 2323145"/>
              <a:gd name="connsiteX229" fmla="*/ 1473714 w 11269336"/>
              <a:gd name="connsiteY229" fmla="*/ 2179625 h 2323145"/>
              <a:gd name="connsiteX230" fmla="*/ 1449503 w 11269336"/>
              <a:gd name="connsiteY230" fmla="*/ 2182633 h 2323145"/>
              <a:gd name="connsiteX231" fmla="*/ 1266687 w 11269336"/>
              <a:gd name="connsiteY231" fmla="*/ 2212688 h 2323145"/>
              <a:gd name="connsiteX232" fmla="*/ 1239614 w 11269336"/>
              <a:gd name="connsiteY232" fmla="*/ 2209727 h 2323145"/>
              <a:gd name="connsiteX233" fmla="*/ 1202436 w 11269336"/>
              <a:gd name="connsiteY233" fmla="*/ 2209817 h 2323145"/>
              <a:gd name="connsiteX234" fmla="*/ 1136097 w 11269336"/>
              <a:gd name="connsiteY234" fmla="*/ 2205112 h 2323145"/>
              <a:gd name="connsiteX235" fmla="*/ 988232 w 11269336"/>
              <a:gd name="connsiteY235" fmla="*/ 2235635 h 2323145"/>
              <a:gd name="connsiteX236" fmla="*/ 981959 w 11269336"/>
              <a:gd name="connsiteY236" fmla="*/ 2231607 h 2323145"/>
              <a:gd name="connsiteX237" fmla="*/ 938600 w 11269336"/>
              <a:gd name="connsiteY237" fmla="*/ 2238113 h 2323145"/>
              <a:gd name="connsiteX238" fmla="*/ 791788 w 11269336"/>
              <a:gd name="connsiteY238" fmla="*/ 2293224 h 2323145"/>
              <a:gd name="connsiteX239" fmla="*/ 706914 w 11269336"/>
              <a:gd name="connsiteY239" fmla="*/ 2305046 h 2323145"/>
              <a:gd name="connsiteX240" fmla="*/ 675971 w 11269336"/>
              <a:gd name="connsiteY240" fmla="*/ 2304030 h 2323145"/>
              <a:gd name="connsiteX241" fmla="*/ 624180 w 11269336"/>
              <a:gd name="connsiteY241" fmla="*/ 2302650 h 2323145"/>
              <a:gd name="connsiteX242" fmla="*/ 583453 w 11269336"/>
              <a:gd name="connsiteY242" fmla="*/ 2288788 h 2323145"/>
              <a:gd name="connsiteX243" fmla="*/ 540946 w 11269336"/>
              <a:gd name="connsiteY243" fmla="*/ 2292721 h 2323145"/>
              <a:gd name="connsiteX244" fmla="*/ 533680 w 11269336"/>
              <a:gd name="connsiteY244" fmla="*/ 2310233 h 2323145"/>
              <a:gd name="connsiteX245" fmla="*/ 487366 w 11269336"/>
              <a:gd name="connsiteY245" fmla="*/ 2309053 h 2323145"/>
              <a:gd name="connsiteX246" fmla="*/ 416820 w 11269336"/>
              <a:gd name="connsiteY246" fmla="*/ 2305443 h 2323145"/>
              <a:gd name="connsiteX247" fmla="*/ 376805 w 11269336"/>
              <a:gd name="connsiteY247" fmla="*/ 2307647 h 2323145"/>
              <a:gd name="connsiteX248" fmla="*/ 266777 w 11269336"/>
              <a:gd name="connsiteY248" fmla="*/ 2309012 h 2323145"/>
              <a:gd name="connsiteX249" fmla="*/ 156013 w 11269336"/>
              <a:gd name="connsiteY249" fmla="*/ 2306832 h 2323145"/>
              <a:gd name="connsiteX250" fmla="*/ 87258 w 11269336"/>
              <a:gd name="connsiteY250" fmla="*/ 2285511 h 2323145"/>
              <a:gd name="connsiteX251" fmla="*/ 23798 w 11269336"/>
              <a:gd name="connsiteY251" fmla="*/ 2281822 h 2323145"/>
              <a:gd name="connsiteX252" fmla="*/ 0 w 11269336"/>
              <a:gd name="connsiteY252" fmla="*/ 2285369 h 2323145"/>
              <a:gd name="connsiteX253" fmla="*/ 0 w 11269336"/>
              <a:gd name="connsiteY25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67257 w 11269336"/>
              <a:gd name="connsiteY141" fmla="*/ 2196121 h 2323145"/>
              <a:gd name="connsiteX142" fmla="*/ 4405765 w 11269336"/>
              <a:gd name="connsiteY142" fmla="*/ 2199902 h 2323145"/>
              <a:gd name="connsiteX143" fmla="*/ 4401354 w 11269336"/>
              <a:gd name="connsiteY143" fmla="*/ 2194745 h 2323145"/>
              <a:gd name="connsiteX144" fmla="*/ 4366646 w 11269336"/>
              <a:gd name="connsiteY144" fmla="*/ 2198564 h 2323145"/>
              <a:gd name="connsiteX145" fmla="*/ 4354009 w 11269336"/>
              <a:gd name="connsiteY145" fmla="*/ 2204984 h 2323145"/>
              <a:gd name="connsiteX146" fmla="*/ 4348284 w 11269336"/>
              <a:gd name="connsiteY146" fmla="*/ 2205270 h 2323145"/>
              <a:gd name="connsiteX147" fmla="*/ 4333906 w 11269336"/>
              <a:gd name="connsiteY147" fmla="*/ 2205251 h 2323145"/>
              <a:gd name="connsiteX148" fmla="*/ 4308819 w 11269336"/>
              <a:gd name="connsiteY148" fmla="*/ 2203822 h 2323145"/>
              <a:gd name="connsiteX149" fmla="*/ 4301210 w 11269336"/>
              <a:gd name="connsiteY149" fmla="*/ 2204456 h 2323145"/>
              <a:gd name="connsiteX150" fmla="*/ 4283095 w 11269336"/>
              <a:gd name="connsiteY150" fmla="*/ 2198177 h 2323145"/>
              <a:gd name="connsiteX151" fmla="*/ 4250119 w 11269336"/>
              <a:gd name="connsiteY151" fmla="*/ 2196342 h 2323145"/>
              <a:gd name="connsiteX152" fmla="*/ 4189203 w 11269336"/>
              <a:gd name="connsiteY152" fmla="*/ 2178994 h 2323145"/>
              <a:gd name="connsiteX153" fmla="*/ 4154035 w 11269336"/>
              <a:gd name="connsiteY153" fmla="*/ 2171950 h 2323145"/>
              <a:gd name="connsiteX154" fmla="*/ 4129569 w 11269336"/>
              <a:gd name="connsiteY154" fmla="*/ 2163850 h 2323145"/>
              <a:gd name="connsiteX155" fmla="*/ 4061250 w 11269336"/>
              <a:gd name="connsiteY155" fmla="*/ 2159236 h 2323145"/>
              <a:gd name="connsiteX156" fmla="*/ 3945480 w 11269336"/>
              <a:gd name="connsiteY156" fmla="*/ 2158279 h 2323145"/>
              <a:gd name="connsiteX157" fmla="*/ 3921468 w 11269336"/>
              <a:gd name="connsiteY157" fmla="*/ 2156588 h 2323145"/>
              <a:gd name="connsiteX158" fmla="*/ 3903348 w 11269336"/>
              <a:gd name="connsiteY158" fmla="*/ 2149220 h 2323145"/>
              <a:gd name="connsiteX159" fmla="*/ 3901342 w 11269336"/>
              <a:gd name="connsiteY159" fmla="*/ 2142355 h 2323145"/>
              <a:gd name="connsiteX160" fmla="*/ 3888539 w 11269336"/>
              <a:gd name="connsiteY160" fmla="*/ 2140476 h 2323145"/>
              <a:gd name="connsiteX161" fmla="*/ 3885662 w 11269336"/>
              <a:gd name="connsiteY161" fmla="*/ 2138740 h 2323145"/>
              <a:gd name="connsiteX162" fmla="*/ 3868627 w 11269336"/>
              <a:gd name="connsiteY162" fmla="*/ 2130023 h 2323145"/>
              <a:gd name="connsiteX163" fmla="*/ 3819177 w 11269336"/>
              <a:gd name="connsiteY163" fmla="*/ 2142111 h 2323145"/>
              <a:gd name="connsiteX164" fmla="*/ 3769100 w 11269336"/>
              <a:gd name="connsiteY164" fmla="*/ 2131731 h 2323145"/>
              <a:gd name="connsiteX165" fmla="*/ 3562752 w 11269336"/>
              <a:gd name="connsiteY165" fmla="*/ 2131785 h 2323145"/>
              <a:gd name="connsiteX166" fmla="*/ 3541402 w 11269336"/>
              <a:gd name="connsiteY166" fmla="*/ 2106821 h 2323145"/>
              <a:gd name="connsiteX167" fmla="*/ 3365341 w 11269336"/>
              <a:gd name="connsiteY167" fmla="*/ 2077638 h 2323145"/>
              <a:gd name="connsiteX168" fmla="*/ 3170922 w 11269336"/>
              <a:gd name="connsiteY168" fmla="*/ 2115957 h 2323145"/>
              <a:gd name="connsiteX169" fmla="*/ 3156256 w 11269336"/>
              <a:gd name="connsiteY169" fmla="*/ 2124773 h 2323145"/>
              <a:gd name="connsiteX170" fmla="*/ 3140298 w 11269336"/>
              <a:gd name="connsiteY170" fmla="*/ 2129182 h 2323145"/>
              <a:gd name="connsiteX171" fmla="*/ 3138514 w 11269336"/>
              <a:gd name="connsiteY171" fmla="*/ 2128069 h 2323145"/>
              <a:gd name="connsiteX172" fmla="*/ 3120467 w 11269336"/>
              <a:gd name="connsiteY172" fmla="*/ 2128281 h 2323145"/>
              <a:gd name="connsiteX173" fmla="*/ 3116175 w 11269336"/>
              <a:gd name="connsiteY173" fmla="*/ 2131633 h 2323145"/>
              <a:gd name="connsiteX174" fmla="*/ 3103685 w 11269336"/>
              <a:gd name="connsiteY174" fmla="*/ 2132814 h 2323145"/>
              <a:gd name="connsiteX175" fmla="*/ 3078794 w 11269336"/>
              <a:gd name="connsiteY175" fmla="*/ 2137935 h 2323145"/>
              <a:gd name="connsiteX176" fmla="*/ 3074407 w 11269336"/>
              <a:gd name="connsiteY176" fmla="*/ 2136274 h 2323145"/>
              <a:gd name="connsiteX177" fmla="*/ 3037285 w 11269336"/>
              <a:gd name="connsiteY177" fmla="*/ 2139919 h 2323145"/>
              <a:gd name="connsiteX178" fmla="*/ 3036901 w 11269336"/>
              <a:gd name="connsiteY178" fmla="*/ 2138726 h 2323145"/>
              <a:gd name="connsiteX179" fmla="*/ 3026996 w 11269336"/>
              <a:gd name="connsiteY179" fmla="*/ 2134322 h 2323145"/>
              <a:gd name="connsiteX180" fmla="*/ 3007772 w 11269336"/>
              <a:gd name="connsiteY180" fmla="*/ 2128742 h 2323145"/>
              <a:gd name="connsiteX181" fmla="*/ 2965030 w 11269336"/>
              <a:gd name="connsiteY181" fmla="*/ 2100494 h 2323145"/>
              <a:gd name="connsiteX182" fmla="*/ 2926342 w 11269336"/>
              <a:gd name="connsiteY182" fmla="*/ 2104155 h 2323145"/>
              <a:gd name="connsiteX183" fmla="*/ 2918608 w 11269336"/>
              <a:gd name="connsiteY183" fmla="*/ 2104215 h 2323145"/>
              <a:gd name="connsiteX184" fmla="*/ 2918475 w 11269336"/>
              <a:gd name="connsiteY184" fmla="*/ 2103937 h 2323145"/>
              <a:gd name="connsiteX185" fmla="*/ 2910360 w 11269336"/>
              <a:gd name="connsiteY185" fmla="*/ 2103444 h 2323145"/>
              <a:gd name="connsiteX186" fmla="*/ 2904507 w 11269336"/>
              <a:gd name="connsiteY186" fmla="*/ 2104326 h 2323145"/>
              <a:gd name="connsiteX187" fmla="*/ 2889503 w 11269336"/>
              <a:gd name="connsiteY187" fmla="*/ 2104443 h 2323145"/>
              <a:gd name="connsiteX188" fmla="*/ 2884480 w 11269336"/>
              <a:gd name="connsiteY188" fmla="*/ 2102626 h 2323145"/>
              <a:gd name="connsiteX189" fmla="*/ 2882689 w 11269336"/>
              <a:gd name="connsiteY189" fmla="*/ 2099228 h 2323145"/>
              <a:gd name="connsiteX190" fmla="*/ 2881291 w 11269336"/>
              <a:gd name="connsiteY190" fmla="*/ 2099618 h 2323145"/>
              <a:gd name="connsiteX191" fmla="*/ 2853979 w 11269336"/>
              <a:gd name="connsiteY191" fmla="*/ 2090388 h 2323145"/>
              <a:gd name="connsiteX192" fmla="*/ 2791790 w 11269336"/>
              <a:gd name="connsiteY192" fmla="*/ 2080332 h 2323145"/>
              <a:gd name="connsiteX193" fmla="*/ 2755844 w 11269336"/>
              <a:gd name="connsiteY193" fmla="*/ 2078874 h 2323145"/>
              <a:gd name="connsiteX194" fmla="*/ 2657742 w 11269336"/>
              <a:gd name="connsiteY194" fmla="*/ 2070179 h 2323145"/>
              <a:gd name="connsiteX195" fmla="*/ 2559549 w 11269336"/>
              <a:gd name="connsiteY195" fmla="*/ 2057873 h 2323145"/>
              <a:gd name="connsiteX196" fmla="*/ 2512054 w 11269336"/>
              <a:gd name="connsiteY196" fmla="*/ 2031671 h 2323145"/>
              <a:gd name="connsiteX197" fmla="*/ 2506437 w 11269336"/>
              <a:gd name="connsiteY197" fmla="*/ 2030918 h 2323145"/>
              <a:gd name="connsiteX198" fmla="*/ 2491752 w 11269336"/>
              <a:gd name="connsiteY198" fmla="*/ 2033906 h 2323145"/>
              <a:gd name="connsiteX199" fmla="*/ 2486338 w 11269336"/>
              <a:gd name="connsiteY199" fmla="*/ 2035862 h 2323145"/>
              <a:gd name="connsiteX200" fmla="*/ 2478186 w 11269336"/>
              <a:gd name="connsiteY200" fmla="*/ 2036953 h 2323145"/>
              <a:gd name="connsiteX201" fmla="*/ 2477950 w 11269336"/>
              <a:gd name="connsiteY201" fmla="*/ 2036715 h 2323145"/>
              <a:gd name="connsiteX202" fmla="*/ 2470381 w 11269336"/>
              <a:gd name="connsiteY202" fmla="*/ 2038256 h 2323145"/>
              <a:gd name="connsiteX203" fmla="*/ 2433781 w 11269336"/>
              <a:gd name="connsiteY203" fmla="*/ 2049140 h 2323145"/>
              <a:gd name="connsiteX204" fmla="*/ 2381172 w 11269336"/>
              <a:gd name="connsiteY204" fmla="*/ 2030645 h 2323145"/>
              <a:gd name="connsiteX205" fmla="*/ 2360198 w 11269336"/>
              <a:gd name="connsiteY205" fmla="*/ 2029059 h 2323145"/>
              <a:gd name="connsiteX206" fmla="*/ 2348815 w 11269336"/>
              <a:gd name="connsiteY206" fmla="*/ 2026798 h 2323145"/>
              <a:gd name="connsiteX207" fmla="*/ 2347988 w 11269336"/>
              <a:gd name="connsiteY207" fmla="*/ 2025745 h 2323145"/>
              <a:gd name="connsiteX208" fmla="*/ 2312920 w 11269336"/>
              <a:gd name="connsiteY208" fmla="*/ 2036311 h 2323145"/>
              <a:gd name="connsiteX209" fmla="*/ 2307986 w 11269336"/>
              <a:gd name="connsiteY209" fmla="*/ 2035583 h 2323145"/>
              <a:gd name="connsiteX210" fmla="*/ 2285481 w 11269336"/>
              <a:gd name="connsiteY210" fmla="*/ 2045197 h 2323145"/>
              <a:gd name="connsiteX211" fmla="*/ 2273666 w 11269336"/>
              <a:gd name="connsiteY211" fmla="*/ 2048710 h 2323145"/>
              <a:gd name="connsiteX212" fmla="*/ 2270719 w 11269336"/>
              <a:gd name="connsiteY212" fmla="*/ 2052702 h 2323145"/>
              <a:gd name="connsiteX213" fmla="*/ 2253080 w 11269336"/>
              <a:gd name="connsiteY213" fmla="*/ 2056363 h 2323145"/>
              <a:gd name="connsiteX214" fmla="*/ 2250906 w 11269336"/>
              <a:gd name="connsiteY214" fmla="*/ 2055654 h 2323145"/>
              <a:gd name="connsiteX215" fmla="*/ 2236905 w 11269336"/>
              <a:gd name="connsiteY215" fmla="*/ 2062882 h 2323145"/>
              <a:gd name="connsiteX216" fmla="*/ 2225830 w 11269336"/>
              <a:gd name="connsiteY216" fmla="*/ 2074027 h 2323145"/>
              <a:gd name="connsiteX217" fmla="*/ 2073776 w 11269336"/>
              <a:gd name="connsiteY217" fmla="*/ 2089244 h 2323145"/>
              <a:gd name="connsiteX218" fmla="*/ 1948256 w 11269336"/>
              <a:gd name="connsiteY218" fmla="*/ 2146616 h 2323145"/>
              <a:gd name="connsiteX219" fmla="*/ 1865582 w 11269336"/>
              <a:gd name="connsiteY219" fmla="*/ 2153738 h 2323145"/>
              <a:gd name="connsiteX220" fmla="*/ 1835210 w 11269336"/>
              <a:gd name="connsiteY220" fmla="*/ 2134244 h 2323145"/>
              <a:gd name="connsiteX221" fmla="*/ 1632661 w 11269336"/>
              <a:gd name="connsiteY221" fmla="*/ 2173882 h 2323145"/>
              <a:gd name="connsiteX222" fmla="*/ 1579590 w 11269336"/>
              <a:gd name="connsiteY222" fmla="*/ 2173680 h 2323145"/>
              <a:gd name="connsiteX223" fmla="*/ 1535601 w 11269336"/>
              <a:gd name="connsiteY223" fmla="*/ 2194590 h 2323145"/>
              <a:gd name="connsiteX224" fmla="*/ 1515594 w 11269336"/>
              <a:gd name="connsiteY224" fmla="*/ 2189622 h 2323145"/>
              <a:gd name="connsiteX225" fmla="*/ 1512113 w 11269336"/>
              <a:gd name="connsiteY225" fmla="*/ 2188534 h 2323145"/>
              <a:gd name="connsiteX226" fmla="*/ 1498838 w 11269336"/>
              <a:gd name="connsiteY226" fmla="*/ 2189213 h 2323145"/>
              <a:gd name="connsiteX227" fmla="*/ 1494279 w 11269336"/>
              <a:gd name="connsiteY227" fmla="*/ 2183112 h 2323145"/>
              <a:gd name="connsiteX228" fmla="*/ 1473714 w 11269336"/>
              <a:gd name="connsiteY228" fmla="*/ 2179625 h 2323145"/>
              <a:gd name="connsiteX229" fmla="*/ 1449503 w 11269336"/>
              <a:gd name="connsiteY229" fmla="*/ 2182633 h 2323145"/>
              <a:gd name="connsiteX230" fmla="*/ 1266687 w 11269336"/>
              <a:gd name="connsiteY230" fmla="*/ 2212688 h 2323145"/>
              <a:gd name="connsiteX231" fmla="*/ 1239614 w 11269336"/>
              <a:gd name="connsiteY231" fmla="*/ 2209727 h 2323145"/>
              <a:gd name="connsiteX232" fmla="*/ 1202436 w 11269336"/>
              <a:gd name="connsiteY232" fmla="*/ 2209817 h 2323145"/>
              <a:gd name="connsiteX233" fmla="*/ 1136097 w 11269336"/>
              <a:gd name="connsiteY233" fmla="*/ 2205112 h 2323145"/>
              <a:gd name="connsiteX234" fmla="*/ 988232 w 11269336"/>
              <a:gd name="connsiteY234" fmla="*/ 2235635 h 2323145"/>
              <a:gd name="connsiteX235" fmla="*/ 981959 w 11269336"/>
              <a:gd name="connsiteY235" fmla="*/ 2231607 h 2323145"/>
              <a:gd name="connsiteX236" fmla="*/ 938600 w 11269336"/>
              <a:gd name="connsiteY236" fmla="*/ 2238113 h 2323145"/>
              <a:gd name="connsiteX237" fmla="*/ 791788 w 11269336"/>
              <a:gd name="connsiteY237" fmla="*/ 2293224 h 2323145"/>
              <a:gd name="connsiteX238" fmla="*/ 706914 w 11269336"/>
              <a:gd name="connsiteY238" fmla="*/ 2305046 h 2323145"/>
              <a:gd name="connsiteX239" fmla="*/ 675971 w 11269336"/>
              <a:gd name="connsiteY239" fmla="*/ 2304030 h 2323145"/>
              <a:gd name="connsiteX240" fmla="*/ 624180 w 11269336"/>
              <a:gd name="connsiteY240" fmla="*/ 2302650 h 2323145"/>
              <a:gd name="connsiteX241" fmla="*/ 583453 w 11269336"/>
              <a:gd name="connsiteY241" fmla="*/ 2288788 h 2323145"/>
              <a:gd name="connsiteX242" fmla="*/ 540946 w 11269336"/>
              <a:gd name="connsiteY242" fmla="*/ 2292721 h 2323145"/>
              <a:gd name="connsiteX243" fmla="*/ 533680 w 11269336"/>
              <a:gd name="connsiteY243" fmla="*/ 2310233 h 2323145"/>
              <a:gd name="connsiteX244" fmla="*/ 487366 w 11269336"/>
              <a:gd name="connsiteY244" fmla="*/ 2309053 h 2323145"/>
              <a:gd name="connsiteX245" fmla="*/ 416820 w 11269336"/>
              <a:gd name="connsiteY245" fmla="*/ 2305443 h 2323145"/>
              <a:gd name="connsiteX246" fmla="*/ 376805 w 11269336"/>
              <a:gd name="connsiteY246" fmla="*/ 2307647 h 2323145"/>
              <a:gd name="connsiteX247" fmla="*/ 266777 w 11269336"/>
              <a:gd name="connsiteY247" fmla="*/ 2309012 h 2323145"/>
              <a:gd name="connsiteX248" fmla="*/ 156013 w 11269336"/>
              <a:gd name="connsiteY248" fmla="*/ 2306832 h 2323145"/>
              <a:gd name="connsiteX249" fmla="*/ 87258 w 11269336"/>
              <a:gd name="connsiteY249" fmla="*/ 2285511 h 2323145"/>
              <a:gd name="connsiteX250" fmla="*/ 23798 w 11269336"/>
              <a:gd name="connsiteY250" fmla="*/ 2281822 h 2323145"/>
              <a:gd name="connsiteX251" fmla="*/ 0 w 11269336"/>
              <a:gd name="connsiteY251" fmla="*/ 2285369 h 2323145"/>
              <a:gd name="connsiteX252" fmla="*/ 0 w 11269336"/>
              <a:gd name="connsiteY25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05765 w 11269336"/>
              <a:gd name="connsiteY141" fmla="*/ 2199902 h 2323145"/>
              <a:gd name="connsiteX142" fmla="*/ 4401354 w 11269336"/>
              <a:gd name="connsiteY142" fmla="*/ 2194745 h 2323145"/>
              <a:gd name="connsiteX143" fmla="*/ 4366646 w 11269336"/>
              <a:gd name="connsiteY143" fmla="*/ 2198564 h 2323145"/>
              <a:gd name="connsiteX144" fmla="*/ 4354009 w 11269336"/>
              <a:gd name="connsiteY144" fmla="*/ 2204984 h 2323145"/>
              <a:gd name="connsiteX145" fmla="*/ 4348284 w 11269336"/>
              <a:gd name="connsiteY145" fmla="*/ 2205270 h 2323145"/>
              <a:gd name="connsiteX146" fmla="*/ 4333906 w 11269336"/>
              <a:gd name="connsiteY146" fmla="*/ 2205251 h 2323145"/>
              <a:gd name="connsiteX147" fmla="*/ 4308819 w 11269336"/>
              <a:gd name="connsiteY147" fmla="*/ 2203822 h 2323145"/>
              <a:gd name="connsiteX148" fmla="*/ 4301210 w 11269336"/>
              <a:gd name="connsiteY148" fmla="*/ 2204456 h 2323145"/>
              <a:gd name="connsiteX149" fmla="*/ 4283095 w 11269336"/>
              <a:gd name="connsiteY149" fmla="*/ 2198177 h 2323145"/>
              <a:gd name="connsiteX150" fmla="*/ 4250119 w 11269336"/>
              <a:gd name="connsiteY150" fmla="*/ 2196342 h 2323145"/>
              <a:gd name="connsiteX151" fmla="*/ 4189203 w 11269336"/>
              <a:gd name="connsiteY151" fmla="*/ 2178994 h 2323145"/>
              <a:gd name="connsiteX152" fmla="*/ 4154035 w 11269336"/>
              <a:gd name="connsiteY152" fmla="*/ 2171950 h 2323145"/>
              <a:gd name="connsiteX153" fmla="*/ 4129569 w 11269336"/>
              <a:gd name="connsiteY153" fmla="*/ 2163850 h 2323145"/>
              <a:gd name="connsiteX154" fmla="*/ 4061250 w 11269336"/>
              <a:gd name="connsiteY154" fmla="*/ 2159236 h 2323145"/>
              <a:gd name="connsiteX155" fmla="*/ 3945480 w 11269336"/>
              <a:gd name="connsiteY155" fmla="*/ 2158279 h 2323145"/>
              <a:gd name="connsiteX156" fmla="*/ 3921468 w 11269336"/>
              <a:gd name="connsiteY156" fmla="*/ 2156588 h 2323145"/>
              <a:gd name="connsiteX157" fmla="*/ 3903348 w 11269336"/>
              <a:gd name="connsiteY157" fmla="*/ 2149220 h 2323145"/>
              <a:gd name="connsiteX158" fmla="*/ 3901342 w 11269336"/>
              <a:gd name="connsiteY158" fmla="*/ 2142355 h 2323145"/>
              <a:gd name="connsiteX159" fmla="*/ 3888539 w 11269336"/>
              <a:gd name="connsiteY159" fmla="*/ 2140476 h 2323145"/>
              <a:gd name="connsiteX160" fmla="*/ 3885662 w 11269336"/>
              <a:gd name="connsiteY160" fmla="*/ 2138740 h 2323145"/>
              <a:gd name="connsiteX161" fmla="*/ 3868627 w 11269336"/>
              <a:gd name="connsiteY161" fmla="*/ 2130023 h 2323145"/>
              <a:gd name="connsiteX162" fmla="*/ 3819177 w 11269336"/>
              <a:gd name="connsiteY162" fmla="*/ 2142111 h 2323145"/>
              <a:gd name="connsiteX163" fmla="*/ 3769100 w 11269336"/>
              <a:gd name="connsiteY163" fmla="*/ 2131731 h 2323145"/>
              <a:gd name="connsiteX164" fmla="*/ 3562752 w 11269336"/>
              <a:gd name="connsiteY164" fmla="*/ 2131785 h 2323145"/>
              <a:gd name="connsiteX165" fmla="*/ 3541402 w 11269336"/>
              <a:gd name="connsiteY165" fmla="*/ 2106821 h 2323145"/>
              <a:gd name="connsiteX166" fmla="*/ 3365341 w 11269336"/>
              <a:gd name="connsiteY166" fmla="*/ 2077638 h 2323145"/>
              <a:gd name="connsiteX167" fmla="*/ 3170922 w 11269336"/>
              <a:gd name="connsiteY167" fmla="*/ 2115957 h 2323145"/>
              <a:gd name="connsiteX168" fmla="*/ 3156256 w 11269336"/>
              <a:gd name="connsiteY168" fmla="*/ 2124773 h 2323145"/>
              <a:gd name="connsiteX169" fmla="*/ 3140298 w 11269336"/>
              <a:gd name="connsiteY169" fmla="*/ 2129182 h 2323145"/>
              <a:gd name="connsiteX170" fmla="*/ 3138514 w 11269336"/>
              <a:gd name="connsiteY170" fmla="*/ 2128069 h 2323145"/>
              <a:gd name="connsiteX171" fmla="*/ 3120467 w 11269336"/>
              <a:gd name="connsiteY171" fmla="*/ 2128281 h 2323145"/>
              <a:gd name="connsiteX172" fmla="*/ 3116175 w 11269336"/>
              <a:gd name="connsiteY172" fmla="*/ 2131633 h 2323145"/>
              <a:gd name="connsiteX173" fmla="*/ 3103685 w 11269336"/>
              <a:gd name="connsiteY173" fmla="*/ 2132814 h 2323145"/>
              <a:gd name="connsiteX174" fmla="*/ 3078794 w 11269336"/>
              <a:gd name="connsiteY174" fmla="*/ 2137935 h 2323145"/>
              <a:gd name="connsiteX175" fmla="*/ 3074407 w 11269336"/>
              <a:gd name="connsiteY175" fmla="*/ 2136274 h 2323145"/>
              <a:gd name="connsiteX176" fmla="*/ 3037285 w 11269336"/>
              <a:gd name="connsiteY176" fmla="*/ 2139919 h 2323145"/>
              <a:gd name="connsiteX177" fmla="*/ 3036901 w 11269336"/>
              <a:gd name="connsiteY177" fmla="*/ 2138726 h 2323145"/>
              <a:gd name="connsiteX178" fmla="*/ 3026996 w 11269336"/>
              <a:gd name="connsiteY178" fmla="*/ 2134322 h 2323145"/>
              <a:gd name="connsiteX179" fmla="*/ 3007772 w 11269336"/>
              <a:gd name="connsiteY179" fmla="*/ 2128742 h 2323145"/>
              <a:gd name="connsiteX180" fmla="*/ 2965030 w 11269336"/>
              <a:gd name="connsiteY180" fmla="*/ 2100494 h 2323145"/>
              <a:gd name="connsiteX181" fmla="*/ 2926342 w 11269336"/>
              <a:gd name="connsiteY181" fmla="*/ 2104155 h 2323145"/>
              <a:gd name="connsiteX182" fmla="*/ 2918608 w 11269336"/>
              <a:gd name="connsiteY182" fmla="*/ 2104215 h 2323145"/>
              <a:gd name="connsiteX183" fmla="*/ 2918475 w 11269336"/>
              <a:gd name="connsiteY183" fmla="*/ 2103937 h 2323145"/>
              <a:gd name="connsiteX184" fmla="*/ 2910360 w 11269336"/>
              <a:gd name="connsiteY184" fmla="*/ 2103444 h 2323145"/>
              <a:gd name="connsiteX185" fmla="*/ 2904507 w 11269336"/>
              <a:gd name="connsiteY185" fmla="*/ 2104326 h 2323145"/>
              <a:gd name="connsiteX186" fmla="*/ 2889503 w 11269336"/>
              <a:gd name="connsiteY186" fmla="*/ 2104443 h 2323145"/>
              <a:gd name="connsiteX187" fmla="*/ 2884480 w 11269336"/>
              <a:gd name="connsiteY187" fmla="*/ 2102626 h 2323145"/>
              <a:gd name="connsiteX188" fmla="*/ 2882689 w 11269336"/>
              <a:gd name="connsiteY188" fmla="*/ 2099228 h 2323145"/>
              <a:gd name="connsiteX189" fmla="*/ 2881291 w 11269336"/>
              <a:gd name="connsiteY189" fmla="*/ 2099618 h 2323145"/>
              <a:gd name="connsiteX190" fmla="*/ 2853979 w 11269336"/>
              <a:gd name="connsiteY190" fmla="*/ 2090388 h 2323145"/>
              <a:gd name="connsiteX191" fmla="*/ 2791790 w 11269336"/>
              <a:gd name="connsiteY191" fmla="*/ 2080332 h 2323145"/>
              <a:gd name="connsiteX192" fmla="*/ 2755844 w 11269336"/>
              <a:gd name="connsiteY192" fmla="*/ 2078874 h 2323145"/>
              <a:gd name="connsiteX193" fmla="*/ 2657742 w 11269336"/>
              <a:gd name="connsiteY193" fmla="*/ 2070179 h 2323145"/>
              <a:gd name="connsiteX194" fmla="*/ 2559549 w 11269336"/>
              <a:gd name="connsiteY194" fmla="*/ 2057873 h 2323145"/>
              <a:gd name="connsiteX195" fmla="*/ 2512054 w 11269336"/>
              <a:gd name="connsiteY195" fmla="*/ 2031671 h 2323145"/>
              <a:gd name="connsiteX196" fmla="*/ 2506437 w 11269336"/>
              <a:gd name="connsiteY196" fmla="*/ 2030918 h 2323145"/>
              <a:gd name="connsiteX197" fmla="*/ 2491752 w 11269336"/>
              <a:gd name="connsiteY197" fmla="*/ 2033906 h 2323145"/>
              <a:gd name="connsiteX198" fmla="*/ 2486338 w 11269336"/>
              <a:gd name="connsiteY198" fmla="*/ 2035862 h 2323145"/>
              <a:gd name="connsiteX199" fmla="*/ 2478186 w 11269336"/>
              <a:gd name="connsiteY199" fmla="*/ 2036953 h 2323145"/>
              <a:gd name="connsiteX200" fmla="*/ 2477950 w 11269336"/>
              <a:gd name="connsiteY200" fmla="*/ 2036715 h 2323145"/>
              <a:gd name="connsiteX201" fmla="*/ 2470381 w 11269336"/>
              <a:gd name="connsiteY201" fmla="*/ 2038256 h 2323145"/>
              <a:gd name="connsiteX202" fmla="*/ 2433781 w 11269336"/>
              <a:gd name="connsiteY202" fmla="*/ 2049140 h 2323145"/>
              <a:gd name="connsiteX203" fmla="*/ 2381172 w 11269336"/>
              <a:gd name="connsiteY203" fmla="*/ 2030645 h 2323145"/>
              <a:gd name="connsiteX204" fmla="*/ 2360198 w 11269336"/>
              <a:gd name="connsiteY204" fmla="*/ 2029059 h 2323145"/>
              <a:gd name="connsiteX205" fmla="*/ 2348815 w 11269336"/>
              <a:gd name="connsiteY205" fmla="*/ 2026798 h 2323145"/>
              <a:gd name="connsiteX206" fmla="*/ 2347988 w 11269336"/>
              <a:gd name="connsiteY206" fmla="*/ 2025745 h 2323145"/>
              <a:gd name="connsiteX207" fmla="*/ 2312920 w 11269336"/>
              <a:gd name="connsiteY207" fmla="*/ 2036311 h 2323145"/>
              <a:gd name="connsiteX208" fmla="*/ 2307986 w 11269336"/>
              <a:gd name="connsiteY208" fmla="*/ 2035583 h 2323145"/>
              <a:gd name="connsiteX209" fmla="*/ 2285481 w 11269336"/>
              <a:gd name="connsiteY209" fmla="*/ 2045197 h 2323145"/>
              <a:gd name="connsiteX210" fmla="*/ 2273666 w 11269336"/>
              <a:gd name="connsiteY210" fmla="*/ 2048710 h 2323145"/>
              <a:gd name="connsiteX211" fmla="*/ 2270719 w 11269336"/>
              <a:gd name="connsiteY211" fmla="*/ 2052702 h 2323145"/>
              <a:gd name="connsiteX212" fmla="*/ 2253080 w 11269336"/>
              <a:gd name="connsiteY212" fmla="*/ 2056363 h 2323145"/>
              <a:gd name="connsiteX213" fmla="*/ 2250906 w 11269336"/>
              <a:gd name="connsiteY213" fmla="*/ 2055654 h 2323145"/>
              <a:gd name="connsiteX214" fmla="*/ 2236905 w 11269336"/>
              <a:gd name="connsiteY214" fmla="*/ 2062882 h 2323145"/>
              <a:gd name="connsiteX215" fmla="*/ 2225830 w 11269336"/>
              <a:gd name="connsiteY215" fmla="*/ 2074027 h 2323145"/>
              <a:gd name="connsiteX216" fmla="*/ 2073776 w 11269336"/>
              <a:gd name="connsiteY216" fmla="*/ 2089244 h 2323145"/>
              <a:gd name="connsiteX217" fmla="*/ 1948256 w 11269336"/>
              <a:gd name="connsiteY217" fmla="*/ 2146616 h 2323145"/>
              <a:gd name="connsiteX218" fmla="*/ 1865582 w 11269336"/>
              <a:gd name="connsiteY218" fmla="*/ 2153738 h 2323145"/>
              <a:gd name="connsiteX219" fmla="*/ 1835210 w 11269336"/>
              <a:gd name="connsiteY219" fmla="*/ 2134244 h 2323145"/>
              <a:gd name="connsiteX220" fmla="*/ 1632661 w 11269336"/>
              <a:gd name="connsiteY220" fmla="*/ 2173882 h 2323145"/>
              <a:gd name="connsiteX221" fmla="*/ 1579590 w 11269336"/>
              <a:gd name="connsiteY221" fmla="*/ 2173680 h 2323145"/>
              <a:gd name="connsiteX222" fmla="*/ 1535601 w 11269336"/>
              <a:gd name="connsiteY222" fmla="*/ 2194590 h 2323145"/>
              <a:gd name="connsiteX223" fmla="*/ 1515594 w 11269336"/>
              <a:gd name="connsiteY223" fmla="*/ 2189622 h 2323145"/>
              <a:gd name="connsiteX224" fmla="*/ 1512113 w 11269336"/>
              <a:gd name="connsiteY224" fmla="*/ 2188534 h 2323145"/>
              <a:gd name="connsiteX225" fmla="*/ 1498838 w 11269336"/>
              <a:gd name="connsiteY225" fmla="*/ 2189213 h 2323145"/>
              <a:gd name="connsiteX226" fmla="*/ 1494279 w 11269336"/>
              <a:gd name="connsiteY226" fmla="*/ 2183112 h 2323145"/>
              <a:gd name="connsiteX227" fmla="*/ 1473714 w 11269336"/>
              <a:gd name="connsiteY227" fmla="*/ 2179625 h 2323145"/>
              <a:gd name="connsiteX228" fmla="*/ 1449503 w 11269336"/>
              <a:gd name="connsiteY228" fmla="*/ 2182633 h 2323145"/>
              <a:gd name="connsiteX229" fmla="*/ 1266687 w 11269336"/>
              <a:gd name="connsiteY229" fmla="*/ 2212688 h 2323145"/>
              <a:gd name="connsiteX230" fmla="*/ 1239614 w 11269336"/>
              <a:gd name="connsiteY230" fmla="*/ 2209727 h 2323145"/>
              <a:gd name="connsiteX231" fmla="*/ 1202436 w 11269336"/>
              <a:gd name="connsiteY231" fmla="*/ 2209817 h 2323145"/>
              <a:gd name="connsiteX232" fmla="*/ 1136097 w 11269336"/>
              <a:gd name="connsiteY232" fmla="*/ 2205112 h 2323145"/>
              <a:gd name="connsiteX233" fmla="*/ 988232 w 11269336"/>
              <a:gd name="connsiteY233" fmla="*/ 2235635 h 2323145"/>
              <a:gd name="connsiteX234" fmla="*/ 981959 w 11269336"/>
              <a:gd name="connsiteY234" fmla="*/ 2231607 h 2323145"/>
              <a:gd name="connsiteX235" fmla="*/ 938600 w 11269336"/>
              <a:gd name="connsiteY235" fmla="*/ 2238113 h 2323145"/>
              <a:gd name="connsiteX236" fmla="*/ 791788 w 11269336"/>
              <a:gd name="connsiteY236" fmla="*/ 2293224 h 2323145"/>
              <a:gd name="connsiteX237" fmla="*/ 706914 w 11269336"/>
              <a:gd name="connsiteY237" fmla="*/ 2305046 h 2323145"/>
              <a:gd name="connsiteX238" fmla="*/ 675971 w 11269336"/>
              <a:gd name="connsiteY238" fmla="*/ 2304030 h 2323145"/>
              <a:gd name="connsiteX239" fmla="*/ 624180 w 11269336"/>
              <a:gd name="connsiteY239" fmla="*/ 2302650 h 2323145"/>
              <a:gd name="connsiteX240" fmla="*/ 583453 w 11269336"/>
              <a:gd name="connsiteY240" fmla="*/ 2288788 h 2323145"/>
              <a:gd name="connsiteX241" fmla="*/ 540946 w 11269336"/>
              <a:gd name="connsiteY241" fmla="*/ 2292721 h 2323145"/>
              <a:gd name="connsiteX242" fmla="*/ 533680 w 11269336"/>
              <a:gd name="connsiteY242" fmla="*/ 2310233 h 2323145"/>
              <a:gd name="connsiteX243" fmla="*/ 487366 w 11269336"/>
              <a:gd name="connsiteY243" fmla="*/ 2309053 h 2323145"/>
              <a:gd name="connsiteX244" fmla="*/ 416820 w 11269336"/>
              <a:gd name="connsiteY244" fmla="*/ 2305443 h 2323145"/>
              <a:gd name="connsiteX245" fmla="*/ 376805 w 11269336"/>
              <a:gd name="connsiteY245" fmla="*/ 2307647 h 2323145"/>
              <a:gd name="connsiteX246" fmla="*/ 266777 w 11269336"/>
              <a:gd name="connsiteY246" fmla="*/ 2309012 h 2323145"/>
              <a:gd name="connsiteX247" fmla="*/ 156013 w 11269336"/>
              <a:gd name="connsiteY247" fmla="*/ 2306832 h 2323145"/>
              <a:gd name="connsiteX248" fmla="*/ 87258 w 11269336"/>
              <a:gd name="connsiteY248" fmla="*/ 2285511 h 2323145"/>
              <a:gd name="connsiteX249" fmla="*/ 23798 w 11269336"/>
              <a:gd name="connsiteY249" fmla="*/ 2281822 h 2323145"/>
              <a:gd name="connsiteX250" fmla="*/ 0 w 11269336"/>
              <a:gd name="connsiteY250" fmla="*/ 2285369 h 2323145"/>
              <a:gd name="connsiteX251" fmla="*/ 0 w 11269336"/>
              <a:gd name="connsiteY251" fmla="*/ 0 h 2323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</a:cxnLst>
            <a:rect l="l" t="t" r="r" b="b"/>
            <a:pathLst>
              <a:path w="11269336" h="2323145">
                <a:moveTo>
                  <a:pt x="0" y="0"/>
                </a:moveTo>
                <a:lnTo>
                  <a:pt x="11269336" y="0"/>
                </a:lnTo>
                <a:lnTo>
                  <a:pt x="11268645" y="511"/>
                </a:lnTo>
                <a:cubicBezTo>
                  <a:pt x="11257520" y="14091"/>
                  <a:pt x="11248967" y="32073"/>
                  <a:pt x="11230739" y="37096"/>
                </a:cubicBezTo>
                <a:cubicBezTo>
                  <a:pt x="11194283" y="47141"/>
                  <a:pt x="11124351" y="55013"/>
                  <a:pt x="11082485" y="78590"/>
                </a:cubicBezTo>
                <a:cubicBezTo>
                  <a:pt x="11064655" y="69818"/>
                  <a:pt x="11049588" y="97621"/>
                  <a:pt x="11031776" y="79197"/>
                </a:cubicBezTo>
                <a:cubicBezTo>
                  <a:pt x="11016683" y="85023"/>
                  <a:pt x="11009945" y="92832"/>
                  <a:pt x="10995894" y="83459"/>
                </a:cubicBezTo>
                <a:cubicBezTo>
                  <a:pt x="10971843" y="134740"/>
                  <a:pt x="10888992" y="106042"/>
                  <a:pt x="10861177" y="147419"/>
                </a:cubicBezTo>
                <a:cubicBezTo>
                  <a:pt x="10850370" y="129415"/>
                  <a:pt x="10807086" y="138624"/>
                  <a:pt x="10782732" y="135645"/>
                </a:cubicBezTo>
                <a:cubicBezTo>
                  <a:pt x="10869014" y="196205"/>
                  <a:pt x="10693356" y="147304"/>
                  <a:pt x="10660773" y="179312"/>
                </a:cubicBezTo>
                <a:cubicBezTo>
                  <a:pt x="10667385" y="121467"/>
                  <a:pt x="10595265" y="182241"/>
                  <a:pt x="10564442" y="160738"/>
                </a:cubicBezTo>
                <a:cubicBezTo>
                  <a:pt x="10544419" y="190949"/>
                  <a:pt x="10518436" y="167191"/>
                  <a:pt x="10490200" y="183533"/>
                </a:cubicBezTo>
                <a:cubicBezTo>
                  <a:pt x="10423905" y="202688"/>
                  <a:pt x="10362764" y="244779"/>
                  <a:pt x="10271351" y="243104"/>
                </a:cubicBezTo>
                <a:cubicBezTo>
                  <a:pt x="10247818" y="329775"/>
                  <a:pt x="10135674" y="303068"/>
                  <a:pt x="10061033" y="364937"/>
                </a:cubicBezTo>
                <a:cubicBezTo>
                  <a:pt x="10014289" y="383940"/>
                  <a:pt x="9930032" y="360289"/>
                  <a:pt x="9921770" y="406154"/>
                </a:cubicBezTo>
                <a:cubicBezTo>
                  <a:pt x="9894276" y="384665"/>
                  <a:pt x="9881945" y="430851"/>
                  <a:pt x="9858388" y="439489"/>
                </a:cubicBezTo>
                <a:cubicBezTo>
                  <a:pt x="9835642" y="426888"/>
                  <a:pt x="9828901" y="443125"/>
                  <a:pt x="9811914" y="449865"/>
                </a:cubicBezTo>
                <a:cubicBezTo>
                  <a:pt x="9801869" y="441287"/>
                  <a:pt x="9787055" y="444835"/>
                  <a:pt x="9784394" y="457816"/>
                </a:cubicBezTo>
                <a:cubicBezTo>
                  <a:pt x="9797169" y="483924"/>
                  <a:pt x="9656844" y="450179"/>
                  <a:pt x="9656836" y="469967"/>
                </a:cubicBezTo>
                <a:cubicBezTo>
                  <a:pt x="9589537" y="485301"/>
                  <a:pt x="9662097" y="527310"/>
                  <a:pt x="9561575" y="559978"/>
                </a:cubicBezTo>
                <a:cubicBezTo>
                  <a:pt x="9479149" y="599104"/>
                  <a:pt x="9215234" y="670585"/>
                  <a:pt x="9162278" y="704724"/>
                </a:cubicBezTo>
                <a:cubicBezTo>
                  <a:pt x="9173017" y="730567"/>
                  <a:pt x="9063215" y="727685"/>
                  <a:pt x="9062863" y="754656"/>
                </a:cubicBezTo>
                <a:cubicBezTo>
                  <a:pt x="9021608" y="774940"/>
                  <a:pt x="8924639" y="816390"/>
                  <a:pt x="8914746" y="826428"/>
                </a:cubicBezTo>
                <a:lnTo>
                  <a:pt x="8917778" y="835198"/>
                </a:lnTo>
                <a:lnTo>
                  <a:pt x="8905560" y="838358"/>
                </a:lnTo>
                <a:lnTo>
                  <a:pt x="8897564" y="834287"/>
                </a:lnTo>
                <a:lnTo>
                  <a:pt x="8878040" y="844150"/>
                </a:lnTo>
                <a:cubicBezTo>
                  <a:pt x="8861112" y="848992"/>
                  <a:pt x="8812843" y="856499"/>
                  <a:pt x="8795998" y="863337"/>
                </a:cubicBezTo>
                <a:cubicBezTo>
                  <a:pt x="8792888" y="873975"/>
                  <a:pt x="8786153" y="880792"/>
                  <a:pt x="8776970" y="885177"/>
                </a:cubicBezTo>
                <a:lnTo>
                  <a:pt x="8755719" y="889754"/>
                </a:lnTo>
                <a:lnTo>
                  <a:pt x="8743257" y="904723"/>
                </a:lnTo>
                <a:cubicBezTo>
                  <a:pt x="8737642" y="908108"/>
                  <a:pt x="8730651" y="908759"/>
                  <a:pt x="8721366" y="904711"/>
                </a:cubicBezTo>
                <a:cubicBezTo>
                  <a:pt x="8711895" y="915873"/>
                  <a:pt x="8676250" y="900745"/>
                  <a:pt x="8678353" y="926318"/>
                </a:cubicBezTo>
                <a:cubicBezTo>
                  <a:pt x="8658506" y="928813"/>
                  <a:pt x="8647569" y="933735"/>
                  <a:pt x="8636849" y="937900"/>
                </a:cubicBezTo>
                <a:lnTo>
                  <a:pt x="8620213" y="943068"/>
                </a:lnTo>
                <a:lnTo>
                  <a:pt x="8612581" y="952695"/>
                </a:lnTo>
                <a:cubicBezTo>
                  <a:pt x="8605836" y="959769"/>
                  <a:pt x="8598255" y="964412"/>
                  <a:pt x="8589038" y="963892"/>
                </a:cubicBezTo>
                <a:lnTo>
                  <a:pt x="8579950" y="960899"/>
                </a:lnTo>
                <a:cubicBezTo>
                  <a:pt x="8579740" y="962476"/>
                  <a:pt x="8579529" y="964053"/>
                  <a:pt x="8579319" y="965630"/>
                </a:cubicBezTo>
                <a:cubicBezTo>
                  <a:pt x="8579138" y="972972"/>
                  <a:pt x="8576531" y="980010"/>
                  <a:pt x="8547429" y="984506"/>
                </a:cubicBezTo>
                <a:cubicBezTo>
                  <a:pt x="8529238" y="1001725"/>
                  <a:pt x="8505565" y="1015840"/>
                  <a:pt x="8478704" y="1025490"/>
                </a:cubicBezTo>
                <a:cubicBezTo>
                  <a:pt x="8473109" y="1019545"/>
                  <a:pt x="8465819" y="1032194"/>
                  <a:pt x="8461421" y="1035512"/>
                </a:cubicBezTo>
                <a:cubicBezTo>
                  <a:pt x="8459739" y="1031087"/>
                  <a:pt x="8447663" y="1032074"/>
                  <a:pt x="8445003" y="1036851"/>
                </a:cubicBezTo>
                <a:cubicBezTo>
                  <a:pt x="8366593" y="1075951"/>
                  <a:pt x="8398773" y="1021402"/>
                  <a:pt x="8357350" y="1060213"/>
                </a:cubicBezTo>
                <a:cubicBezTo>
                  <a:pt x="8349366" y="1063843"/>
                  <a:pt x="8342208" y="1063367"/>
                  <a:pt x="8335565" y="1061151"/>
                </a:cubicBezTo>
                <a:lnTo>
                  <a:pt x="8325267" y="1055919"/>
                </a:lnTo>
                <a:lnTo>
                  <a:pt x="8293586" y="1076144"/>
                </a:lnTo>
                <a:cubicBezTo>
                  <a:pt x="8277595" y="1084193"/>
                  <a:pt x="8260401" y="1090863"/>
                  <a:pt x="8242405" y="1095960"/>
                </a:cubicBezTo>
                <a:cubicBezTo>
                  <a:pt x="8226373" y="1101227"/>
                  <a:pt x="8224213" y="1102052"/>
                  <a:pt x="8197391" y="1107746"/>
                </a:cubicBezTo>
                <a:cubicBezTo>
                  <a:pt x="8090266" y="1152133"/>
                  <a:pt x="8141491" y="1082372"/>
                  <a:pt x="8081474" y="1130125"/>
                </a:cubicBezTo>
                <a:cubicBezTo>
                  <a:pt x="8070634" y="1134173"/>
                  <a:pt x="8061619" y="1132810"/>
                  <a:pt x="8053585" y="1129169"/>
                </a:cubicBezTo>
                <a:lnTo>
                  <a:pt x="8038422" y="1119092"/>
                </a:lnTo>
                <a:lnTo>
                  <a:pt x="8029450" y="1125592"/>
                </a:lnTo>
                <a:cubicBezTo>
                  <a:pt x="7992226" y="1133484"/>
                  <a:pt x="7978616" y="1122765"/>
                  <a:pt x="7959552" y="1140188"/>
                </a:cubicBezTo>
                <a:cubicBezTo>
                  <a:pt x="7922008" y="1119572"/>
                  <a:pt x="7937737" y="1141786"/>
                  <a:pt x="7914188" y="1150862"/>
                </a:cubicBezTo>
                <a:cubicBezTo>
                  <a:pt x="7896037" y="1160155"/>
                  <a:pt x="7933463" y="1163411"/>
                  <a:pt x="7914918" y="1168758"/>
                </a:cubicBezTo>
                <a:cubicBezTo>
                  <a:pt x="7893102" y="1165887"/>
                  <a:pt x="7898453" y="1187420"/>
                  <a:pt x="7875510" y="1183153"/>
                </a:cubicBezTo>
                <a:cubicBezTo>
                  <a:pt x="7877354" y="1165743"/>
                  <a:pt x="7834286" y="1194789"/>
                  <a:pt x="7829932" y="1180782"/>
                </a:cubicBezTo>
                <a:cubicBezTo>
                  <a:pt x="7816047" y="1204874"/>
                  <a:pt x="7801901" y="1181513"/>
                  <a:pt x="7779182" y="1192665"/>
                </a:cubicBezTo>
                <a:cubicBezTo>
                  <a:pt x="7769446" y="1202686"/>
                  <a:pt x="7761564" y="1205661"/>
                  <a:pt x="7748774" y="1199586"/>
                </a:cubicBezTo>
                <a:cubicBezTo>
                  <a:pt x="7704339" y="1247771"/>
                  <a:pt x="7717626" y="1207638"/>
                  <a:pt x="7671846" y="1231966"/>
                </a:cubicBezTo>
                <a:cubicBezTo>
                  <a:pt x="7632956" y="1255682"/>
                  <a:pt x="7587383" y="1275180"/>
                  <a:pt x="7554146" y="1319748"/>
                </a:cubicBezTo>
                <a:cubicBezTo>
                  <a:pt x="7548775" y="1331557"/>
                  <a:pt x="7531272" y="1339155"/>
                  <a:pt x="7515052" y="1336718"/>
                </a:cubicBezTo>
                <a:cubicBezTo>
                  <a:pt x="7512260" y="1336298"/>
                  <a:pt x="7509613" y="1335590"/>
                  <a:pt x="7507193" y="1334617"/>
                </a:cubicBezTo>
                <a:cubicBezTo>
                  <a:pt x="7488273" y="1365207"/>
                  <a:pt x="7468925" y="1356298"/>
                  <a:pt x="7461694" y="1375866"/>
                </a:cubicBezTo>
                <a:cubicBezTo>
                  <a:pt x="7422434" y="1391917"/>
                  <a:pt x="7384603" y="1382819"/>
                  <a:pt x="7377571" y="1400128"/>
                </a:cubicBezTo>
                <a:cubicBezTo>
                  <a:pt x="7356236" y="1403926"/>
                  <a:pt x="7322509" y="1393138"/>
                  <a:pt x="7311261" y="1412652"/>
                </a:cubicBezTo>
                <a:cubicBezTo>
                  <a:pt x="7305349" y="1400071"/>
                  <a:pt x="7289966" y="1428039"/>
                  <a:pt x="7275307" y="1422171"/>
                </a:cubicBezTo>
                <a:cubicBezTo>
                  <a:pt x="7264529" y="1416601"/>
                  <a:pt x="7257348" y="1423786"/>
                  <a:pt x="7247783" y="1426330"/>
                </a:cubicBezTo>
                <a:cubicBezTo>
                  <a:pt x="7233839" y="1423056"/>
                  <a:pt x="7194363" y="1442037"/>
                  <a:pt x="7185047" y="1451812"/>
                </a:cubicBezTo>
                <a:cubicBezTo>
                  <a:pt x="7164447" y="1483396"/>
                  <a:pt x="7101577" y="1475742"/>
                  <a:pt x="7084117" y="1500281"/>
                </a:cubicBezTo>
                <a:cubicBezTo>
                  <a:pt x="7076899" y="1504821"/>
                  <a:pt x="7069494" y="1507565"/>
                  <a:pt x="7062011" y="1509183"/>
                </a:cubicBezTo>
                <a:lnTo>
                  <a:pt x="7040555" y="1511207"/>
                </a:lnTo>
                <a:lnTo>
                  <a:pt x="7033438" y="1506772"/>
                </a:lnTo>
                <a:lnTo>
                  <a:pt x="7020886" y="1510764"/>
                </a:lnTo>
                <a:lnTo>
                  <a:pt x="7017033" y="1510650"/>
                </a:lnTo>
                <a:lnTo>
                  <a:pt x="6995460" y="1511173"/>
                </a:lnTo>
                <a:cubicBezTo>
                  <a:pt x="7010208" y="1537643"/>
                  <a:pt x="6938512" y="1522467"/>
                  <a:pt x="6962144" y="1541508"/>
                </a:cubicBezTo>
                <a:cubicBezTo>
                  <a:pt x="6926351" y="1550586"/>
                  <a:pt x="6958236" y="1566326"/>
                  <a:pt x="6910674" y="1554793"/>
                </a:cubicBezTo>
                <a:cubicBezTo>
                  <a:pt x="6859225" y="1589274"/>
                  <a:pt x="6769015" y="1598548"/>
                  <a:pt x="6732152" y="1642538"/>
                </a:cubicBezTo>
                <a:cubicBezTo>
                  <a:pt x="6734901" y="1628031"/>
                  <a:pt x="6709146" y="1622413"/>
                  <a:pt x="6694106" y="1632377"/>
                </a:cubicBezTo>
                <a:cubicBezTo>
                  <a:pt x="6702628" y="1575914"/>
                  <a:pt x="6638899" y="1692862"/>
                  <a:pt x="6617223" y="1659889"/>
                </a:cubicBezTo>
                <a:cubicBezTo>
                  <a:pt x="6623246" y="1693349"/>
                  <a:pt x="6561228" y="1764690"/>
                  <a:pt x="6521138" y="1744340"/>
                </a:cubicBezTo>
                <a:cubicBezTo>
                  <a:pt x="6469831" y="1761656"/>
                  <a:pt x="6438109" y="1796731"/>
                  <a:pt x="6380677" y="1796883"/>
                </a:cubicBezTo>
                <a:cubicBezTo>
                  <a:pt x="6379865" y="1801686"/>
                  <a:pt x="6377810" y="1805986"/>
                  <a:pt x="6374897" y="1809910"/>
                </a:cubicBezTo>
                <a:lnTo>
                  <a:pt x="6364545" y="1820090"/>
                </a:lnTo>
                <a:lnTo>
                  <a:pt x="6362126" y="1819991"/>
                </a:lnTo>
                <a:cubicBezTo>
                  <a:pt x="6353055" y="1821720"/>
                  <a:pt x="6348796" y="1824537"/>
                  <a:pt x="6346673" y="1827824"/>
                </a:cubicBezTo>
                <a:lnTo>
                  <a:pt x="6345588" y="1832232"/>
                </a:lnTo>
                <a:lnTo>
                  <a:pt x="6335708" y="1838451"/>
                </a:lnTo>
                <a:lnTo>
                  <a:pt x="6318182" y="1852975"/>
                </a:lnTo>
                <a:lnTo>
                  <a:pt x="6313084" y="1853561"/>
                </a:lnTo>
                <a:lnTo>
                  <a:pt x="6283816" y="1872148"/>
                </a:lnTo>
                <a:lnTo>
                  <a:pt x="6282550" y="1871392"/>
                </a:lnTo>
                <a:cubicBezTo>
                  <a:pt x="6279041" y="1870121"/>
                  <a:pt x="6275192" y="1869982"/>
                  <a:pt x="6270527" y="1872208"/>
                </a:cubicBezTo>
                <a:cubicBezTo>
                  <a:pt x="6265029" y="1853962"/>
                  <a:pt x="6262790" y="1867903"/>
                  <a:pt x="6249518" y="1876079"/>
                </a:cubicBezTo>
                <a:cubicBezTo>
                  <a:pt x="6238019" y="1849564"/>
                  <a:pt x="6207959" y="1881750"/>
                  <a:pt x="6190386" y="1872478"/>
                </a:cubicBezTo>
                <a:cubicBezTo>
                  <a:pt x="6180893" y="1879083"/>
                  <a:pt x="6170646" y="1885584"/>
                  <a:pt x="6159777" y="1891745"/>
                </a:cubicBezTo>
                <a:lnTo>
                  <a:pt x="6153131" y="1895079"/>
                </a:lnTo>
                <a:lnTo>
                  <a:pt x="6152798" y="1894920"/>
                </a:lnTo>
                <a:cubicBezTo>
                  <a:pt x="6150925" y="1895166"/>
                  <a:pt x="6148578" y="1896082"/>
                  <a:pt x="6145388" y="1897990"/>
                </a:cubicBezTo>
                <a:lnTo>
                  <a:pt x="6141014" y="1901155"/>
                </a:lnTo>
                <a:lnTo>
                  <a:pt x="6128122" y="1907623"/>
                </a:lnTo>
                <a:lnTo>
                  <a:pt x="6122351" y="1908359"/>
                </a:lnTo>
                <a:cubicBezTo>
                  <a:pt x="6099508" y="1905910"/>
                  <a:pt x="6088334" y="1869006"/>
                  <a:pt x="6064750" y="1896394"/>
                </a:cubicBezTo>
                <a:cubicBezTo>
                  <a:pt x="6025977" y="1903785"/>
                  <a:pt x="5997095" y="1889190"/>
                  <a:pt x="5964230" y="1910038"/>
                </a:cubicBezTo>
                <a:cubicBezTo>
                  <a:pt x="5927910" y="1916874"/>
                  <a:pt x="5894873" y="1914928"/>
                  <a:pt x="5865399" y="1926966"/>
                </a:cubicBezTo>
                <a:cubicBezTo>
                  <a:pt x="5851644" y="1923038"/>
                  <a:pt x="5839380" y="1922808"/>
                  <a:pt x="5829951" y="1934755"/>
                </a:cubicBezTo>
                <a:cubicBezTo>
                  <a:pt x="5795498" y="1938369"/>
                  <a:pt x="5784532" y="1926246"/>
                  <a:pt x="5765285" y="1941322"/>
                </a:cubicBezTo>
                <a:cubicBezTo>
                  <a:pt x="5741789" y="1922874"/>
                  <a:pt x="5742385" y="1931607"/>
                  <a:pt x="5734750" y="1939793"/>
                </a:cubicBezTo>
                <a:lnTo>
                  <a:pt x="5733569" y="1940505"/>
                </a:lnTo>
                <a:lnTo>
                  <a:pt x="5730329" y="1937845"/>
                </a:lnTo>
                <a:lnTo>
                  <a:pt x="5724661" y="1937455"/>
                </a:lnTo>
                <a:lnTo>
                  <a:pt x="5710186" y="1941370"/>
                </a:lnTo>
                <a:lnTo>
                  <a:pt x="5704910" y="1943663"/>
                </a:lnTo>
                <a:cubicBezTo>
                  <a:pt x="5701213" y="1944937"/>
                  <a:pt x="5698678" y="1945391"/>
                  <a:pt x="5696836" y="1945271"/>
                </a:cubicBezTo>
                <a:lnTo>
                  <a:pt x="5696583" y="1945050"/>
                </a:lnTo>
                <a:lnTo>
                  <a:pt x="5689123" y="1947067"/>
                </a:lnTo>
                <a:cubicBezTo>
                  <a:pt x="5676655" y="1951072"/>
                  <a:pt x="5664639" y="1955533"/>
                  <a:pt x="5653291" y="1960245"/>
                </a:cubicBezTo>
                <a:cubicBezTo>
                  <a:pt x="5640346" y="1947636"/>
                  <a:pt x="5600180" y="1973739"/>
                  <a:pt x="5599385" y="1945198"/>
                </a:cubicBezTo>
                <a:cubicBezTo>
                  <a:pt x="5583913" y="1950736"/>
                  <a:pt x="5576590" y="1964134"/>
                  <a:pt x="5578300" y="1944963"/>
                </a:cubicBezTo>
                <a:cubicBezTo>
                  <a:pt x="5573104" y="1946266"/>
                  <a:pt x="5569560" y="1945382"/>
                  <a:pt x="5566758" y="1943441"/>
                </a:cubicBezTo>
                <a:lnTo>
                  <a:pt x="5565857" y="1942445"/>
                </a:lnTo>
                <a:lnTo>
                  <a:pt x="5531534" y="1955208"/>
                </a:lnTo>
                <a:lnTo>
                  <a:pt x="5526552" y="1954799"/>
                </a:lnTo>
                <a:lnTo>
                  <a:pt x="5504723" y="1965811"/>
                </a:lnTo>
                <a:lnTo>
                  <a:pt x="5493156" y="1970063"/>
                </a:lnTo>
                <a:lnTo>
                  <a:pt x="5490486" y="1974227"/>
                </a:lnTo>
                <a:cubicBezTo>
                  <a:pt x="5487271" y="1977077"/>
                  <a:pt x="5482233" y="1979045"/>
                  <a:pt x="5473107" y="1979001"/>
                </a:cubicBezTo>
                <a:lnTo>
                  <a:pt x="5470885" y="1978432"/>
                </a:lnTo>
                <a:lnTo>
                  <a:pt x="5457393" y="1986525"/>
                </a:lnTo>
                <a:cubicBezTo>
                  <a:pt x="5453194" y="1989853"/>
                  <a:pt x="5449663" y="1993721"/>
                  <a:pt x="5447102" y="1998329"/>
                </a:cubicBezTo>
                <a:cubicBezTo>
                  <a:pt x="5386283" y="2017364"/>
                  <a:pt x="5223545" y="2015483"/>
                  <a:pt x="5159151" y="2029640"/>
                </a:cubicBezTo>
                <a:cubicBezTo>
                  <a:pt x="5141359" y="2036610"/>
                  <a:pt x="5090827" y="2076822"/>
                  <a:pt x="5098838" y="2062961"/>
                </a:cubicBezTo>
                <a:cubicBezTo>
                  <a:pt x="5047883" y="2099457"/>
                  <a:pt x="4922007" y="2111466"/>
                  <a:pt x="4860988" y="2135698"/>
                </a:cubicBezTo>
                <a:cubicBezTo>
                  <a:pt x="4805413" y="2152292"/>
                  <a:pt x="4784714" y="2158665"/>
                  <a:pt x="4765388" y="2162525"/>
                </a:cubicBezTo>
                <a:cubicBezTo>
                  <a:pt x="4758560" y="2161978"/>
                  <a:pt x="4751823" y="2160531"/>
                  <a:pt x="4745033" y="2158859"/>
                </a:cubicBezTo>
                <a:lnTo>
                  <a:pt x="4741475" y="2157998"/>
                </a:lnTo>
                <a:lnTo>
                  <a:pt x="4728247" y="2159526"/>
                </a:lnTo>
                <a:lnTo>
                  <a:pt x="4723263" y="2153742"/>
                </a:lnTo>
                <a:lnTo>
                  <a:pt x="4593061" y="2171597"/>
                </a:lnTo>
                <a:lnTo>
                  <a:pt x="4405765" y="2199902"/>
                </a:lnTo>
                <a:cubicBezTo>
                  <a:pt x="4403942" y="2198353"/>
                  <a:pt x="4402457" y="2196614"/>
                  <a:pt x="4401354" y="2194745"/>
                </a:cubicBezTo>
                <a:lnTo>
                  <a:pt x="4366646" y="2198564"/>
                </a:lnTo>
                <a:lnTo>
                  <a:pt x="4354009" y="2204984"/>
                </a:lnTo>
                <a:lnTo>
                  <a:pt x="4348284" y="2205270"/>
                </a:lnTo>
                <a:lnTo>
                  <a:pt x="4333906" y="2205251"/>
                </a:lnTo>
                <a:cubicBezTo>
                  <a:pt x="4326429" y="2204713"/>
                  <a:pt x="4318024" y="2203940"/>
                  <a:pt x="4308819" y="2203822"/>
                </a:cubicBezTo>
                <a:lnTo>
                  <a:pt x="4301210" y="2204456"/>
                </a:lnTo>
                <a:lnTo>
                  <a:pt x="4283095" y="2198177"/>
                </a:lnTo>
                <a:cubicBezTo>
                  <a:pt x="4269863" y="2193337"/>
                  <a:pt x="4259612" y="2190345"/>
                  <a:pt x="4250119" y="2196342"/>
                </a:cubicBezTo>
                <a:cubicBezTo>
                  <a:pt x="4230702" y="2190559"/>
                  <a:pt x="4213171" y="2166890"/>
                  <a:pt x="4189203" y="2178994"/>
                </a:cubicBezTo>
                <a:cubicBezTo>
                  <a:pt x="4194512" y="2165594"/>
                  <a:pt x="4160734" y="2183257"/>
                  <a:pt x="4154035" y="2171950"/>
                </a:cubicBezTo>
                <a:cubicBezTo>
                  <a:pt x="4150098" y="2162547"/>
                  <a:pt x="4138934" y="2165714"/>
                  <a:pt x="4129569" y="2163850"/>
                </a:cubicBezTo>
                <a:cubicBezTo>
                  <a:pt x="4121391" y="2155090"/>
                  <a:pt x="4076089" y="2154737"/>
                  <a:pt x="4061250" y="2159236"/>
                </a:cubicBezTo>
                <a:cubicBezTo>
                  <a:pt x="4020618" y="2177811"/>
                  <a:pt x="3978175" y="2144465"/>
                  <a:pt x="3945480" y="2158279"/>
                </a:cubicBezTo>
                <a:cubicBezTo>
                  <a:pt x="3936362" y="2159139"/>
                  <a:pt x="3928502" y="2158369"/>
                  <a:pt x="3921468" y="2156588"/>
                </a:cubicBezTo>
                <a:lnTo>
                  <a:pt x="3903348" y="2149220"/>
                </a:lnTo>
                <a:lnTo>
                  <a:pt x="3901342" y="2142355"/>
                </a:lnTo>
                <a:lnTo>
                  <a:pt x="3888539" y="2140476"/>
                </a:lnTo>
                <a:lnTo>
                  <a:pt x="3885662" y="2138740"/>
                </a:lnTo>
                <a:cubicBezTo>
                  <a:pt x="3880178" y="2135398"/>
                  <a:pt x="3874645" y="2132286"/>
                  <a:pt x="3868627" y="2130023"/>
                </a:cubicBezTo>
                <a:cubicBezTo>
                  <a:pt x="3859240" y="2159198"/>
                  <a:pt x="3815892" y="2115590"/>
                  <a:pt x="3819177" y="2142111"/>
                </a:cubicBezTo>
                <a:cubicBezTo>
                  <a:pt x="3784478" y="2134756"/>
                  <a:pt x="3796708" y="2161930"/>
                  <a:pt x="3769100" y="2131731"/>
                </a:cubicBezTo>
                <a:cubicBezTo>
                  <a:pt x="3702423" y="2139704"/>
                  <a:pt x="3625642" y="2109386"/>
                  <a:pt x="3562752" y="2131785"/>
                </a:cubicBezTo>
                <a:cubicBezTo>
                  <a:pt x="3576244" y="2120400"/>
                  <a:pt x="3560801" y="2104591"/>
                  <a:pt x="3541402" y="2106821"/>
                </a:cubicBezTo>
                <a:cubicBezTo>
                  <a:pt x="3592232" y="2061584"/>
                  <a:pt x="3356194" y="2115384"/>
                  <a:pt x="3365341" y="2077638"/>
                </a:cubicBezTo>
                <a:cubicBezTo>
                  <a:pt x="3303594" y="2079161"/>
                  <a:pt x="3221644" y="2111487"/>
                  <a:pt x="3170922" y="2115957"/>
                </a:cubicBezTo>
                <a:cubicBezTo>
                  <a:pt x="3166532" y="2119769"/>
                  <a:pt x="3161579" y="2122617"/>
                  <a:pt x="3156256" y="2124773"/>
                </a:cubicBezTo>
                <a:lnTo>
                  <a:pt x="3140298" y="2129182"/>
                </a:lnTo>
                <a:lnTo>
                  <a:pt x="3138514" y="2128069"/>
                </a:lnTo>
                <a:cubicBezTo>
                  <a:pt x="3130169" y="2125710"/>
                  <a:pt x="3124679" y="2126336"/>
                  <a:pt x="3120467" y="2128281"/>
                </a:cubicBezTo>
                <a:lnTo>
                  <a:pt x="3116175" y="2131633"/>
                </a:lnTo>
                <a:lnTo>
                  <a:pt x="3103685" y="2132814"/>
                </a:lnTo>
                <a:lnTo>
                  <a:pt x="3078794" y="2137935"/>
                </a:lnTo>
                <a:lnTo>
                  <a:pt x="3074407" y="2136274"/>
                </a:lnTo>
                <a:lnTo>
                  <a:pt x="3037285" y="2139919"/>
                </a:lnTo>
                <a:lnTo>
                  <a:pt x="3036901" y="2138726"/>
                </a:lnTo>
                <a:cubicBezTo>
                  <a:pt x="3035193" y="2136135"/>
                  <a:pt x="3032337" y="2134379"/>
                  <a:pt x="3026996" y="2134322"/>
                </a:cubicBezTo>
                <a:cubicBezTo>
                  <a:pt x="3037063" y="2116196"/>
                  <a:pt x="3024412" y="2127308"/>
                  <a:pt x="3007772" y="2128742"/>
                </a:cubicBezTo>
                <a:cubicBezTo>
                  <a:pt x="3019697" y="2100910"/>
                  <a:pt x="2971305" y="2115987"/>
                  <a:pt x="2965030" y="2100494"/>
                </a:cubicBezTo>
                <a:cubicBezTo>
                  <a:pt x="2952539" y="2102174"/>
                  <a:pt x="2939545" y="2103445"/>
                  <a:pt x="2926342" y="2104155"/>
                </a:cubicBezTo>
                <a:lnTo>
                  <a:pt x="2918608" y="2104215"/>
                </a:lnTo>
                <a:cubicBezTo>
                  <a:pt x="2918564" y="2104122"/>
                  <a:pt x="2918519" y="2104030"/>
                  <a:pt x="2918475" y="2103937"/>
                </a:cubicBezTo>
                <a:cubicBezTo>
                  <a:pt x="2916840" y="2103354"/>
                  <a:pt x="2914314" y="2103149"/>
                  <a:pt x="2910360" y="2103444"/>
                </a:cubicBezTo>
                <a:lnTo>
                  <a:pt x="2904507" y="2104326"/>
                </a:lnTo>
                <a:lnTo>
                  <a:pt x="2889503" y="2104443"/>
                </a:lnTo>
                <a:lnTo>
                  <a:pt x="2884480" y="2102626"/>
                </a:lnTo>
                <a:lnTo>
                  <a:pt x="2882689" y="2099228"/>
                </a:lnTo>
                <a:lnTo>
                  <a:pt x="2881291" y="2099618"/>
                </a:lnTo>
                <a:cubicBezTo>
                  <a:pt x="2870663" y="2105606"/>
                  <a:pt x="2867338" y="2114210"/>
                  <a:pt x="2853979" y="2090388"/>
                </a:cubicBezTo>
                <a:cubicBezTo>
                  <a:pt x="2829652" y="2100099"/>
                  <a:pt x="2824975" y="2085577"/>
                  <a:pt x="2791790" y="2080332"/>
                </a:cubicBezTo>
                <a:cubicBezTo>
                  <a:pt x="2777850" y="2089504"/>
                  <a:pt x="2766709" y="2086170"/>
                  <a:pt x="2755844" y="2078874"/>
                </a:cubicBezTo>
                <a:cubicBezTo>
                  <a:pt x="2723488" y="2083049"/>
                  <a:pt x="2694065" y="2072780"/>
                  <a:pt x="2657742" y="2070179"/>
                </a:cubicBezTo>
                <a:cubicBezTo>
                  <a:pt x="2618372" y="2082020"/>
                  <a:pt x="2598368" y="2060559"/>
                  <a:pt x="2559549" y="2057873"/>
                </a:cubicBezTo>
                <a:cubicBezTo>
                  <a:pt x="2525789" y="2078403"/>
                  <a:pt x="2531908" y="2039838"/>
                  <a:pt x="2512054" y="2031671"/>
                </a:cubicBezTo>
                <a:lnTo>
                  <a:pt x="2506437" y="2030918"/>
                </a:lnTo>
                <a:lnTo>
                  <a:pt x="2491752" y="2033906"/>
                </a:lnTo>
                <a:lnTo>
                  <a:pt x="2486338" y="2035862"/>
                </a:lnTo>
                <a:cubicBezTo>
                  <a:pt x="2482568" y="2036899"/>
                  <a:pt x="2480011" y="2037191"/>
                  <a:pt x="2478186" y="2036953"/>
                </a:cubicBezTo>
                <a:lnTo>
                  <a:pt x="2477950" y="2036715"/>
                </a:lnTo>
                <a:lnTo>
                  <a:pt x="2470381" y="2038256"/>
                </a:lnTo>
                <a:cubicBezTo>
                  <a:pt x="2457686" y="2041461"/>
                  <a:pt x="2445410" y="2045155"/>
                  <a:pt x="2433781" y="2049140"/>
                </a:cubicBezTo>
                <a:cubicBezTo>
                  <a:pt x="2421781" y="2035703"/>
                  <a:pt x="2379959" y="2059234"/>
                  <a:pt x="2381172" y="2030645"/>
                </a:cubicBezTo>
                <a:cubicBezTo>
                  <a:pt x="2365380" y="2035192"/>
                  <a:pt x="2357148" y="2048120"/>
                  <a:pt x="2360198" y="2029059"/>
                </a:cubicBezTo>
                <a:cubicBezTo>
                  <a:pt x="2354933" y="2030031"/>
                  <a:pt x="2351467" y="2028919"/>
                  <a:pt x="2348815" y="2026798"/>
                </a:cubicBezTo>
                <a:lnTo>
                  <a:pt x="2347988" y="2025745"/>
                </a:lnTo>
                <a:lnTo>
                  <a:pt x="2312920" y="2036311"/>
                </a:lnTo>
                <a:lnTo>
                  <a:pt x="2307986" y="2035583"/>
                </a:lnTo>
                <a:lnTo>
                  <a:pt x="2285481" y="2045197"/>
                </a:lnTo>
                <a:lnTo>
                  <a:pt x="2273666" y="2048710"/>
                </a:lnTo>
                <a:lnTo>
                  <a:pt x="2270719" y="2052702"/>
                </a:lnTo>
                <a:cubicBezTo>
                  <a:pt x="2267315" y="2055347"/>
                  <a:pt x="2262161" y="2056992"/>
                  <a:pt x="2253080" y="2056363"/>
                </a:cubicBezTo>
                <a:lnTo>
                  <a:pt x="2250906" y="2055654"/>
                </a:lnTo>
                <a:lnTo>
                  <a:pt x="2236905" y="2062882"/>
                </a:lnTo>
                <a:cubicBezTo>
                  <a:pt x="2232493" y="2065942"/>
                  <a:pt x="2228705" y="2069583"/>
                  <a:pt x="2225830" y="2074027"/>
                </a:cubicBezTo>
                <a:cubicBezTo>
                  <a:pt x="2173117" y="2059597"/>
                  <a:pt x="2128486" y="2085502"/>
                  <a:pt x="2073776" y="2089244"/>
                </a:cubicBezTo>
                <a:cubicBezTo>
                  <a:pt x="2046050" y="2059365"/>
                  <a:pt x="1957570" y="2112693"/>
                  <a:pt x="1948256" y="2146616"/>
                </a:cubicBezTo>
                <a:cubicBezTo>
                  <a:pt x="1943005" y="2109192"/>
                  <a:pt x="1832736" y="2206239"/>
                  <a:pt x="1865582" y="2153738"/>
                </a:cubicBezTo>
                <a:cubicBezTo>
                  <a:pt x="1847376" y="2159567"/>
                  <a:pt x="1826258" y="2147592"/>
                  <a:pt x="1835210" y="2134244"/>
                </a:cubicBezTo>
                <a:cubicBezTo>
                  <a:pt x="1781916" y="2167476"/>
                  <a:pt x="1695112" y="2153556"/>
                  <a:pt x="1632661" y="2173882"/>
                </a:cubicBezTo>
                <a:cubicBezTo>
                  <a:pt x="1594177" y="2150642"/>
                  <a:pt x="1616426" y="2173975"/>
                  <a:pt x="1579590" y="2173680"/>
                </a:cubicBezTo>
                <a:cubicBezTo>
                  <a:pt x="1592812" y="2198112"/>
                  <a:pt x="1533818" y="2165220"/>
                  <a:pt x="1535601" y="2194590"/>
                </a:cubicBezTo>
                <a:cubicBezTo>
                  <a:pt x="1528840" y="2193608"/>
                  <a:pt x="1522236" y="2191728"/>
                  <a:pt x="1515594" y="2189622"/>
                </a:cubicBezTo>
                <a:lnTo>
                  <a:pt x="1512113" y="2188534"/>
                </a:lnTo>
                <a:lnTo>
                  <a:pt x="1498838" y="2189213"/>
                </a:lnTo>
                <a:lnTo>
                  <a:pt x="1494279" y="2183112"/>
                </a:lnTo>
                <a:lnTo>
                  <a:pt x="1473714" y="2179625"/>
                </a:lnTo>
                <a:cubicBezTo>
                  <a:pt x="1466138" y="2179292"/>
                  <a:pt x="1458132" y="2180071"/>
                  <a:pt x="1449503" y="2182633"/>
                </a:cubicBezTo>
                <a:lnTo>
                  <a:pt x="1266687" y="2212688"/>
                </a:lnTo>
                <a:cubicBezTo>
                  <a:pt x="1256792" y="2212722"/>
                  <a:pt x="1247024" y="2217857"/>
                  <a:pt x="1239614" y="2209727"/>
                </a:cubicBezTo>
                <a:cubicBezTo>
                  <a:pt x="1228778" y="2200326"/>
                  <a:pt x="1202276" y="2223497"/>
                  <a:pt x="1202436" y="2209817"/>
                </a:cubicBezTo>
                <a:cubicBezTo>
                  <a:pt x="1183471" y="2225854"/>
                  <a:pt x="1157340" y="2206849"/>
                  <a:pt x="1136097" y="2205112"/>
                </a:cubicBezTo>
                <a:cubicBezTo>
                  <a:pt x="1100396" y="2209415"/>
                  <a:pt x="1013922" y="2231219"/>
                  <a:pt x="988232" y="2235635"/>
                </a:cubicBezTo>
                <a:cubicBezTo>
                  <a:pt x="986445" y="2234079"/>
                  <a:pt x="984332" y="2232722"/>
                  <a:pt x="981959" y="2231607"/>
                </a:cubicBezTo>
                <a:cubicBezTo>
                  <a:pt x="968170" y="2225130"/>
                  <a:pt x="948759" y="2228043"/>
                  <a:pt x="938600" y="2238113"/>
                </a:cubicBezTo>
                <a:cubicBezTo>
                  <a:pt x="888371" y="2272824"/>
                  <a:pt x="837950" y="2280135"/>
                  <a:pt x="791788" y="2293224"/>
                </a:cubicBezTo>
                <a:cubicBezTo>
                  <a:pt x="739035" y="2305159"/>
                  <a:pt x="769009" y="2269676"/>
                  <a:pt x="706914" y="2305046"/>
                </a:cubicBezTo>
                <a:cubicBezTo>
                  <a:pt x="697882" y="2295919"/>
                  <a:pt x="689339" y="2296797"/>
                  <a:pt x="675971" y="2304030"/>
                </a:cubicBezTo>
                <a:cubicBezTo>
                  <a:pt x="650201" y="2309060"/>
                  <a:pt x="647591" y="2282853"/>
                  <a:pt x="624180" y="2302650"/>
                </a:cubicBezTo>
                <a:cubicBezTo>
                  <a:pt x="626400" y="2287987"/>
                  <a:pt x="574045" y="2305175"/>
                  <a:pt x="583453" y="2288788"/>
                </a:cubicBezTo>
                <a:cubicBezTo>
                  <a:pt x="564313" y="2278832"/>
                  <a:pt x="559671" y="2301039"/>
                  <a:pt x="540946" y="2292721"/>
                </a:cubicBezTo>
                <a:cubicBezTo>
                  <a:pt x="521576" y="2293191"/>
                  <a:pt x="554439" y="2305843"/>
                  <a:pt x="533680" y="2310233"/>
                </a:cubicBezTo>
                <a:cubicBezTo>
                  <a:pt x="508069" y="2313043"/>
                  <a:pt x="512638" y="2338541"/>
                  <a:pt x="487366" y="2309053"/>
                </a:cubicBezTo>
                <a:cubicBezTo>
                  <a:pt x="462164" y="2321083"/>
                  <a:pt x="454441" y="2307251"/>
                  <a:pt x="416820" y="2305443"/>
                </a:cubicBezTo>
                <a:cubicBezTo>
                  <a:pt x="403012" y="2315890"/>
                  <a:pt x="390105" y="2313733"/>
                  <a:pt x="376805" y="2307647"/>
                </a:cubicBezTo>
                <a:cubicBezTo>
                  <a:pt x="341751" y="2315035"/>
                  <a:pt x="307408" y="2307897"/>
                  <a:pt x="266777" y="2309012"/>
                </a:cubicBezTo>
                <a:cubicBezTo>
                  <a:pt x="225310" y="2324664"/>
                  <a:pt x="199419" y="2305548"/>
                  <a:pt x="156013" y="2306832"/>
                </a:cubicBezTo>
                <a:cubicBezTo>
                  <a:pt x="117457" y="2333851"/>
                  <a:pt x="122965" y="2279562"/>
                  <a:pt x="87258" y="2285511"/>
                </a:cubicBezTo>
                <a:cubicBezTo>
                  <a:pt x="38977" y="2309189"/>
                  <a:pt x="74043" y="2277969"/>
                  <a:pt x="23798" y="2281822"/>
                </a:cubicBezTo>
                <a:lnTo>
                  <a:pt x="0" y="2285369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DD1008-9705-3EE7-D1BD-E2464F104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1" y="509587"/>
            <a:ext cx="7649239" cy="74295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Comparison</a:t>
            </a:r>
          </a:p>
        </p:txBody>
      </p:sp>
      <p:pic>
        <p:nvPicPr>
          <p:cNvPr id="9" name="Picture 8" descr="A graph of a graph showing a number of waves&#10;&#10;Description automatically generated with medium confidence">
            <a:extLst>
              <a:ext uri="{FF2B5EF4-FFF2-40B4-BE49-F238E27FC236}">
                <a16:creationId xmlns:a16="http://schemas.microsoft.com/office/drawing/2014/main" id="{7E038AAB-6C37-98A9-653B-293653875A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7211" y="2072640"/>
            <a:ext cx="7505702" cy="4128135"/>
          </a:xfrm>
          <a:prstGeom prst="rect">
            <a:avLst/>
          </a:prstGeom>
        </p:spPr>
      </p:pic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DEB62645-D4DA-4E99-8344-B1536F63D1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7088" y="6277971"/>
            <a:ext cx="6884912" cy="580030"/>
          </a:xfrm>
          <a:custGeom>
            <a:avLst/>
            <a:gdLst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127968 w 6884912"/>
              <a:gd name="connsiteY58" fmla="*/ 287613 h 1161397"/>
              <a:gd name="connsiteX59" fmla="*/ 3222191 w 6884912"/>
              <a:gd name="connsiteY59" fmla="*/ 307887 h 1161397"/>
              <a:gd name="connsiteX60" fmla="*/ 3227953 w 6884912"/>
              <a:gd name="connsiteY60" fmla="*/ 297650 h 1161397"/>
              <a:gd name="connsiteX61" fmla="*/ 3287859 w 6884912"/>
              <a:gd name="connsiteY61" fmla="*/ 287558 h 1161397"/>
              <a:gd name="connsiteX62" fmla="*/ 3510042 w 6884912"/>
              <a:gd name="connsiteY62" fmla="*/ 311820 h 1161397"/>
              <a:gd name="connsiteX63" fmla="*/ 3626773 w 6884912"/>
              <a:gd name="connsiteY63" fmla="*/ 290452 h 1161397"/>
              <a:gd name="connsiteX64" fmla="*/ 3666217 w 6884912"/>
              <a:gd name="connsiteY64" fmla="*/ 273255 h 1161397"/>
              <a:gd name="connsiteX65" fmla="*/ 3732427 w 6884912"/>
              <a:gd name="connsiteY65" fmla="*/ 245039 h 1161397"/>
              <a:gd name="connsiteX66" fmla="*/ 3777022 w 6884912"/>
              <a:gd name="connsiteY66" fmla="*/ 200276 h 1161397"/>
              <a:gd name="connsiteX67" fmla="*/ 3791246 w 6884912"/>
              <a:gd name="connsiteY67" fmla="*/ 189996 h 1161397"/>
              <a:gd name="connsiteX68" fmla="*/ 3819864 w 6884912"/>
              <a:gd name="connsiteY68" fmla="*/ 194605 h 1161397"/>
              <a:gd name="connsiteX69" fmla="*/ 3830398 w 6884912"/>
              <a:gd name="connsiteY69" fmla="*/ 188383 h 1161397"/>
              <a:gd name="connsiteX70" fmla="*/ 3834360 w 6884912"/>
              <a:gd name="connsiteY70" fmla="*/ 188992 h 1161397"/>
              <a:gd name="connsiteX71" fmla="*/ 3843715 w 6884912"/>
              <a:gd name="connsiteY71" fmla="*/ 188752 h 1161397"/>
              <a:gd name="connsiteX72" fmla="*/ 3842609 w 6884912"/>
              <a:gd name="connsiteY72" fmla="*/ 197386 h 1161397"/>
              <a:gd name="connsiteX73" fmla="*/ 3853961 w 6884912"/>
              <a:gd name="connsiteY73" fmla="*/ 213380 h 1161397"/>
              <a:gd name="connsiteX74" fmla="*/ 3907640 w 6884912"/>
              <a:gd name="connsiteY74" fmla="*/ 207568 h 1161397"/>
              <a:gd name="connsiteX75" fmla="*/ 3910449 w 6884912"/>
              <a:gd name="connsiteY75" fmla="*/ 197808 h 1161397"/>
              <a:gd name="connsiteX76" fmla="*/ 3917197 w 6884912"/>
              <a:gd name="connsiteY76" fmla="*/ 196121 h 1161397"/>
              <a:gd name="connsiteX77" fmla="*/ 3922400 w 6884912"/>
              <a:gd name="connsiteY77" fmla="*/ 205056 h 1161397"/>
              <a:gd name="connsiteX78" fmla="*/ 4013061 w 6884912"/>
              <a:gd name="connsiteY78" fmla="*/ 224874 h 1161397"/>
              <a:gd name="connsiteX79" fmla="*/ 4134285 w 6884912"/>
              <a:gd name="connsiteY79" fmla="*/ 235592 h 1161397"/>
              <a:gd name="connsiteX80" fmla="*/ 4220717 w 6884912"/>
              <a:gd name="connsiteY80" fmla="*/ 192946 h 1161397"/>
              <a:gd name="connsiteX81" fmla="*/ 4228802 w 6884912"/>
              <a:gd name="connsiteY81" fmla="*/ 201468 h 1161397"/>
              <a:gd name="connsiteX82" fmla="*/ 4289361 w 6884912"/>
              <a:gd name="connsiteY82" fmla="*/ 196642 h 1161397"/>
              <a:gd name="connsiteX83" fmla="*/ 4498913 w 6884912"/>
              <a:gd name="connsiteY83" fmla="*/ 118915 h 1161397"/>
              <a:gd name="connsiteX84" fmla="*/ 4617330 w 6884912"/>
              <a:gd name="connsiteY84" fmla="*/ 111163 h 1161397"/>
              <a:gd name="connsiteX85" fmla="*/ 4659778 w 6884912"/>
              <a:gd name="connsiteY85" fmla="*/ 118219 h 1161397"/>
              <a:gd name="connsiteX86" fmla="*/ 4730870 w 6884912"/>
              <a:gd name="connsiteY86" fmla="*/ 129432 h 1161397"/>
              <a:gd name="connsiteX87" fmla="*/ 4785037 w 6884912"/>
              <a:gd name="connsiteY87" fmla="*/ 161964 h 1161397"/>
              <a:gd name="connsiteX88" fmla="*/ 4844073 w 6884912"/>
              <a:gd name="connsiteY88" fmla="*/ 161768 h 1161397"/>
              <a:gd name="connsiteX89" fmla="*/ 4856454 w 6884912"/>
              <a:gd name="connsiteY89" fmla="*/ 130488 h 1161397"/>
              <a:gd name="connsiteX90" fmla="*/ 4920038 w 6884912"/>
              <a:gd name="connsiteY90" fmla="*/ 140418 h 1161397"/>
              <a:gd name="connsiteX91" fmla="*/ 5016639 w 6884912"/>
              <a:gd name="connsiteY91" fmla="*/ 158905 h 1161397"/>
              <a:gd name="connsiteX92" fmla="*/ 5072009 w 6884912"/>
              <a:gd name="connsiteY92" fmla="*/ 161502 h 1161397"/>
              <a:gd name="connsiteX93" fmla="*/ 5223626 w 6884912"/>
              <a:gd name="connsiteY93" fmla="*/ 177356 h 1161397"/>
              <a:gd name="connsiteX94" fmla="*/ 5375773 w 6884912"/>
              <a:gd name="connsiteY94" fmla="*/ 199913 h 1161397"/>
              <a:gd name="connsiteX95" fmla="*/ 5467502 w 6884912"/>
              <a:gd name="connsiteY95" fmla="*/ 250963 h 1161397"/>
              <a:gd name="connsiteX96" fmla="*/ 5592395 w 6884912"/>
              <a:gd name="connsiteY96" fmla="*/ 265434 h 1161397"/>
              <a:gd name="connsiteX97" fmla="*/ 5613532 w 6884912"/>
              <a:gd name="connsiteY97" fmla="*/ 273379 h 1161397"/>
              <a:gd name="connsiteX98" fmla="*/ 5642173 w 6884912"/>
              <a:gd name="connsiteY98" fmla="*/ 266904 h 1161397"/>
              <a:gd name="connsiteX99" fmla="*/ 5756910 w 6884912"/>
              <a:gd name="connsiteY99" fmla="*/ 239211 h 1161397"/>
              <a:gd name="connsiteX100" fmla="*/ 5846667 w 6884912"/>
              <a:gd name="connsiteY100" fmla="*/ 201786 h 1161397"/>
              <a:gd name="connsiteX101" fmla="*/ 5960732 w 6884912"/>
              <a:gd name="connsiteY101" fmla="*/ 220708 h 1161397"/>
              <a:gd name="connsiteX102" fmla="*/ 6029542 w 6884912"/>
              <a:gd name="connsiteY102" fmla="*/ 210339 h 1161397"/>
              <a:gd name="connsiteX103" fmla="*/ 6141123 w 6884912"/>
              <a:gd name="connsiteY103" fmla="*/ 159923 h 1161397"/>
              <a:gd name="connsiteX104" fmla="*/ 6290640 w 6884912"/>
              <a:gd name="connsiteY104" fmla="*/ 167441 h 1161397"/>
              <a:gd name="connsiteX105" fmla="*/ 6322806 w 6884912"/>
              <a:gd name="connsiteY105" fmla="*/ 213293 h 1161397"/>
              <a:gd name="connsiteX106" fmla="*/ 6364914 w 6884912"/>
              <a:gd name="connsiteY106" fmla="*/ 240140 h 1161397"/>
              <a:gd name="connsiteX107" fmla="*/ 6380420 w 6884912"/>
              <a:gd name="connsiteY107" fmla="*/ 173195 h 1161397"/>
              <a:gd name="connsiteX108" fmla="*/ 6507891 w 6884912"/>
              <a:gd name="connsiteY108" fmla="*/ 118474 h 1161397"/>
              <a:gd name="connsiteX109" fmla="*/ 6571807 w 6884912"/>
              <a:gd name="connsiteY109" fmla="*/ 98636 h 1161397"/>
              <a:gd name="connsiteX110" fmla="*/ 6671880 w 6884912"/>
              <a:gd name="connsiteY110" fmla="*/ 82931 h 1161397"/>
              <a:gd name="connsiteX111" fmla="*/ 6702266 w 6884912"/>
              <a:gd name="connsiteY111" fmla="*/ 75470 h 1161397"/>
              <a:gd name="connsiteX112" fmla="*/ 6845802 w 6884912"/>
              <a:gd name="connsiteY112" fmla="*/ 24496 h 1161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6884912" h="1161397">
                <a:moveTo>
                  <a:pt x="6884912" y="0"/>
                </a:moveTo>
                <a:lnTo>
                  <a:pt x="6884912" y="1161397"/>
                </a:lnTo>
                <a:lnTo>
                  <a:pt x="0" y="1161397"/>
                </a:lnTo>
                <a:lnTo>
                  <a:pt x="27135" y="1147460"/>
                </a:lnTo>
                <a:cubicBezTo>
                  <a:pt x="57431" y="1167048"/>
                  <a:pt x="61886" y="1135904"/>
                  <a:pt x="115388" y="1159043"/>
                </a:cubicBezTo>
                <a:cubicBezTo>
                  <a:pt x="116121" y="1155340"/>
                  <a:pt x="117370" y="1151777"/>
                  <a:pt x="119094" y="1148463"/>
                </a:cubicBezTo>
                <a:cubicBezTo>
                  <a:pt x="129121" y="1129214"/>
                  <a:pt x="152727" y="1122391"/>
                  <a:pt x="171824" y="1133224"/>
                </a:cubicBezTo>
                <a:cubicBezTo>
                  <a:pt x="254344" y="1161369"/>
                  <a:pt x="315458" y="1143220"/>
                  <a:pt x="376455" y="1137381"/>
                </a:cubicBezTo>
                <a:cubicBezTo>
                  <a:pt x="443775" y="1125614"/>
                  <a:pt x="382885" y="1083927"/>
                  <a:pt x="478946" y="1106011"/>
                </a:cubicBezTo>
                <a:cubicBezTo>
                  <a:pt x="481662" y="1085172"/>
                  <a:pt x="491731" y="1081489"/>
                  <a:pt x="512111" y="1085599"/>
                </a:cubicBezTo>
                <a:cubicBezTo>
                  <a:pt x="544368" y="1078502"/>
                  <a:pt x="526559" y="1032754"/>
                  <a:pt x="567875" y="1051976"/>
                </a:cubicBezTo>
                <a:cubicBezTo>
                  <a:pt x="553871" y="1028602"/>
                  <a:pt x="624901" y="1025930"/>
                  <a:pt x="601644" y="1003997"/>
                </a:cubicBezTo>
                <a:cubicBezTo>
                  <a:pt x="614803" y="975652"/>
                  <a:pt x="637415" y="1010272"/>
                  <a:pt x="651408" y="984938"/>
                </a:cubicBezTo>
                <a:cubicBezTo>
                  <a:pt x="673042" y="974024"/>
                  <a:pt x="646948" y="1015207"/>
                  <a:pt x="673197" y="1010060"/>
                </a:cubicBezTo>
                <a:cubicBezTo>
                  <a:pt x="703527" y="999318"/>
                  <a:pt x="718626" y="1045053"/>
                  <a:pt x="723108" y="980081"/>
                </a:cubicBezTo>
                <a:cubicBezTo>
                  <a:pt x="760262" y="985126"/>
                  <a:pt x="757827" y="957145"/>
                  <a:pt x="797699" y="931362"/>
                </a:cubicBezTo>
                <a:cubicBezTo>
                  <a:pt x="821097" y="940623"/>
                  <a:pt x="833565" y="929189"/>
                  <a:pt x="843359" y="910894"/>
                </a:cubicBezTo>
                <a:cubicBezTo>
                  <a:pt x="887668" y="902160"/>
                  <a:pt x="919738" y="869376"/>
                  <a:pt x="965215" y="846701"/>
                </a:cubicBezTo>
                <a:cubicBezTo>
                  <a:pt x="1023081" y="848019"/>
                  <a:pt x="1036422" y="800154"/>
                  <a:pt x="1085080" y="776086"/>
                </a:cubicBezTo>
                <a:cubicBezTo>
                  <a:pt x="1140763" y="795544"/>
                  <a:pt x="1110309" y="730471"/>
                  <a:pt x="1131224" y="706160"/>
                </a:cubicBezTo>
                <a:lnTo>
                  <a:pt x="1138051" y="702034"/>
                </a:lnTo>
                <a:lnTo>
                  <a:pt x="1158800" y="700004"/>
                </a:lnTo>
                <a:lnTo>
                  <a:pt x="1166947" y="700762"/>
                </a:lnTo>
                <a:cubicBezTo>
                  <a:pt x="1172432" y="700717"/>
                  <a:pt x="1175913" y="699961"/>
                  <a:pt x="1178135" y="698631"/>
                </a:cubicBezTo>
                <a:lnTo>
                  <a:pt x="1178301" y="698094"/>
                </a:lnTo>
                <a:lnTo>
                  <a:pt x="1188995" y="697048"/>
                </a:lnTo>
                <a:cubicBezTo>
                  <a:pt x="1207294" y="696390"/>
                  <a:pt x="1225337" y="696802"/>
                  <a:pt x="1242716" y="698052"/>
                </a:cubicBezTo>
                <a:cubicBezTo>
                  <a:pt x="1250387" y="668345"/>
                  <a:pt x="1318259" y="689091"/>
                  <a:pt x="1299977" y="639196"/>
                </a:cubicBezTo>
                <a:cubicBezTo>
                  <a:pt x="1323072" y="639367"/>
                  <a:pt x="1341279" y="658105"/>
                  <a:pt x="1326190" y="625955"/>
                </a:cubicBezTo>
                <a:cubicBezTo>
                  <a:pt x="1333572" y="625050"/>
                  <a:pt x="1337406" y="621362"/>
                  <a:pt x="1339600" y="616295"/>
                </a:cubicBezTo>
                <a:lnTo>
                  <a:pt x="1340054" y="614022"/>
                </a:lnTo>
                <a:lnTo>
                  <a:pt x="1391606" y="615229"/>
                </a:lnTo>
                <a:lnTo>
                  <a:pt x="1397565" y="611490"/>
                </a:lnTo>
                <a:lnTo>
                  <a:pt x="1432302" y="617267"/>
                </a:lnTo>
                <a:lnTo>
                  <a:pt x="1449644" y="617591"/>
                </a:lnTo>
                <a:lnTo>
                  <a:pt x="1455793" y="623174"/>
                </a:lnTo>
                <a:cubicBezTo>
                  <a:pt x="1461744" y="626151"/>
                  <a:pt x="1469373" y="626493"/>
                  <a:pt x="1480758" y="620863"/>
                </a:cubicBezTo>
                <a:lnTo>
                  <a:pt x="1483154" y="618527"/>
                </a:lnTo>
                <a:lnTo>
                  <a:pt x="1505495" y="624325"/>
                </a:lnTo>
                <a:cubicBezTo>
                  <a:pt x="1512992" y="627532"/>
                  <a:pt x="1520025" y="632078"/>
                  <a:pt x="1526340" y="638496"/>
                </a:cubicBezTo>
                <a:cubicBezTo>
                  <a:pt x="1586113" y="586768"/>
                  <a:pt x="1659006" y="610309"/>
                  <a:pt x="1731986" y="589682"/>
                </a:cubicBezTo>
                <a:cubicBezTo>
                  <a:pt x="1750397" y="523106"/>
                  <a:pt x="1896056" y="573257"/>
                  <a:pt x="1927935" y="628540"/>
                </a:cubicBezTo>
                <a:cubicBezTo>
                  <a:pt x="1912854" y="559823"/>
                  <a:pt x="2112261" y="676347"/>
                  <a:pt x="2039075" y="599964"/>
                </a:cubicBezTo>
                <a:cubicBezTo>
                  <a:pt x="2066036" y="601198"/>
                  <a:pt x="2086366" y="569532"/>
                  <a:pt x="2066980" y="550413"/>
                </a:cubicBezTo>
                <a:cubicBezTo>
                  <a:pt x="2155364" y="582582"/>
                  <a:pt x="2259548" y="514786"/>
                  <a:pt x="2352236" y="519602"/>
                </a:cubicBezTo>
                <a:cubicBezTo>
                  <a:pt x="2388450" y="459394"/>
                  <a:pt x="2373298" y="511682"/>
                  <a:pt x="2420791" y="492826"/>
                </a:cubicBezTo>
                <a:cubicBezTo>
                  <a:pt x="2417962" y="542563"/>
                  <a:pt x="2475071" y="455098"/>
                  <a:pt x="2489932" y="507864"/>
                </a:cubicBezTo>
                <a:cubicBezTo>
                  <a:pt x="2498105" y="502761"/>
                  <a:pt x="2505553" y="496153"/>
                  <a:pt x="2512917" y="489127"/>
                </a:cubicBezTo>
                <a:lnTo>
                  <a:pt x="2516783" y="485473"/>
                </a:lnTo>
                <a:lnTo>
                  <a:pt x="2534360" y="480064"/>
                </a:lnTo>
                <a:lnTo>
                  <a:pt x="2536691" y="467018"/>
                </a:lnTo>
                <a:lnTo>
                  <a:pt x="2561265" y="450623"/>
                </a:lnTo>
                <a:cubicBezTo>
                  <a:pt x="2570872" y="446262"/>
                  <a:pt x="2581686" y="443655"/>
                  <a:pt x="2594349" y="443884"/>
                </a:cubicBezTo>
                <a:cubicBezTo>
                  <a:pt x="2640435" y="464638"/>
                  <a:pt x="2696955" y="396361"/>
                  <a:pt x="2754324" y="424766"/>
                </a:cubicBezTo>
                <a:cubicBezTo>
                  <a:pt x="2775130" y="430896"/>
                  <a:pt x="2837731" y="423458"/>
                  <a:pt x="2848470" y="405966"/>
                </a:cubicBezTo>
                <a:cubicBezTo>
                  <a:pt x="2861295" y="401100"/>
                  <a:pt x="2876936" y="405309"/>
                  <a:pt x="2881772" y="387260"/>
                </a:cubicBezTo>
                <a:cubicBezTo>
                  <a:pt x="2890299" y="365261"/>
                  <a:pt x="2938134" y="392997"/>
                  <a:pt x="2929932" y="368912"/>
                </a:cubicBezTo>
                <a:cubicBezTo>
                  <a:pt x="2963844" y="387799"/>
                  <a:pt x="2986550" y="341223"/>
                  <a:pt x="3013020" y="327578"/>
                </a:cubicBezTo>
                <a:cubicBezTo>
                  <a:pt x="3040041" y="346996"/>
                  <a:pt x="3068934" y="299222"/>
                  <a:pt x="3127968" y="287613"/>
                </a:cubicBezTo>
                <a:cubicBezTo>
                  <a:pt x="3157770" y="310215"/>
                  <a:pt x="3167695" y="279445"/>
                  <a:pt x="3222191" y="307887"/>
                </a:cubicBezTo>
                <a:cubicBezTo>
                  <a:pt x="3223593" y="304249"/>
                  <a:pt x="3225533" y="300801"/>
                  <a:pt x="3227953" y="297650"/>
                </a:cubicBezTo>
                <a:cubicBezTo>
                  <a:pt x="3242008" y="279345"/>
                  <a:pt x="3268831" y="274825"/>
                  <a:pt x="3287859" y="287558"/>
                </a:cubicBezTo>
                <a:cubicBezTo>
                  <a:pt x="3373144" y="323866"/>
                  <a:pt x="3442657" y="311681"/>
                  <a:pt x="3510042" y="311820"/>
                </a:cubicBezTo>
                <a:cubicBezTo>
                  <a:pt x="3585274" y="306641"/>
                  <a:pt x="3525753" y="258887"/>
                  <a:pt x="3626773" y="290452"/>
                </a:cubicBezTo>
                <a:cubicBezTo>
                  <a:pt x="3633124" y="269835"/>
                  <a:pt x="3644693" y="267134"/>
                  <a:pt x="3666217" y="273255"/>
                </a:cubicBezTo>
                <a:cubicBezTo>
                  <a:pt x="3702502" y="269310"/>
                  <a:pt x="3690563" y="221720"/>
                  <a:pt x="3732427" y="245039"/>
                </a:cubicBezTo>
                <a:cubicBezTo>
                  <a:pt x="3720985" y="220241"/>
                  <a:pt x="3798776" y="224539"/>
                  <a:pt x="3777022" y="200276"/>
                </a:cubicBezTo>
                <a:cubicBezTo>
                  <a:pt x="3781759" y="193499"/>
                  <a:pt x="3786499" y="190723"/>
                  <a:pt x="3791246" y="189996"/>
                </a:cubicBezTo>
                <a:cubicBezTo>
                  <a:pt x="3800740" y="188542"/>
                  <a:pt x="3810265" y="195284"/>
                  <a:pt x="3819864" y="194605"/>
                </a:cubicBezTo>
                <a:lnTo>
                  <a:pt x="3830398" y="188383"/>
                </a:lnTo>
                <a:lnTo>
                  <a:pt x="3834360" y="188992"/>
                </a:lnTo>
                <a:lnTo>
                  <a:pt x="3843715" y="188752"/>
                </a:lnTo>
                <a:lnTo>
                  <a:pt x="3842609" y="197386"/>
                </a:lnTo>
                <a:cubicBezTo>
                  <a:pt x="3840673" y="205638"/>
                  <a:pt x="3839248" y="214671"/>
                  <a:pt x="3853961" y="213380"/>
                </a:cubicBezTo>
                <a:cubicBezTo>
                  <a:pt x="3884396" y="206569"/>
                  <a:pt x="3895082" y="241941"/>
                  <a:pt x="3907640" y="207568"/>
                </a:cubicBezTo>
                <a:lnTo>
                  <a:pt x="3910449" y="197808"/>
                </a:lnTo>
                <a:lnTo>
                  <a:pt x="3917197" y="196121"/>
                </a:lnTo>
                <a:cubicBezTo>
                  <a:pt x="3920833" y="196372"/>
                  <a:pt x="3922919" y="198717"/>
                  <a:pt x="3922400" y="205056"/>
                </a:cubicBezTo>
                <a:cubicBezTo>
                  <a:pt x="3950680" y="178467"/>
                  <a:pt x="3984062" y="218098"/>
                  <a:pt x="4013061" y="224874"/>
                </a:cubicBezTo>
                <a:cubicBezTo>
                  <a:pt x="4034530" y="199451"/>
                  <a:pt x="4074202" y="238734"/>
                  <a:pt x="4134285" y="235592"/>
                </a:cubicBezTo>
                <a:cubicBezTo>
                  <a:pt x="4157674" y="206403"/>
                  <a:pt x="4174806" y="233822"/>
                  <a:pt x="4220717" y="192946"/>
                </a:cubicBezTo>
                <a:cubicBezTo>
                  <a:pt x="4222964" y="196132"/>
                  <a:pt x="4225687" y="199002"/>
                  <a:pt x="4228802" y="201468"/>
                </a:cubicBezTo>
                <a:cubicBezTo>
                  <a:pt x="4246898" y="215792"/>
                  <a:pt x="4274013" y="213632"/>
                  <a:pt x="4289361" y="196642"/>
                </a:cubicBezTo>
                <a:cubicBezTo>
                  <a:pt x="4363212" y="140627"/>
                  <a:pt x="4433598" y="135488"/>
                  <a:pt x="4498913" y="118915"/>
                </a:cubicBezTo>
                <a:cubicBezTo>
                  <a:pt x="4573135" y="105586"/>
                  <a:pt x="4527062" y="166416"/>
                  <a:pt x="4617330" y="111163"/>
                </a:cubicBezTo>
                <a:cubicBezTo>
                  <a:pt x="4628518" y="129608"/>
                  <a:pt x="4640397" y="129405"/>
                  <a:pt x="4659778" y="118219"/>
                </a:cubicBezTo>
                <a:cubicBezTo>
                  <a:pt x="4695929" y="113193"/>
                  <a:pt x="4695958" y="162259"/>
                  <a:pt x="4730870" y="129432"/>
                </a:cubicBezTo>
                <a:cubicBezTo>
                  <a:pt x="4725822" y="156271"/>
                  <a:pt x="4800214" y="133127"/>
                  <a:pt x="4785037" y="161964"/>
                </a:cubicBezTo>
                <a:cubicBezTo>
                  <a:pt x="4810025" y="183633"/>
                  <a:pt x="4819434" y="143205"/>
                  <a:pt x="4844073" y="161768"/>
                </a:cubicBezTo>
                <a:cubicBezTo>
                  <a:pt x="4870797" y="164132"/>
                  <a:pt x="4827288" y="135164"/>
                  <a:pt x="4856454" y="130488"/>
                </a:cubicBezTo>
                <a:cubicBezTo>
                  <a:pt x="4892086" y="129553"/>
                  <a:pt x="4889263" y="81477"/>
                  <a:pt x="4920038" y="140418"/>
                </a:cubicBezTo>
                <a:cubicBezTo>
                  <a:pt x="4956358" y="122308"/>
                  <a:pt x="4965108" y="149263"/>
                  <a:pt x="5016639" y="158905"/>
                </a:cubicBezTo>
                <a:cubicBezTo>
                  <a:pt x="5037063" y="141828"/>
                  <a:pt x="5054534" y="147986"/>
                  <a:pt x="5072009" y="161502"/>
                </a:cubicBezTo>
                <a:cubicBezTo>
                  <a:pt x="5121260" y="153653"/>
                  <a:pt x="5167555" y="172635"/>
                  <a:pt x="5223626" y="177356"/>
                </a:cubicBezTo>
                <a:cubicBezTo>
                  <a:pt x="5282824" y="155243"/>
                  <a:pt x="5315859" y="195041"/>
                  <a:pt x="5375773" y="199913"/>
                </a:cubicBezTo>
                <a:cubicBezTo>
                  <a:pt x="5432511" y="156218"/>
                  <a:pt x="5417550" y="256036"/>
                  <a:pt x="5467502" y="250963"/>
                </a:cubicBezTo>
                <a:cubicBezTo>
                  <a:pt x="5547124" y="209975"/>
                  <a:pt x="5467171" y="283839"/>
                  <a:pt x="5592395" y="265434"/>
                </a:cubicBezTo>
                <a:cubicBezTo>
                  <a:pt x="5599201" y="258867"/>
                  <a:pt x="5614752" y="264706"/>
                  <a:pt x="5613532" y="273379"/>
                </a:cubicBezTo>
                <a:cubicBezTo>
                  <a:pt x="5621390" y="270408"/>
                  <a:pt x="5639720" y="253173"/>
                  <a:pt x="5642173" y="266904"/>
                </a:cubicBezTo>
                <a:cubicBezTo>
                  <a:pt x="5682296" y="267049"/>
                  <a:pt x="5721812" y="257513"/>
                  <a:pt x="5756910" y="239211"/>
                </a:cubicBezTo>
                <a:cubicBezTo>
                  <a:pt x="5834998" y="260050"/>
                  <a:pt x="5790596" y="197229"/>
                  <a:pt x="5846667" y="201786"/>
                </a:cubicBezTo>
                <a:cubicBezTo>
                  <a:pt x="5892444" y="227312"/>
                  <a:pt x="5908324" y="204527"/>
                  <a:pt x="5960732" y="220708"/>
                </a:cubicBezTo>
                <a:cubicBezTo>
                  <a:pt x="5977124" y="175349"/>
                  <a:pt x="6009640" y="223654"/>
                  <a:pt x="6029542" y="210339"/>
                </a:cubicBezTo>
                <a:cubicBezTo>
                  <a:pt x="6063108" y="261420"/>
                  <a:pt x="6107411" y="160034"/>
                  <a:pt x="6141123" y="159923"/>
                </a:cubicBezTo>
                <a:cubicBezTo>
                  <a:pt x="6198068" y="167749"/>
                  <a:pt x="6260628" y="219715"/>
                  <a:pt x="6290640" y="167441"/>
                </a:cubicBezTo>
                <a:cubicBezTo>
                  <a:pt x="6295193" y="188689"/>
                  <a:pt x="6290494" y="217816"/>
                  <a:pt x="6322806" y="213293"/>
                </a:cubicBezTo>
                <a:cubicBezTo>
                  <a:pt x="6335911" y="223881"/>
                  <a:pt x="6338726" y="256581"/>
                  <a:pt x="6364914" y="240140"/>
                </a:cubicBezTo>
                <a:cubicBezTo>
                  <a:pt x="6331888" y="211628"/>
                  <a:pt x="6385856" y="207033"/>
                  <a:pt x="6380420" y="173195"/>
                </a:cubicBezTo>
                <a:cubicBezTo>
                  <a:pt x="6420580" y="151473"/>
                  <a:pt x="6513519" y="179296"/>
                  <a:pt x="6507891" y="118474"/>
                </a:cubicBezTo>
                <a:cubicBezTo>
                  <a:pt x="6519398" y="82452"/>
                  <a:pt x="6571830" y="137398"/>
                  <a:pt x="6571807" y="98636"/>
                </a:cubicBezTo>
                <a:cubicBezTo>
                  <a:pt x="6594702" y="123421"/>
                  <a:pt x="6634676" y="82071"/>
                  <a:pt x="6671880" y="82931"/>
                </a:cubicBezTo>
                <a:cubicBezTo>
                  <a:pt x="6678855" y="65407"/>
                  <a:pt x="6687415" y="66196"/>
                  <a:pt x="6702266" y="75470"/>
                </a:cubicBezTo>
                <a:cubicBezTo>
                  <a:pt x="6747004" y="78450"/>
                  <a:pt x="6798307" y="53072"/>
                  <a:pt x="6845802" y="2449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575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E914257E-1E2A-4AC7-89EC-1FB65C9C0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03E1C8F1-97F5-489C-8308-958F096572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1269336" cy="2008639"/>
          </a:xfrm>
          <a:custGeom>
            <a:avLst/>
            <a:gdLst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174645 w 11269336"/>
              <a:gd name="connsiteY140" fmla="*/ 2088358 h 2323145"/>
              <a:gd name="connsiteX141" fmla="*/ 5092476 w 11269336"/>
              <a:gd name="connsiteY141" fmla="*/ 2100737 h 2323145"/>
              <a:gd name="connsiteX142" fmla="*/ 5060738 w 11269336"/>
              <a:gd name="connsiteY142" fmla="*/ 2083274 h 2323145"/>
              <a:gd name="connsiteX143" fmla="*/ 4860988 w 11269336"/>
              <a:gd name="connsiteY143" fmla="*/ 2135698 h 2323145"/>
              <a:gd name="connsiteX144" fmla="*/ 4807902 w 11269336"/>
              <a:gd name="connsiteY144" fmla="*/ 2138894 h 2323145"/>
              <a:gd name="connsiteX145" fmla="*/ 4765388 w 11269336"/>
              <a:gd name="connsiteY145" fmla="*/ 2162525 h 2323145"/>
              <a:gd name="connsiteX146" fmla="*/ 4745033 w 11269336"/>
              <a:gd name="connsiteY146" fmla="*/ 2158859 h 2323145"/>
              <a:gd name="connsiteX147" fmla="*/ 4741475 w 11269336"/>
              <a:gd name="connsiteY147" fmla="*/ 2157998 h 2323145"/>
              <a:gd name="connsiteX148" fmla="*/ 4728247 w 11269336"/>
              <a:gd name="connsiteY148" fmla="*/ 2159526 h 2323145"/>
              <a:gd name="connsiteX149" fmla="*/ 4723263 w 11269336"/>
              <a:gd name="connsiteY149" fmla="*/ 2153742 h 2323145"/>
              <a:gd name="connsiteX150" fmla="*/ 4702453 w 11269336"/>
              <a:gd name="connsiteY150" fmla="*/ 2151586 h 2323145"/>
              <a:gd name="connsiteX151" fmla="*/ 4678455 w 11269336"/>
              <a:gd name="connsiteY151" fmla="*/ 2156131 h 2323145"/>
              <a:gd name="connsiteX152" fmla="*/ 4593061 w 11269336"/>
              <a:gd name="connsiteY152" fmla="*/ 2171597 h 2323145"/>
              <a:gd name="connsiteX153" fmla="*/ 4579902 w 11269336"/>
              <a:gd name="connsiteY153" fmla="*/ 2177927 h 2323145"/>
              <a:gd name="connsiteX154" fmla="*/ 4533444 w 11269336"/>
              <a:gd name="connsiteY154" fmla="*/ 2181200 h 2323145"/>
              <a:gd name="connsiteX155" fmla="*/ 4492832 w 11269336"/>
              <a:gd name="connsiteY155" fmla="*/ 2188033 h 2323145"/>
              <a:gd name="connsiteX156" fmla="*/ 4467257 w 11269336"/>
              <a:gd name="connsiteY156" fmla="*/ 2196121 h 2323145"/>
              <a:gd name="connsiteX157" fmla="*/ 4459937 w 11269336"/>
              <a:gd name="connsiteY157" fmla="*/ 2195182 h 2323145"/>
              <a:gd name="connsiteX158" fmla="*/ 4433312 w 11269336"/>
              <a:gd name="connsiteY158" fmla="*/ 2199004 h 2323145"/>
              <a:gd name="connsiteX159" fmla="*/ 4420601 w 11269336"/>
              <a:gd name="connsiteY159" fmla="*/ 2205158 h 2323145"/>
              <a:gd name="connsiteX160" fmla="*/ 4405765 w 11269336"/>
              <a:gd name="connsiteY160" fmla="*/ 2199902 h 2323145"/>
              <a:gd name="connsiteX161" fmla="*/ 4401354 w 11269336"/>
              <a:gd name="connsiteY161" fmla="*/ 2194745 h 2323145"/>
              <a:gd name="connsiteX162" fmla="*/ 4383151 w 11269336"/>
              <a:gd name="connsiteY162" fmla="*/ 2201140 h 2323145"/>
              <a:gd name="connsiteX163" fmla="*/ 4366646 w 11269336"/>
              <a:gd name="connsiteY163" fmla="*/ 2198564 h 2323145"/>
              <a:gd name="connsiteX164" fmla="*/ 4354009 w 11269336"/>
              <a:gd name="connsiteY164" fmla="*/ 2204984 h 2323145"/>
              <a:gd name="connsiteX165" fmla="*/ 4348284 w 11269336"/>
              <a:gd name="connsiteY165" fmla="*/ 2205270 h 2323145"/>
              <a:gd name="connsiteX166" fmla="*/ 4333906 w 11269336"/>
              <a:gd name="connsiteY166" fmla="*/ 2205251 h 2323145"/>
              <a:gd name="connsiteX167" fmla="*/ 4308819 w 11269336"/>
              <a:gd name="connsiteY167" fmla="*/ 2203822 h 2323145"/>
              <a:gd name="connsiteX168" fmla="*/ 4301210 w 11269336"/>
              <a:gd name="connsiteY168" fmla="*/ 2204456 h 2323145"/>
              <a:gd name="connsiteX169" fmla="*/ 4283095 w 11269336"/>
              <a:gd name="connsiteY169" fmla="*/ 2198177 h 2323145"/>
              <a:gd name="connsiteX170" fmla="*/ 4250119 w 11269336"/>
              <a:gd name="connsiteY170" fmla="*/ 2196342 h 2323145"/>
              <a:gd name="connsiteX171" fmla="*/ 4189203 w 11269336"/>
              <a:gd name="connsiteY171" fmla="*/ 2178994 h 2323145"/>
              <a:gd name="connsiteX172" fmla="*/ 4154035 w 11269336"/>
              <a:gd name="connsiteY172" fmla="*/ 2171950 h 2323145"/>
              <a:gd name="connsiteX173" fmla="*/ 4129569 w 11269336"/>
              <a:gd name="connsiteY173" fmla="*/ 2163850 h 2323145"/>
              <a:gd name="connsiteX174" fmla="*/ 4061250 w 11269336"/>
              <a:gd name="connsiteY174" fmla="*/ 2159236 h 2323145"/>
              <a:gd name="connsiteX175" fmla="*/ 3945480 w 11269336"/>
              <a:gd name="connsiteY175" fmla="*/ 2158279 h 2323145"/>
              <a:gd name="connsiteX176" fmla="*/ 3921468 w 11269336"/>
              <a:gd name="connsiteY176" fmla="*/ 2156588 h 2323145"/>
              <a:gd name="connsiteX177" fmla="*/ 3903348 w 11269336"/>
              <a:gd name="connsiteY177" fmla="*/ 2149220 h 2323145"/>
              <a:gd name="connsiteX178" fmla="*/ 3901342 w 11269336"/>
              <a:gd name="connsiteY178" fmla="*/ 2142355 h 2323145"/>
              <a:gd name="connsiteX179" fmla="*/ 3888539 w 11269336"/>
              <a:gd name="connsiteY179" fmla="*/ 2140476 h 2323145"/>
              <a:gd name="connsiteX180" fmla="*/ 3885662 w 11269336"/>
              <a:gd name="connsiteY180" fmla="*/ 2138740 h 2323145"/>
              <a:gd name="connsiteX181" fmla="*/ 3868627 w 11269336"/>
              <a:gd name="connsiteY181" fmla="*/ 2130023 h 2323145"/>
              <a:gd name="connsiteX182" fmla="*/ 3819177 w 11269336"/>
              <a:gd name="connsiteY182" fmla="*/ 2142111 h 2323145"/>
              <a:gd name="connsiteX183" fmla="*/ 3769100 w 11269336"/>
              <a:gd name="connsiteY183" fmla="*/ 2131731 h 2323145"/>
              <a:gd name="connsiteX184" fmla="*/ 3562752 w 11269336"/>
              <a:gd name="connsiteY184" fmla="*/ 2131785 h 2323145"/>
              <a:gd name="connsiteX185" fmla="*/ 3541402 w 11269336"/>
              <a:gd name="connsiteY185" fmla="*/ 2106821 h 2323145"/>
              <a:gd name="connsiteX186" fmla="*/ 3460591 w 11269336"/>
              <a:gd name="connsiteY186" fmla="*/ 2097951 h 2323145"/>
              <a:gd name="connsiteX187" fmla="*/ 3320348 w 11269336"/>
              <a:gd name="connsiteY187" fmla="*/ 2130191 h 2323145"/>
              <a:gd name="connsiteX188" fmla="*/ 3170922 w 11269336"/>
              <a:gd name="connsiteY188" fmla="*/ 2115957 h 2323145"/>
              <a:gd name="connsiteX189" fmla="*/ 3156256 w 11269336"/>
              <a:gd name="connsiteY189" fmla="*/ 2124773 h 2323145"/>
              <a:gd name="connsiteX190" fmla="*/ 3140298 w 11269336"/>
              <a:gd name="connsiteY190" fmla="*/ 2129182 h 2323145"/>
              <a:gd name="connsiteX191" fmla="*/ 3138514 w 11269336"/>
              <a:gd name="connsiteY191" fmla="*/ 2128069 h 2323145"/>
              <a:gd name="connsiteX192" fmla="*/ 3120467 w 11269336"/>
              <a:gd name="connsiteY192" fmla="*/ 2128281 h 2323145"/>
              <a:gd name="connsiteX193" fmla="*/ 3116175 w 11269336"/>
              <a:gd name="connsiteY193" fmla="*/ 2131633 h 2323145"/>
              <a:gd name="connsiteX194" fmla="*/ 3103685 w 11269336"/>
              <a:gd name="connsiteY194" fmla="*/ 2132814 h 2323145"/>
              <a:gd name="connsiteX195" fmla="*/ 3078794 w 11269336"/>
              <a:gd name="connsiteY195" fmla="*/ 2137935 h 2323145"/>
              <a:gd name="connsiteX196" fmla="*/ 3074407 w 11269336"/>
              <a:gd name="connsiteY196" fmla="*/ 2136274 h 2323145"/>
              <a:gd name="connsiteX197" fmla="*/ 3037285 w 11269336"/>
              <a:gd name="connsiteY197" fmla="*/ 2139919 h 2323145"/>
              <a:gd name="connsiteX198" fmla="*/ 3036901 w 11269336"/>
              <a:gd name="connsiteY198" fmla="*/ 2138726 h 2323145"/>
              <a:gd name="connsiteX199" fmla="*/ 3026996 w 11269336"/>
              <a:gd name="connsiteY199" fmla="*/ 2134322 h 2323145"/>
              <a:gd name="connsiteX200" fmla="*/ 3007772 w 11269336"/>
              <a:gd name="connsiteY200" fmla="*/ 2128742 h 2323145"/>
              <a:gd name="connsiteX201" fmla="*/ 2965030 w 11269336"/>
              <a:gd name="connsiteY201" fmla="*/ 2100494 h 2323145"/>
              <a:gd name="connsiteX202" fmla="*/ 2926342 w 11269336"/>
              <a:gd name="connsiteY202" fmla="*/ 2104155 h 2323145"/>
              <a:gd name="connsiteX203" fmla="*/ 2918608 w 11269336"/>
              <a:gd name="connsiteY203" fmla="*/ 2104215 h 2323145"/>
              <a:gd name="connsiteX204" fmla="*/ 2918475 w 11269336"/>
              <a:gd name="connsiteY204" fmla="*/ 2103937 h 2323145"/>
              <a:gd name="connsiteX205" fmla="*/ 2910360 w 11269336"/>
              <a:gd name="connsiteY205" fmla="*/ 2103444 h 2323145"/>
              <a:gd name="connsiteX206" fmla="*/ 2904507 w 11269336"/>
              <a:gd name="connsiteY206" fmla="*/ 2104326 h 2323145"/>
              <a:gd name="connsiteX207" fmla="*/ 2889503 w 11269336"/>
              <a:gd name="connsiteY207" fmla="*/ 2104443 h 2323145"/>
              <a:gd name="connsiteX208" fmla="*/ 2884480 w 11269336"/>
              <a:gd name="connsiteY208" fmla="*/ 2102626 h 2323145"/>
              <a:gd name="connsiteX209" fmla="*/ 2882689 w 11269336"/>
              <a:gd name="connsiteY209" fmla="*/ 2099228 h 2323145"/>
              <a:gd name="connsiteX210" fmla="*/ 2881291 w 11269336"/>
              <a:gd name="connsiteY210" fmla="*/ 2099618 h 2323145"/>
              <a:gd name="connsiteX211" fmla="*/ 2853979 w 11269336"/>
              <a:gd name="connsiteY211" fmla="*/ 2090388 h 2323145"/>
              <a:gd name="connsiteX212" fmla="*/ 2791790 w 11269336"/>
              <a:gd name="connsiteY212" fmla="*/ 2080332 h 2323145"/>
              <a:gd name="connsiteX213" fmla="*/ 2755844 w 11269336"/>
              <a:gd name="connsiteY213" fmla="*/ 2078874 h 2323145"/>
              <a:gd name="connsiteX214" fmla="*/ 2657742 w 11269336"/>
              <a:gd name="connsiteY214" fmla="*/ 2070179 h 2323145"/>
              <a:gd name="connsiteX215" fmla="*/ 2559549 w 11269336"/>
              <a:gd name="connsiteY215" fmla="*/ 2057873 h 2323145"/>
              <a:gd name="connsiteX216" fmla="*/ 2512054 w 11269336"/>
              <a:gd name="connsiteY216" fmla="*/ 2031671 h 2323145"/>
              <a:gd name="connsiteX217" fmla="*/ 2506437 w 11269336"/>
              <a:gd name="connsiteY217" fmla="*/ 2030918 h 2323145"/>
              <a:gd name="connsiteX218" fmla="*/ 2491752 w 11269336"/>
              <a:gd name="connsiteY218" fmla="*/ 2033906 h 2323145"/>
              <a:gd name="connsiteX219" fmla="*/ 2486338 w 11269336"/>
              <a:gd name="connsiteY219" fmla="*/ 2035862 h 2323145"/>
              <a:gd name="connsiteX220" fmla="*/ 2478186 w 11269336"/>
              <a:gd name="connsiteY220" fmla="*/ 2036953 h 2323145"/>
              <a:gd name="connsiteX221" fmla="*/ 2477950 w 11269336"/>
              <a:gd name="connsiteY221" fmla="*/ 2036715 h 2323145"/>
              <a:gd name="connsiteX222" fmla="*/ 2470381 w 11269336"/>
              <a:gd name="connsiteY222" fmla="*/ 2038256 h 2323145"/>
              <a:gd name="connsiteX223" fmla="*/ 2433781 w 11269336"/>
              <a:gd name="connsiteY223" fmla="*/ 2049140 h 2323145"/>
              <a:gd name="connsiteX224" fmla="*/ 2381172 w 11269336"/>
              <a:gd name="connsiteY224" fmla="*/ 2030645 h 2323145"/>
              <a:gd name="connsiteX225" fmla="*/ 2360198 w 11269336"/>
              <a:gd name="connsiteY225" fmla="*/ 2029059 h 2323145"/>
              <a:gd name="connsiteX226" fmla="*/ 2348815 w 11269336"/>
              <a:gd name="connsiteY226" fmla="*/ 2026798 h 2323145"/>
              <a:gd name="connsiteX227" fmla="*/ 2347988 w 11269336"/>
              <a:gd name="connsiteY227" fmla="*/ 2025745 h 2323145"/>
              <a:gd name="connsiteX228" fmla="*/ 2312920 w 11269336"/>
              <a:gd name="connsiteY228" fmla="*/ 2036311 h 2323145"/>
              <a:gd name="connsiteX229" fmla="*/ 2307986 w 11269336"/>
              <a:gd name="connsiteY229" fmla="*/ 2035583 h 2323145"/>
              <a:gd name="connsiteX230" fmla="*/ 2285481 w 11269336"/>
              <a:gd name="connsiteY230" fmla="*/ 2045197 h 2323145"/>
              <a:gd name="connsiteX231" fmla="*/ 2273666 w 11269336"/>
              <a:gd name="connsiteY231" fmla="*/ 2048710 h 2323145"/>
              <a:gd name="connsiteX232" fmla="*/ 2270719 w 11269336"/>
              <a:gd name="connsiteY232" fmla="*/ 2052702 h 2323145"/>
              <a:gd name="connsiteX233" fmla="*/ 2253080 w 11269336"/>
              <a:gd name="connsiteY233" fmla="*/ 2056363 h 2323145"/>
              <a:gd name="connsiteX234" fmla="*/ 2250906 w 11269336"/>
              <a:gd name="connsiteY234" fmla="*/ 2055654 h 2323145"/>
              <a:gd name="connsiteX235" fmla="*/ 2236905 w 11269336"/>
              <a:gd name="connsiteY235" fmla="*/ 2062882 h 2323145"/>
              <a:gd name="connsiteX236" fmla="*/ 2225830 w 11269336"/>
              <a:gd name="connsiteY236" fmla="*/ 2074027 h 2323145"/>
              <a:gd name="connsiteX237" fmla="*/ 2073776 w 11269336"/>
              <a:gd name="connsiteY237" fmla="*/ 2089244 h 2323145"/>
              <a:gd name="connsiteX238" fmla="*/ 1948256 w 11269336"/>
              <a:gd name="connsiteY238" fmla="*/ 2146616 h 2323145"/>
              <a:gd name="connsiteX239" fmla="*/ 1865582 w 11269336"/>
              <a:gd name="connsiteY239" fmla="*/ 2153738 h 2323145"/>
              <a:gd name="connsiteX240" fmla="*/ 1835210 w 11269336"/>
              <a:gd name="connsiteY240" fmla="*/ 2134244 h 2323145"/>
              <a:gd name="connsiteX241" fmla="*/ 1632661 w 11269336"/>
              <a:gd name="connsiteY241" fmla="*/ 2173882 h 2323145"/>
              <a:gd name="connsiteX242" fmla="*/ 1579590 w 11269336"/>
              <a:gd name="connsiteY242" fmla="*/ 2173680 h 2323145"/>
              <a:gd name="connsiteX243" fmla="*/ 1535601 w 11269336"/>
              <a:gd name="connsiteY243" fmla="*/ 2194590 h 2323145"/>
              <a:gd name="connsiteX244" fmla="*/ 1515594 w 11269336"/>
              <a:gd name="connsiteY244" fmla="*/ 2189622 h 2323145"/>
              <a:gd name="connsiteX245" fmla="*/ 1512113 w 11269336"/>
              <a:gd name="connsiteY245" fmla="*/ 2188534 h 2323145"/>
              <a:gd name="connsiteX246" fmla="*/ 1498838 w 11269336"/>
              <a:gd name="connsiteY246" fmla="*/ 2189213 h 2323145"/>
              <a:gd name="connsiteX247" fmla="*/ 1494279 w 11269336"/>
              <a:gd name="connsiteY247" fmla="*/ 2183112 h 2323145"/>
              <a:gd name="connsiteX248" fmla="*/ 1473714 w 11269336"/>
              <a:gd name="connsiteY248" fmla="*/ 2179625 h 2323145"/>
              <a:gd name="connsiteX249" fmla="*/ 1449503 w 11269336"/>
              <a:gd name="connsiteY249" fmla="*/ 2182633 h 2323145"/>
              <a:gd name="connsiteX250" fmla="*/ 1335495 w 11269336"/>
              <a:gd name="connsiteY250" fmla="*/ 2203940 h 2323145"/>
              <a:gd name="connsiteX251" fmla="*/ 1266687 w 11269336"/>
              <a:gd name="connsiteY251" fmla="*/ 2212688 h 2323145"/>
              <a:gd name="connsiteX252" fmla="*/ 1239614 w 11269336"/>
              <a:gd name="connsiteY252" fmla="*/ 2209727 h 2323145"/>
              <a:gd name="connsiteX253" fmla="*/ 1202436 w 11269336"/>
              <a:gd name="connsiteY253" fmla="*/ 2209817 h 2323145"/>
              <a:gd name="connsiteX254" fmla="*/ 1136097 w 11269336"/>
              <a:gd name="connsiteY254" fmla="*/ 2205112 h 2323145"/>
              <a:gd name="connsiteX255" fmla="*/ 1048229 w 11269336"/>
              <a:gd name="connsiteY255" fmla="*/ 2207249 h 2323145"/>
              <a:gd name="connsiteX256" fmla="*/ 988232 w 11269336"/>
              <a:gd name="connsiteY256" fmla="*/ 2235635 h 2323145"/>
              <a:gd name="connsiteX257" fmla="*/ 981959 w 11269336"/>
              <a:gd name="connsiteY257" fmla="*/ 2231607 h 2323145"/>
              <a:gd name="connsiteX258" fmla="*/ 938600 w 11269336"/>
              <a:gd name="connsiteY258" fmla="*/ 2238113 h 2323145"/>
              <a:gd name="connsiteX259" fmla="*/ 791788 w 11269336"/>
              <a:gd name="connsiteY259" fmla="*/ 2293224 h 2323145"/>
              <a:gd name="connsiteX260" fmla="*/ 706914 w 11269336"/>
              <a:gd name="connsiteY260" fmla="*/ 2305046 h 2323145"/>
              <a:gd name="connsiteX261" fmla="*/ 675971 w 11269336"/>
              <a:gd name="connsiteY261" fmla="*/ 2304030 h 2323145"/>
              <a:gd name="connsiteX262" fmla="*/ 624180 w 11269336"/>
              <a:gd name="connsiteY262" fmla="*/ 2302650 h 2323145"/>
              <a:gd name="connsiteX263" fmla="*/ 583453 w 11269336"/>
              <a:gd name="connsiteY263" fmla="*/ 2288788 h 2323145"/>
              <a:gd name="connsiteX264" fmla="*/ 540946 w 11269336"/>
              <a:gd name="connsiteY264" fmla="*/ 2292721 h 2323145"/>
              <a:gd name="connsiteX265" fmla="*/ 533680 w 11269336"/>
              <a:gd name="connsiteY265" fmla="*/ 2310233 h 2323145"/>
              <a:gd name="connsiteX266" fmla="*/ 487366 w 11269336"/>
              <a:gd name="connsiteY266" fmla="*/ 2309053 h 2323145"/>
              <a:gd name="connsiteX267" fmla="*/ 416820 w 11269336"/>
              <a:gd name="connsiteY267" fmla="*/ 2305443 h 2323145"/>
              <a:gd name="connsiteX268" fmla="*/ 376805 w 11269336"/>
              <a:gd name="connsiteY268" fmla="*/ 2307647 h 2323145"/>
              <a:gd name="connsiteX269" fmla="*/ 266777 w 11269336"/>
              <a:gd name="connsiteY269" fmla="*/ 2309012 h 2323145"/>
              <a:gd name="connsiteX270" fmla="*/ 156013 w 11269336"/>
              <a:gd name="connsiteY270" fmla="*/ 2306832 h 2323145"/>
              <a:gd name="connsiteX271" fmla="*/ 87258 w 11269336"/>
              <a:gd name="connsiteY271" fmla="*/ 2285511 h 2323145"/>
              <a:gd name="connsiteX272" fmla="*/ 23798 w 11269336"/>
              <a:gd name="connsiteY272" fmla="*/ 2281822 h 2323145"/>
              <a:gd name="connsiteX273" fmla="*/ 0 w 11269336"/>
              <a:gd name="connsiteY273" fmla="*/ 2285369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092476 w 11269336"/>
              <a:gd name="connsiteY140" fmla="*/ 2100737 h 2323145"/>
              <a:gd name="connsiteX141" fmla="*/ 5060738 w 11269336"/>
              <a:gd name="connsiteY141" fmla="*/ 2083274 h 2323145"/>
              <a:gd name="connsiteX142" fmla="*/ 4860988 w 11269336"/>
              <a:gd name="connsiteY142" fmla="*/ 2135698 h 2323145"/>
              <a:gd name="connsiteX143" fmla="*/ 4807902 w 11269336"/>
              <a:gd name="connsiteY143" fmla="*/ 2138894 h 2323145"/>
              <a:gd name="connsiteX144" fmla="*/ 4765388 w 11269336"/>
              <a:gd name="connsiteY144" fmla="*/ 2162525 h 2323145"/>
              <a:gd name="connsiteX145" fmla="*/ 4745033 w 11269336"/>
              <a:gd name="connsiteY145" fmla="*/ 2158859 h 2323145"/>
              <a:gd name="connsiteX146" fmla="*/ 4741475 w 11269336"/>
              <a:gd name="connsiteY146" fmla="*/ 2157998 h 2323145"/>
              <a:gd name="connsiteX147" fmla="*/ 4728247 w 11269336"/>
              <a:gd name="connsiteY147" fmla="*/ 2159526 h 2323145"/>
              <a:gd name="connsiteX148" fmla="*/ 4723263 w 11269336"/>
              <a:gd name="connsiteY148" fmla="*/ 2153742 h 2323145"/>
              <a:gd name="connsiteX149" fmla="*/ 4702453 w 11269336"/>
              <a:gd name="connsiteY149" fmla="*/ 2151586 h 2323145"/>
              <a:gd name="connsiteX150" fmla="*/ 4678455 w 11269336"/>
              <a:gd name="connsiteY150" fmla="*/ 2156131 h 2323145"/>
              <a:gd name="connsiteX151" fmla="*/ 4593061 w 11269336"/>
              <a:gd name="connsiteY151" fmla="*/ 2171597 h 2323145"/>
              <a:gd name="connsiteX152" fmla="*/ 4579902 w 11269336"/>
              <a:gd name="connsiteY152" fmla="*/ 2177927 h 2323145"/>
              <a:gd name="connsiteX153" fmla="*/ 4533444 w 11269336"/>
              <a:gd name="connsiteY153" fmla="*/ 2181200 h 2323145"/>
              <a:gd name="connsiteX154" fmla="*/ 4492832 w 11269336"/>
              <a:gd name="connsiteY154" fmla="*/ 2188033 h 2323145"/>
              <a:gd name="connsiteX155" fmla="*/ 4467257 w 11269336"/>
              <a:gd name="connsiteY155" fmla="*/ 2196121 h 2323145"/>
              <a:gd name="connsiteX156" fmla="*/ 4459937 w 11269336"/>
              <a:gd name="connsiteY156" fmla="*/ 2195182 h 2323145"/>
              <a:gd name="connsiteX157" fmla="*/ 4433312 w 11269336"/>
              <a:gd name="connsiteY157" fmla="*/ 2199004 h 2323145"/>
              <a:gd name="connsiteX158" fmla="*/ 4420601 w 11269336"/>
              <a:gd name="connsiteY158" fmla="*/ 2205158 h 2323145"/>
              <a:gd name="connsiteX159" fmla="*/ 4405765 w 11269336"/>
              <a:gd name="connsiteY159" fmla="*/ 2199902 h 2323145"/>
              <a:gd name="connsiteX160" fmla="*/ 4401354 w 11269336"/>
              <a:gd name="connsiteY160" fmla="*/ 2194745 h 2323145"/>
              <a:gd name="connsiteX161" fmla="*/ 4383151 w 11269336"/>
              <a:gd name="connsiteY161" fmla="*/ 2201140 h 2323145"/>
              <a:gd name="connsiteX162" fmla="*/ 4366646 w 11269336"/>
              <a:gd name="connsiteY162" fmla="*/ 2198564 h 2323145"/>
              <a:gd name="connsiteX163" fmla="*/ 4354009 w 11269336"/>
              <a:gd name="connsiteY163" fmla="*/ 2204984 h 2323145"/>
              <a:gd name="connsiteX164" fmla="*/ 4348284 w 11269336"/>
              <a:gd name="connsiteY164" fmla="*/ 2205270 h 2323145"/>
              <a:gd name="connsiteX165" fmla="*/ 4333906 w 11269336"/>
              <a:gd name="connsiteY165" fmla="*/ 2205251 h 2323145"/>
              <a:gd name="connsiteX166" fmla="*/ 4308819 w 11269336"/>
              <a:gd name="connsiteY166" fmla="*/ 2203822 h 2323145"/>
              <a:gd name="connsiteX167" fmla="*/ 4301210 w 11269336"/>
              <a:gd name="connsiteY167" fmla="*/ 2204456 h 2323145"/>
              <a:gd name="connsiteX168" fmla="*/ 4283095 w 11269336"/>
              <a:gd name="connsiteY168" fmla="*/ 2198177 h 2323145"/>
              <a:gd name="connsiteX169" fmla="*/ 4250119 w 11269336"/>
              <a:gd name="connsiteY169" fmla="*/ 2196342 h 2323145"/>
              <a:gd name="connsiteX170" fmla="*/ 4189203 w 11269336"/>
              <a:gd name="connsiteY170" fmla="*/ 2178994 h 2323145"/>
              <a:gd name="connsiteX171" fmla="*/ 4154035 w 11269336"/>
              <a:gd name="connsiteY171" fmla="*/ 2171950 h 2323145"/>
              <a:gd name="connsiteX172" fmla="*/ 4129569 w 11269336"/>
              <a:gd name="connsiteY172" fmla="*/ 2163850 h 2323145"/>
              <a:gd name="connsiteX173" fmla="*/ 4061250 w 11269336"/>
              <a:gd name="connsiteY173" fmla="*/ 2159236 h 2323145"/>
              <a:gd name="connsiteX174" fmla="*/ 3945480 w 11269336"/>
              <a:gd name="connsiteY174" fmla="*/ 2158279 h 2323145"/>
              <a:gd name="connsiteX175" fmla="*/ 3921468 w 11269336"/>
              <a:gd name="connsiteY175" fmla="*/ 2156588 h 2323145"/>
              <a:gd name="connsiteX176" fmla="*/ 3903348 w 11269336"/>
              <a:gd name="connsiteY176" fmla="*/ 2149220 h 2323145"/>
              <a:gd name="connsiteX177" fmla="*/ 3901342 w 11269336"/>
              <a:gd name="connsiteY177" fmla="*/ 2142355 h 2323145"/>
              <a:gd name="connsiteX178" fmla="*/ 3888539 w 11269336"/>
              <a:gd name="connsiteY178" fmla="*/ 2140476 h 2323145"/>
              <a:gd name="connsiteX179" fmla="*/ 3885662 w 11269336"/>
              <a:gd name="connsiteY179" fmla="*/ 2138740 h 2323145"/>
              <a:gd name="connsiteX180" fmla="*/ 3868627 w 11269336"/>
              <a:gd name="connsiteY180" fmla="*/ 2130023 h 2323145"/>
              <a:gd name="connsiteX181" fmla="*/ 3819177 w 11269336"/>
              <a:gd name="connsiteY181" fmla="*/ 2142111 h 2323145"/>
              <a:gd name="connsiteX182" fmla="*/ 3769100 w 11269336"/>
              <a:gd name="connsiteY182" fmla="*/ 2131731 h 2323145"/>
              <a:gd name="connsiteX183" fmla="*/ 3562752 w 11269336"/>
              <a:gd name="connsiteY183" fmla="*/ 2131785 h 2323145"/>
              <a:gd name="connsiteX184" fmla="*/ 3541402 w 11269336"/>
              <a:gd name="connsiteY184" fmla="*/ 2106821 h 2323145"/>
              <a:gd name="connsiteX185" fmla="*/ 3460591 w 11269336"/>
              <a:gd name="connsiteY185" fmla="*/ 2097951 h 2323145"/>
              <a:gd name="connsiteX186" fmla="*/ 3320348 w 11269336"/>
              <a:gd name="connsiteY186" fmla="*/ 2130191 h 2323145"/>
              <a:gd name="connsiteX187" fmla="*/ 3170922 w 11269336"/>
              <a:gd name="connsiteY187" fmla="*/ 2115957 h 2323145"/>
              <a:gd name="connsiteX188" fmla="*/ 3156256 w 11269336"/>
              <a:gd name="connsiteY188" fmla="*/ 2124773 h 2323145"/>
              <a:gd name="connsiteX189" fmla="*/ 3140298 w 11269336"/>
              <a:gd name="connsiteY189" fmla="*/ 2129182 h 2323145"/>
              <a:gd name="connsiteX190" fmla="*/ 3138514 w 11269336"/>
              <a:gd name="connsiteY190" fmla="*/ 2128069 h 2323145"/>
              <a:gd name="connsiteX191" fmla="*/ 3120467 w 11269336"/>
              <a:gd name="connsiteY191" fmla="*/ 2128281 h 2323145"/>
              <a:gd name="connsiteX192" fmla="*/ 3116175 w 11269336"/>
              <a:gd name="connsiteY192" fmla="*/ 2131633 h 2323145"/>
              <a:gd name="connsiteX193" fmla="*/ 3103685 w 11269336"/>
              <a:gd name="connsiteY193" fmla="*/ 2132814 h 2323145"/>
              <a:gd name="connsiteX194" fmla="*/ 3078794 w 11269336"/>
              <a:gd name="connsiteY194" fmla="*/ 2137935 h 2323145"/>
              <a:gd name="connsiteX195" fmla="*/ 3074407 w 11269336"/>
              <a:gd name="connsiteY195" fmla="*/ 2136274 h 2323145"/>
              <a:gd name="connsiteX196" fmla="*/ 3037285 w 11269336"/>
              <a:gd name="connsiteY196" fmla="*/ 2139919 h 2323145"/>
              <a:gd name="connsiteX197" fmla="*/ 3036901 w 11269336"/>
              <a:gd name="connsiteY197" fmla="*/ 2138726 h 2323145"/>
              <a:gd name="connsiteX198" fmla="*/ 3026996 w 11269336"/>
              <a:gd name="connsiteY198" fmla="*/ 2134322 h 2323145"/>
              <a:gd name="connsiteX199" fmla="*/ 3007772 w 11269336"/>
              <a:gd name="connsiteY199" fmla="*/ 2128742 h 2323145"/>
              <a:gd name="connsiteX200" fmla="*/ 2965030 w 11269336"/>
              <a:gd name="connsiteY200" fmla="*/ 2100494 h 2323145"/>
              <a:gd name="connsiteX201" fmla="*/ 2926342 w 11269336"/>
              <a:gd name="connsiteY201" fmla="*/ 2104155 h 2323145"/>
              <a:gd name="connsiteX202" fmla="*/ 2918608 w 11269336"/>
              <a:gd name="connsiteY202" fmla="*/ 2104215 h 2323145"/>
              <a:gd name="connsiteX203" fmla="*/ 2918475 w 11269336"/>
              <a:gd name="connsiteY203" fmla="*/ 2103937 h 2323145"/>
              <a:gd name="connsiteX204" fmla="*/ 2910360 w 11269336"/>
              <a:gd name="connsiteY204" fmla="*/ 2103444 h 2323145"/>
              <a:gd name="connsiteX205" fmla="*/ 2904507 w 11269336"/>
              <a:gd name="connsiteY205" fmla="*/ 2104326 h 2323145"/>
              <a:gd name="connsiteX206" fmla="*/ 2889503 w 11269336"/>
              <a:gd name="connsiteY206" fmla="*/ 2104443 h 2323145"/>
              <a:gd name="connsiteX207" fmla="*/ 2884480 w 11269336"/>
              <a:gd name="connsiteY207" fmla="*/ 2102626 h 2323145"/>
              <a:gd name="connsiteX208" fmla="*/ 2882689 w 11269336"/>
              <a:gd name="connsiteY208" fmla="*/ 2099228 h 2323145"/>
              <a:gd name="connsiteX209" fmla="*/ 2881291 w 11269336"/>
              <a:gd name="connsiteY209" fmla="*/ 2099618 h 2323145"/>
              <a:gd name="connsiteX210" fmla="*/ 2853979 w 11269336"/>
              <a:gd name="connsiteY210" fmla="*/ 2090388 h 2323145"/>
              <a:gd name="connsiteX211" fmla="*/ 2791790 w 11269336"/>
              <a:gd name="connsiteY211" fmla="*/ 2080332 h 2323145"/>
              <a:gd name="connsiteX212" fmla="*/ 2755844 w 11269336"/>
              <a:gd name="connsiteY212" fmla="*/ 2078874 h 2323145"/>
              <a:gd name="connsiteX213" fmla="*/ 2657742 w 11269336"/>
              <a:gd name="connsiteY213" fmla="*/ 2070179 h 2323145"/>
              <a:gd name="connsiteX214" fmla="*/ 2559549 w 11269336"/>
              <a:gd name="connsiteY214" fmla="*/ 2057873 h 2323145"/>
              <a:gd name="connsiteX215" fmla="*/ 2512054 w 11269336"/>
              <a:gd name="connsiteY215" fmla="*/ 2031671 h 2323145"/>
              <a:gd name="connsiteX216" fmla="*/ 2506437 w 11269336"/>
              <a:gd name="connsiteY216" fmla="*/ 2030918 h 2323145"/>
              <a:gd name="connsiteX217" fmla="*/ 2491752 w 11269336"/>
              <a:gd name="connsiteY217" fmla="*/ 2033906 h 2323145"/>
              <a:gd name="connsiteX218" fmla="*/ 2486338 w 11269336"/>
              <a:gd name="connsiteY218" fmla="*/ 2035862 h 2323145"/>
              <a:gd name="connsiteX219" fmla="*/ 2478186 w 11269336"/>
              <a:gd name="connsiteY219" fmla="*/ 2036953 h 2323145"/>
              <a:gd name="connsiteX220" fmla="*/ 2477950 w 11269336"/>
              <a:gd name="connsiteY220" fmla="*/ 2036715 h 2323145"/>
              <a:gd name="connsiteX221" fmla="*/ 2470381 w 11269336"/>
              <a:gd name="connsiteY221" fmla="*/ 2038256 h 2323145"/>
              <a:gd name="connsiteX222" fmla="*/ 2433781 w 11269336"/>
              <a:gd name="connsiteY222" fmla="*/ 2049140 h 2323145"/>
              <a:gd name="connsiteX223" fmla="*/ 2381172 w 11269336"/>
              <a:gd name="connsiteY223" fmla="*/ 2030645 h 2323145"/>
              <a:gd name="connsiteX224" fmla="*/ 2360198 w 11269336"/>
              <a:gd name="connsiteY224" fmla="*/ 2029059 h 2323145"/>
              <a:gd name="connsiteX225" fmla="*/ 2348815 w 11269336"/>
              <a:gd name="connsiteY225" fmla="*/ 2026798 h 2323145"/>
              <a:gd name="connsiteX226" fmla="*/ 2347988 w 11269336"/>
              <a:gd name="connsiteY226" fmla="*/ 2025745 h 2323145"/>
              <a:gd name="connsiteX227" fmla="*/ 2312920 w 11269336"/>
              <a:gd name="connsiteY227" fmla="*/ 2036311 h 2323145"/>
              <a:gd name="connsiteX228" fmla="*/ 2307986 w 11269336"/>
              <a:gd name="connsiteY228" fmla="*/ 2035583 h 2323145"/>
              <a:gd name="connsiteX229" fmla="*/ 2285481 w 11269336"/>
              <a:gd name="connsiteY229" fmla="*/ 2045197 h 2323145"/>
              <a:gd name="connsiteX230" fmla="*/ 2273666 w 11269336"/>
              <a:gd name="connsiteY230" fmla="*/ 2048710 h 2323145"/>
              <a:gd name="connsiteX231" fmla="*/ 2270719 w 11269336"/>
              <a:gd name="connsiteY231" fmla="*/ 2052702 h 2323145"/>
              <a:gd name="connsiteX232" fmla="*/ 2253080 w 11269336"/>
              <a:gd name="connsiteY232" fmla="*/ 2056363 h 2323145"/>
              <a:gd name="connsiteX233" fmla="*/ 2250906 w 11269336"/>
              <a:gd name="connsiteY233" fmla="*/ 2055654 h 2323145"/>
              <a:gd name="connsiteX234" fmla="*/ 2236905 w 11269336"/>
              <a:gd name="connsiteY234" fmla="*/ 2062882 h 2323145"/>
              <a:gd name="connsiteX235" fmla="*/ 2225830 w 11269336"/>
              <a:gd name="connsiteY235" fmla="*/ 2074027 h 2323145"/>
              <a:gd name="connsiteX236" fmla="*/ 2073776 w 11269336"/>
              <a:gd name="connsiteY236" fmla="*/ 2089244 h 2323145"/>
              <a:gd name="connsiteX237" fmla="*/ 1948256 w 11269336"/>
              <a:gd name="connsiteY237" fmla="*/ 2146616 h 2323145"/>
              <a:gd name="connsiteX238" fmla="*/ 1865582 w 11269336"/>
              <a:gd name="connsiteY238" fmla="*/ 2153738 h 2323145"/>
              <a:gd name="connsiteX239" fmla="*/ 1835210 w 11269336"/>
              <a:gd name="connsiteY239" fmla="*/ 2134244 h 2323145"/>
              <a:gd name="connsiteX240" fmla="*/ 1632661 w 11269336"/>
              <a:gd name="connsiteY240" fmla="*/ 2173882 h 2323145"/>
              <a:gd name="connsiteX241" fmla="*/ 1579590 w 11269336"/>
              <a:gd name="connsiteY241" fmla="*/ 2173680 h 2323145"/>
              <a:gd name="connsiteX242" fmla="*/ 1535601 w 11269336"/>
              <a:gd name="connsiteY242" fmla="*/ 2194590 h 2323145"/>
              <a:gd name="connsiteX243" fmla="*/ 1515594 w 11269336"/>
              <a:gd name="connsiteY243" fmla="*/ 2189622 h 2323145"/>
              <a:gd name="connsiteX244" fmla="*/ 1512113 w 11269336"/>
              <a:gd name="connsiteY244" fmla="*/ 2188534 h 2323145"/>
              <a:gd name="connsiteX245" fmla="*/ 1498838 w 11269336"/>
              <a:gd name="connsiteY245" fmla="*/ 2189213 h 2323145"/>
              <a:gd name="connsiteX246" fmla="*/ 1494279 w 11269336"/>
              <a:gd name="connsiteY246" fmla="*/ 2183112 h 2323145"/>
              <a:gd name="connsiteX247" fmla="*/ 1473714 w 11269336"/>
              <a:gd name="connsiteY247" fmla="*/ 2179625 h 2323145"/>
              <a:gd name="connsiteX248" fmla="*/ 1449503 w 11269336"/>
              <a:gd name="connsiteY248" fmla="*/ 2182633 h 2323145"/>
              <a:gd name="connsiteX249" fmla="*/ 1335495 w 11269336"/>
              <a:gd name="connsiteY249" fmla="*/ 2203940 h 2323145"/>
              <a:gd name="connsiteX250" fmla="*/ 1266687 w 11269336"/>
              <a:gd name="connsiteY250" fmla="*/ 2212688 h 2323145"/>
              <a:gd name="connsiteX251" fmla="*/ 1239614 w 11269336"/>
              <a:gd name="connsiteY251" fmla="*/ 2209727 h 2323145"/>
              <a:gd name="connsiteX252" fmla="*/ 1202436 w 11269336"/>
              <a:gd name="connsiteY252" fmla="*/ 2209817 h 2323145"/>
              <a:gd name="connsiteX253" fmla="*/ 1136097 w 11269336"/>
              <a:gd name="connsiteY253" fmla="*/ 2205112 h 2323145"/>
              <a:gd name="connsiteX254" fmla="*/ 1048229 w 11269336"/>
              <a:gd name="connsiteY254" fmla="*/ 2207249 h 2323145"/>
              <a:gd name="connsiteX255" fmla="*/ 988232 w 11269336"/>
              <a:gd name="connsiteY255" fmla="*/ 2235635 h 2323145"/>
              <a:gd name="connsiteX256" fmla="*/ 981959 w 11269336"/>
              <a:gd name="connsiteY256" fmla="*/ 2231607 h 2323145"/>
              <a:gd name="connsiteX257" fmla="*/ 938600 w 11269336"/>
              <a:gd name="connsiteY257" fmla="*/ 2238113 h 2323145"/>
              <a:gd name="connsiteX258" fmla="*/ 791788 w 11269336"/>
              <a:gd name="connsiteY258" fmla="*/ 2293224 h 2323145"/>
              <a:gd name="connsiteX259" fmla="*/ 706914 w 11269336"/>
              <a:gd name="connsiteY259" fmla="*/ 2305046 h 2323145"/>
              <a:gd name="connsiteX260" fmla="*/ 675971 w 11269336"/>
              <a:gd name="connsiteY260" fmla="*/ 2304030 h 2323145"/>
              <a:gd name="connsiteX261" fmla="*/ 624180 w 11269336"/>
              <a:gd name="connsiteY261" fmla="*/ 2302650 h 2323145"/>
              <a:gd name="connsiteX262" fmla="*/ 583453 w 11269336"/>
              <a:gd name="connsiteY262" fmla="*/ 2288788 h 2323145"/>
              <a:gd name="connsiteX263" fmla="*/ 540946 w 11269336"/>
              <a:gd name="connsiteY263" fmla="*/ 2292721 h 2323145"/>
              <a:gd name="connsiteX264" fmla="*/ 533680 w 11269336"/>
              <a:gd name="connsiteY264" fmla="*/ 2310233 h 2323145"/>
              <a:gd name="connsiteX265" fmla="*/ 487366 w 11269336"/>
              <a:gd name="connsiteY265" fmla="*/ 2309053 h 2323145"/>
              <a:gd name="connsiteX266" fmla="*/ 416820 w 11269336"/>
              <a:gd name="connsiteY266" fmla="*/ 2305443 h 2323145"/>
              <a:gd name="connsiteX267" fmla="*/ 376805 w 11269336"/>
              <a:gd name="connsiteY267" fmla="*/ 2307647 h 2323145"/>
              <a:gd name="connsiteX268" fmla="*/ 266777 w 11269336"/>
              <a:gd name="connsiteY268" fmla="*/ 2309012 h 2323145"/>
              <a:gd name="connsiteX269" fmla="*/ 156013 w 11269336"/>
              <a:gd name="connsiteY269" fmla="*/ 2306832 h 2323145"/>
              <a:gd name="connsiteX270" fmla="*/ 87258 w 11269336"/>
              <a:gd name="connsiteY270" fmla="*/ 2285511 h 2323145"/>
              <a:gd name="connsiteX271" fmla="*/ 23798 w 11269336"/>
              <a:gd name="connsiteY271" fmla="*/ 2281822 h 2323145"/>
              <a:gd name="connsiteX272" fmla="*/ 0 w 11269336"/>
              <a:gd name="connsiteY272" fmla="*/ 2285369 h 2323145"/>
              <a:gd name="connsiteX273" fmla="*/ 0 w 11269336"/>
              <a:gd name="connsiteY27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092476 w 11269336"/>
              <a:gd name="connsiteY139" fmla="*/ 2100737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988232 w 11269336"/>
              <a:gd name="connsiteY252" fmla="*/ 2235635 h 2323145"/>
              <a:gd name="connsiteX253" fmla="*/ 981959 w 11269336"/>
              <a:gd name="connsiteY253" fmla="*/ 2231607 h 2323145"/>
              <a:gd name="connsiteX254" fmla="*/ 938600 w 11269336"/>
              <a:gd name="connsiteY254" fmla="*/ 2238113 h 2323145"/>
              <a:gd name="connsiteX255" fmla="*/ 791788 w 11269336"/>
              <a:gd name="connsiteY255" fmla="*/ 2293224 h 2323145"/>
              <a:gd name="connsiteX256" fmla="*/ 706914 w 11269336"/>
              <a:gd name="connsiteY256" fmla="*/ 2305046 h 2323145"/>
              <a:gd name="connsiteX257" fmla="*/ 675971 w 11269336"/>
              <a:gd name="connsiteY257" fmla="*/ 2304030 h 2323145"/>
              <a:gd name="connsiteX258" fmla="*/ 624180 w 11269336"/>
              <a:gd name="connsiteY258" fmla="*/ 2302650 h 2323145"/>
              <a:gd name="connsiteX259" fmla="*/ 583453 w 11269336"/>
              <a:gd name="connsiteY259" fmla="*/ 2288788 h 2323145"/>
              <a:gd name="connsiteX260" fmla="*/ 540946 w 11269336"/>
              <a:gd name="connsiteY260" fmla="*/ 2292721 h 2323145"/>
              <a:gd name="connsiteX261" fmla="*/ 533680 w 11269336"/>
              <a:gd name="connsiteY261" fmla="*/ 2310233 h 2323145"/>
              <a:gd name="connsiteX262" fmla="*/ 487366 w 11269336"/>
              <a:gd name="connsiteY262" fmla="*/ 2309053 h 2323145"/>
              <a:gd name="connsiteX263" fmla="*/ 416820 w 11269336"/>
              <a:gd name="connsiteY263" fmla="*/ 2305443 h 2323145"/>
              <a:gd name="connsiteX264" fmla="*/ 376805 w 11269336"/>
              <a:gd name="connsiteY264" fmla="*/ 2307647 h 2323145"/>
              <a:gd name="connsiteX265" fmla="*/ 266777 w 11269336"/>
              <a:gd name="connsiteY265" fmla="*/ 2309012 h 2323145"/>
              <a:gd name="connsiteX266" fmla="*/ 156013 w 11269336"/>
              <a:gd name="connsiteY266" fmla="*/ 2306832 h 2323145"/>
              <a:gd name="connsiteX267" fmla="*/ 87258 w 11269336"/>
              <a:gd name="connsiteY267" fmla="*/ 2285511 h 2323145"/>
              <a:gd name="connsiteX268" fmla="*/ 23798 w 11269336"/>
              <a:gd name="connsiteY268" fmla="*/ 2281822 h 2323145"/>
              <a:gd name="connsiteX269" fmla="*/ 0 w 11269336"/>
              <a:gd name="connsiteY269" fmla="*/ 2285369 h 2323145"/>
              <a:gd name="connsiteX270" fmla="*/ 0 w 11269336"/>
              <a:gd name="connsiteY27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266687 w 11269336"/>
              <a:gd name="connsiteY247" fmla="*/ 2212688 h 2323145"/>
              <a:gd name="connsiteX248" fmla="*/ 1239614 w 11269336"/>
              <a:gd name="connsiteY248" fmla="*/ 2209727 h 2323145"/>
              <a:gd name="connsiteX249" fmla="*/ 1202436 w 11269336"/>
              <a:gd name="connsiteY249" fmla="*/ 2209817 h 2323145"/>
              <a:gd name="connsiteX250" fmla="*/ 1136097 w 11269336"/>
              <a:gd name="connsiteY250" fmla="*/ 2205112 h 2323145"/>
              <a:gd name="connsiteX251" fmla="*/ 988232 w 11269336"/>
              <a:gd name="connsiteY251" fmla="*/ 2235635 h 2323145"/>
              <a:gd name="connsiteX252" fmla="*/ 981959 w 11269336"/>
              <a:gd name="connsiteY252" fmla="*/ 2231607 h 2323145"/>
              <a:gd name="connsiteX253" fmla="*/ 938600 w 11269336"/>
              <a:gd name="connsiteY253" fmla="*/ 2238113 h 2323145"/>
              <a:gd name="connsiteX254" fmla="*/ 791788 w 11269336"/>
              <a:gd name="connsiteY254" fmla="*/ 2293224 h 2323145"/>
              <a:gd name="connsiteX255" fmla="*/ 706914 w 11269336"/>
              <a:gd name="connsiteY255" fmla="*/ 2305046 h 2323145"/>
              <a:gd name="connsiteX256" fmla="*/ 675971 w 11269336"/>
              <a:gd name="connsiteY256" fmla="*/ 2304030 h 2323145"/>
              <a:gd name="connsiteX257" fmla="*/ 624180 w 11269336"/>
              <a:gd name="connsiteY257" fmla="*/ 2302650 h 2323145"/>
              <a:gd name="connsiteX258" fmla="*/ 583453 w 11269336"/>
              <a:gd name="connsiteY258" fmla="*/ 2288788 h 2323145"/>
              <a:gd name="connsiteX259" fmla="*/ 540946 w 11269336"/>
              <a:gd name="connsiteY259" fmla="*/ 2292721 h 2323145"/>
              <a:gd name="connsiteX260" fmla="*/ 533680 w 11269336"/>
              <a:gd name="connsiteY260" fmla="*/ 2310233 h 2323145"/>
              <a:gd name="connsiteX261" fmla="*/ 487366 w 11269336"/>
              <a:gd name="connsiteY261" fmla="*/ 2309053 h 2323145"/>
              <a:gd name="connsiteX262" fmla="*/ 416820 w 11269336"/>
              <a:gd name="connsiteY262" fmla="*/ 2305443 h 2323145"/>
              <a:gd name="connsiteX263" fmla="*/ 376805 w 11269336"/>
              <a:gd name="connsiteY263" fmla="*/ 2307647 h 2323145"/>
              <a:gd name="connsiteX264" fmla="*/ 266777 w 11269336"/>
              <a:gd name="connsiteY264" fmla="*/ 2309012 h 2323145"/>
              <a:gd name="connsiteX265" fmla="*/ 156013 w 11269336"/>
              <a:gd name="connsiteY265" fmla="*/ 2306832 h 2323145"/>
              <a:gd name="connsiteX266" fmla="*/ 87258 w 11269336"/>
              <a:gd name="connsiteY266" fmla="*/ 2285511 h 2323145"/>
              <a:gd name="connsiteX267" fmla="*/ 23798 w 11269336"/>
              <a:gd name="connsiteY267" fmla="*/ 2281822 h 2323145"/>
              <a:gd name="connsiteX268" fmla="*/ 0 w 11269336"/>
              <a:gd name="connsiteY268" fmla="*/ 2285369 h 2323145"/>
              <a:gd name="connsiteX269" fmla="*/ 0 w 11269336"/>
              <a:gd name="connsiteY26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197391 w 11269336"/>
              <a:gd name="connsiteY54" fmla="*/ 1107746 h 2323145"/>
              <a:gd name="connsiteX55" fmla="*/ 8081474 w 11269336"/>
              <a:gd name="connsiteY55" fmla="*/ 1130125 h 2323145"/>
              <a:gd name="connsiteX56" fmla="*/ 8053585 w 11269336"/>
              <a:gd name="connsiteY56" fmla="*/ 1129169 h 2323145"/>
              <a:gd name="connsiteX57" fmla="*/ 8038422 w 11269336"/>
              <a:gd name="connsiteY57" fmla="*/ 1119092 h 2323145"/>
              <a:gd name="connsiteX58" fmla="*/ 8029450 w 11269336"/>
              <a:gd name="connsiteY58" fmla="*/ 1125592 h 2323145"/>
              <a:gd name="connsiteX59" fmla="*/ 7959552 w 11269336"/>
              <a:gd name="connsiteY59" fmla="*/ 1140188 h 2323145"/>
              <a:gd name="connsiteX60" fmla="*/ 7914188 w 11269336"/>
              <a:gd name="connsiteY60" fmla="*/ 1150862 h 2323145"/>
              <a:gd name="connsiteX61" fmla="*/ 7914918 w 11269336"/>
              <a:gd name="connsiteY61" fmla="*/ 1168758 h 2323145"/>
              <a:gd name="connsiteX62" fmla="*/ 7875510 w 11269336"/>
              <a:gd name="connsiteY62" fmla="*/ 1183153 h 2323145"/>
              <a:gd name="connsiteX63" fmla="*/ 7829932 w 11269336"/>
              <a:gd name="connsiteY63" fmla="*/ 1180782 h 2323145"/>
              <a:gd name="connsiteX64" fmla="*/ 7779182 w 11269336"/>
              <a:gd name="connsiteY64" fmla="*/ 1192665 h 2323145"/>
              <a:gd name="connsiteX65" fmla="*/ 7748774 w 11269336"/>
              <a:gd name="connsiteY65" fmla="*/ 1199586 h 2323145"/>
              <a:gd name="connsiteX66" fmla="*/ 7671846 w 11269336"/>
              <a:gd name="connsiteY66" fmla="*/ 1231966 h 2323145"/>
              <a:gd name="connsiteX67" fmla="*/ 7554146 w 11269336"/>
              <a:gd name="connsiteY67" fmla="*/ 1319748 h 2323145"/>
              <a:gd name="connsiteX68" fmla="*/ 7515052 w 11269336"/>
              <a:gd name="connsiteY68" fmla="*/ 1336718 h 2323145"/>
              <a:gd name="connsiteX69" fmla="*/ 7507193 w 11269336"/>
              <a:gd name="connsiteY69" fmla="*/ 1334617 h 2323145"/>
              <a:gd name="connsiteX70" fmla="*/ 7461694 w 11269336"/>
              <a:gd name="connsiteY70" fmla="*/ 1375866 h 2323145"/>
              <a:gd name="connsiteX71" fmla="*/ 7377571 w 11269336"/>
              <a:gd name="connsiteY71" fmla="*/ 1400128 h 2323145"/>
              <a:gd name="connsiteX72" fmla="*/ 7311261 w 11269336"/>
              <a:gd name="connsiteY72" fmla="*/ 1412652 h 2323145"/>
              <a:gd name="connsiteX73" fmla="*/ 7275307 w 11269336"/>
              <a:gd name="connsiteY73" fmla="*/ 1422171 h 2323145"/>
              <a:gd name="connsiteX74" fmla="*/ 7247783 w 11269336"/>
              <a:gd name="connsiteY74" fmla="*/ 1426330 h 2323145"/>
              <a:gd name="connsiteX75" fmla="*/ 7185047 w 11269336"/>
              <a:gd name="connsiteY75" fmla="*/ 1451812 h 2323145"/>
              <a:gd name="connsiteX76" fmla="*/ 7084117 w 11269336"/>
              <a:gd name="connsiteY76" fmla="*/ 1500281 h 2323145"/>
              <a:gd name="connsiteX77" fmla="*/ 7062011 w 11269336"/>
              <a:gd name="connsiteY77" fmla="*/ 1509183 h 2323145"/>
              <a:gd name="connsiteX78" fmla="*/ 7040555 w 11269336"/>
              <a:gd name="connsiteY78" fmla="*/ 1511207 h 2323145"/>
              <a:gd name="connsiteX79" fmla="*/ 7033438 w 11269336"/>
              <a:gd name="connsiteY79" fmla="*/ 1506772 h 2323145"/>
              <a:gd name="connsiteX80" fmla="*/ 7020886 w 11269336"/>
              <a:gd name="connsiteY80" fmla="*/ 1510764 h 2323145"/>
              <a:gd name="connsiteX81" fmla="*/ 7017033 w 11269336"/>
              <a:gd name="connsiteY81" fmla="*/ 1510650 h 2323145"/>
              <a:gd name="connsiteX82" fmla="*/ 6995460 w 11269336"/>
              <a:gd name="connsiteY82" fmla="*/ 1511173 h 2323145"/>
              <a:gd name="connsiteX83" fmla="*/ 6962144 w 11269336"/>
              <a:gd name="connsiteY83" fmla="*/ 1541508 h 2323145"/>
              <a:gd name="connsiteX84" fmla="*/ 6910674 w 11269336"/>
              <a:gd name="connsiteY84" fmla="*/ 1554793 h 2323145"/>
              <a:gd name="connsiteX85" fmla="*/ 6732152 w 11269336"/>
              <a:gd name="connsiteY85" fmla="*/ 1642538 h 2323145"/>
              <a:gd name="connsiteX86" fmla="*/ 6694106 w 11269336"/>
              <a:gd name="connsiteY86" fmla="*/ 1632377 h 2323145"/>
              <a:gd name="connsiteX87" fmla="*/ 6617223 w 11269336"/>
              <a:gd name="connsiteY87" fmla="*/ 1659889 h 2323145"/>
              <a:gd name="connsiteX88" fmla="*/ 6521138 w 11269336"/>
              <a:gd name="connsiteY88" fmla="*/ 1744340 h 2323145"/>
              <a:gd name="connsiteX89" fmla="*/ 6380677 w 11269336"/>
              <a:gd name="connsiteY89" fmla="*/ 1796883 h 2323145"/>
              <a:gd name="connsiteX90" fmla="*/ 6374897 w 11269336"/>
              <a:gd name="connsiteY90" fmla="*/ 1809910 h 2323145"/>
              <a:gd name="connsiteX91" fmla="*/ 6364545 w 11269336"/>
              <a:gd name="connsiteY91" fmla="*/ 1820090 h 2323145"/>
              <a:gd name="connsiteX92" fmla="*/ 6362126 w 11269336"/>
              <a:gd name="connsiteY92" fmla="*/ 1819991 h 2323145"/>
              <a:gd name="connsiteX93" fmla="*/ 6346673 w 11269336"/>
              <a:gd name="connsiteY93" fmla="*/ 1827824 h 2323145"/>
              <a:gd name="connsiteX94" fmla="*/ 6345588 w 11269336"/>
              <a:gd name="connsiteY94" fmla="*/ 1832232 h 2323145"/>
              <a:gd name="connsiteX95" fmla="*/ 6335708 w 11269336"/>
              <a:gd name="connsiteY95" fmla="*/ 1838451 h 2323145"/>
              <a:gd name="connsiteX96" fmla="*/ 6318182 w 11269336"/>
              <a:gd name="connsiteY96" fmla="*/ 1852975 h 2323145"/>
              <a:gd name="connsiteX97" fmla="*/ 6313084 w 11269336"/>
              <a:gd name="connsiteY97" fmla="*/ 1853561 h 2323145"/>
              <a:gd name="connsiteX98" fmla="*/ 6283816 w 11269336"/>
              <a:gd name="connsiteY98" fmla="*/ 1872148 h 2323145"/>
              <a:gd name="connsiteX99" fmla="*/ 6282550 w 11269336"/>
              <a:gd name="connsiteY99" fmla="*/ 1871392 h 2323145"/>
              <a:gd name="connsiteX100" fmla="*/ 6270527 w 11269336"/>
              <a:gd name="connsiteY100" fmla="*/ 1872208 h 2323145"/>
              <a:gd name="connsiteX101" fmla="*/ 6249518 w 11269336"/>
              <a:gd name="connsiteY101" fmla="*/ 1876079 h 2323145"/>
              <a:gd name="connsiteX102" fmla="*/ 6190386 w 11269336"/>
              <a:gd name="connsiteY102" fmla="*/ 1872478 h 2323145"/>
              <a:gd name="connsiteX103" fmla="*/ 6159777 w 11269336"/>
              <a:gd name="connsiteY103" fmla="*/ 1891745 h 2323145"/>
              <a:gd name="connsiteX104" fmla="*/ 6153131 w 11269336"/>
              <a:gd name="connsiteY104" fmla="*/ 1895079 h 2323145"/>
              <a:gd name="connsiteX105" fmla="*/ 6152798 w 11269336"/>
              <a:gd name="connsiteY105" fmla="*/ 1894920 h 2323145"/>
              <a:gd name="connsiteX106" fmla="*/ 6145388 w 11269336"/>
              <a:gd name="connsiteY106" fmla="*/ 1897990 h 2323145"/>
              <a:gd name="connsiteX107" fmla="*/ 6141014 w 11269336"/>
              <a:gd name="connsiteY107" fmla="*/ 1901155 h 2323145"/>
              <a:gd name="connsiteX108" fmla="*/ 6128122 w 11269336"/>
              <a:gd name="connsiteY108" fmla="*/ 1907623 h 2323145"/>
              <a:gd name="connsiteX109" fmla="*/ 6122351 w 11269336"/>
              <a:gd name="connsiteY109" fmla="*/ 1908359 h 2323145"/>
              <a:gd name="connsiteX110" fmla="*/ 6064750 w 11269336"/>
              <a:gd name="connsiteY110" fmla="*/ 1896394 h 2323145"/>
              <a:gd name="connsiteX111" fmla="*/ 5964230 w 11269336"/>
              <a:gd name="connsiteY111" fmla="*/ 1910038 h 2323145"/>
              <a:gd name="connsiteX112" fmla="*/ 5865399 w 11269336"/>
              <a:gd name="connsiteY112" fmla="*/ 1926966 h 2323145"/>
              <a:gd name="connsiteX113" fmla="*/ 5829951 w 11269336"/>
              <a:gd name="connsiteY113" fmla="*/ 1934755 h 2323145"/>
              <a:gd name="connsiteX114" fmla="*/ 5765285 w 11269336"/>
              <a:gd name="connsiteY114" fmla="*/ 1941322 h 2323145"/>
              <a:gd name="connsiteX115" fmla="*/ 5734750 w 11269336"/>
              <a:gd name="connsiteY115" fmla="*/ 1939793 h 2323145"/>
              <a:gd name="connsiteX116" fmla="*/ 5733569 w 11269336"/>
              <a:gd name="connsiteY116" fmla="*/ 1940505 h 2323145"/>
              <a:gd name="connsiteX117" fmla="*/ 5730329 w 11269336"/>
              <a:gd name="connsiteY117" fmla="*/ 1937845 h 2323145"/>
              <a:gd name="connsiteX118" fmla="*/ 5724661 w 11269336"/>
              <a:gd name="connsiteY118" fmla="*/ 1937455 h 2323145"/>
              <a:gd name="connsiteX119" fmla="*/ 5710186 w 11269336"/>
              <a:gd name="connsiteY119" fmla="*/ 1941370 h 2323145"/>
              <a:gd name="connsiteX120" fmla="*/ 5704910 w 11269336"/>
              <a:gd name="connsiteY120" fmla="*/ 1943663 h 2323145"/>
              <a:gd name="connsiteX121" fmla="*/ 5696836 w 11269336"/>
              <a:gd name="connsiteY121" fmla="*/ 1945271 h 2323145"/>
              <a:gd name="connsiteX122" fmla="*/ 5696583 w 11269336"/>
              <a:gd name="connsiteY122" fmla="*/ 1945050 h 2323145"/>
              <a:gd name="connsiteX123" fmla="*/ 5689123 w 11269336"/>
              <a:gd name="connsiteY123" fmla="*/ 1947067 h 2323145"/>
              <a:gd name="connsiteX124" fmla="*/ 5653291 w 11269336"/>
              <a:gd name="connsiteY124" fmla="*/ 1960245 h 2323145"/>
              <a:gd name="connsiteX125" fmla="*/ 5599385 w 11269336"/>
              <a:gd name="connsiteY125" fmla="*/ 1945198 h 2323145"/>
              <a:gd name="connsiteX126" fmla="*/ 5578300 w 11269336"/>
              <a:gd name="connsiteY126" fmla="*/ 1944963 h 2323145"/>
              <a:gd name="connsiteX127" fmla="*/ 5566758 w 11269336"/>
              <a:gd name="connsiteY127" fmla="*/ 1943441 h 2323145"/>
              <a:gd name="connsiteX128" fmla="*/ 5565857 w 11269336"/>
              <a:gd name="connsiteY128" fmla="*/ 1942445 h 2323145"/>
              <a:gd name="connsiteX129" fmla="*/ 5531534 w 11269336"/>
              <a:gd name="connsiteY129" fmla="*/ 1955208 h 2323145"/>
              <a:gd name="connsiteX130" fmla="*/ 5526552 w 11269336"/>
              <a:gd name="connsiteY130" fmla="*/ 1954799 h 2323145"/>
              <a:gd name="connsiteX131" fmla="*/ 5504723 w 11269336"/>
              <a:gd name="connsiteY131" fmla="*/ 1965811 h 2323145"/>
              <a:gd name="connsiteX132" fmla="*/ 5493156 w 11269336"/>
              <a:gd name="connsiteY132" fmla="*/ 1970063 h 2323145"/>
              <a:gd name="connsiteX133" fmla="*/ 5490486 w 11269336"/>
              <a:gd name="connsiteY133" fmla="*/ 1974227 h 2323145"/>
              <a:gd name="connsiteX134" fmla="*/ 5473107 w 11269336"/>
              <a:gd name="connsiteY134" fmla="*/ 1979001 h 2323145"/>
              <a:gd name="connsiteX135" fmla="*/ 5470885 w 11269336"/>
              <a:gd name="connsiteY135" fmla="*/ 1978432 h 2323145"/>
              <a:gd name="connsiteX136" fmla="*/ 5457393 w 11269336"/>
              <a:gd name="connsiteY136" fmla="*/ 1986525 h 2323145"/>
              <a:gd name="connsiteX137" fmla="*/ 5447102 w 11269336"/>
              <a:gd name="connsiteY137" fmla="*/ 1998329 h 2323145"/>
              <a:gd name="connsiteX138" fmla="*/ 5159151 w 11269336"/>
              <a:gd name="connsiteY138" fmla="*/ 2029640 h 2323145"/>
              <a:gd name="connsiteX139" fmla="*/ 5041688 w 11269336"/>
              <a:gd name="connsiteY139" fmla="*/ 2022334 h 2323145"/>
              <a:gd name="connsiteX140" fmla="*/ 4860988 w 11269336"/>
              <a:gd name="connsiteY140" fmla="*/ 2135698 h 2323145"/>
              <a:gd name="connsiteX141" fmla="*/ 4807902 w 11269336"/>
              <a:gd name="connsiteY141" fmla="*/ 2138894 h 2323145"/>
              <a:gd name="connsiteX142" fmla="*/ 4765388 w 11269336"/>
              <a:gd name="connsiteY142" fmla="*/ 2162525 h 2323145"/>
              <a:gd name="connsiteX143" fmla="*/ 4745033 w 11269336"/>
              <a:gd name="connsiteY143" fmla="*/ 2158859 h 2323145"/>
              <a:gd name="connsiteX144" fmla="*/ 4741475 w 11269336"/>
              <a:gd name="connsiteY144" fmla="*/ 2157998 h 2323145"/>
              <a:gd name="connsiteX145" fmla="*/ 4728247 w 11269336"/>
              <a:gd name="connsiteY145" fmla="*/ 2159526 h 2323145"/>
              <a:gd name="connsiteX146" fmla="*/ 4723263 w 11269336"/>
              <a:gd name="connsiteY146" fmla="*/ 2153742 h 2323145"/>
              <a:gd name="connsiteX147" fmla="*/ 4702453 w 11269336"/>
              <a:gd name="connsiteY147" fmla="*/ 2151586 h 2323145"/>
              <a:gd name="connsiteX148" fmla="*/ 4678455 w 11269336"/>
              <a:gd name="connsiteY148" fmla="*/ 2156131 h 2323145"/>
              <a:gd name="connsiteX149" fmla="*/ 4593061 w 11269336"/>
              <a:gd name="connsiteY149" fmla="*/ 2171597 h 2323145"/>
              <a:gd name="connsiteX150" fmla="*/ 4579902 w 11269336"/>
              <a:gd name="connsiteY150" fmla="*/ 2177927 h 2323145"/>
              <a:gd name="connsiteX151" fmla="*/ 4533444 w 11269336"/>
              <a:gd name="connsiteY151" fmla="*/ 2181200 h 2323145"/>
              <a:gd name="connsiteX152" fmla="*/ 4492832 w 11269336"/>
              <a:gd name="connsiteY152" fmla="*/ 2188033 h 2323145"/>
              <a:gd name="connsiteX153" fmla="*/ 4467257 w 11269336"/>
              <a:gd name="connsiteY153" fmla="*/ 2196121 h 2323145"/>
              <a:gd name="connsiteX154" fmla="*/ 4459937 w 11269336"/>
              <a:gd name="connsiteY154" fmla="*/ 2195182 h 2323145"/>
              <a:gd name="connsiteX155" fmla="*/ 4433312 w 11269336"/>
              <a:gd name="connsiteY155" fmla="*/ 2199004 h 2323145"/>
              <a:gd name="connsiteX156" fmla="*/ 4420601 w 11269336"/>
              <a:gd name="connsiteY156" fmla="*/ 2205158 h 2323145"/>
              <a:gd name="connsiteX157" fmla="*/ 4405765 w 11269336"/>
              <a:gd name="connsiteY157" fmla="*/ 2199902 h 2323145"/>
              <a:gd name="connsiteX158" fmla="*/ 4401354 w 11269336"/>
              <a:gd name="connsiteY158" fmla="*/ 2194745 h 2323145"/>
              <a:gd name="connsiteX159" fmla="*/ 4383151 w 11269336"/>
              <a:gd name="connsiteY159" fmla="*/ 2201140 h 2323145"/>
              <a:gd name="connsiteX160" fmla="*/ 4366646 w 11269336"/>
              <a:gd name="connsiteY160" fmla="*/ 2198564 h 2323145"/>
              <a:gd name="connsiteX161" fmla="*/ 4354009 w 11269336"/>
              <a:gd name="connsiteY161" fmla="*/ 2204984 h 2323145"/>
              <a:gd name="connsiteX162" fmla="*/ 4348284 w 11269336"/>
              <a:gd name="connsiteY162" fmla="*/ 2205270 h 2323145"/>
              <a:gd name="connsiteX163" fmla="*/ 4333906 w 11269336"/>
              <a:gd name="connsiteY163" fmla="*/ 2205251 h 2323145"/>
              <a:gd name="connsiteX164" fmla="*/ 4308819 w 11269336"/>
              <a:gd name="connsiteY164" fmla="*/ 2203822 h 2323145"/>
              <a:gd name="connsiteX165" fmla="*/ 4301210 w 11269336"/>
              <a:gd name="connsiteY165" fmla="*/ 2204456 h 2323145"/>
              <a:gd name="connsiteX166" fmla="*/ 4283095 w 11269336"/>
              <a:gd name="connsiteY166" fmla="*/ 2198177 h 2323145"/>
              <a:gd name="connsiteX167" fmla="*/ 4250119 w 11269336"/>
              <a:gd name="connsiteY167" fmla="*/ 2196342 h 2323145"/>
              <a:gd name="connsiteX168" fmla="*/ 4189203 w 11269336"/>
              <a:gd name="connsiteY168" fmla="*/ 2178994 h 2323145"/>
              <a:gd name="connsiteX169" fmla="*/ 4154035 w 11269336"/>
              <a:gd name="connsiteY169" fmla="*/ 2171950 h 2323145"/>
              <a:gd name="connsiteX170" fmla="*/ 4129569 w 11269336"/>
              <a:gd name="connsiteY170" fmla="*/ 2163850 h 2323145"/>
              <a:gd name="connsiteX171" fmla="*/ 4061250 w 11269336"/>
              <a:gd name="connsiteY171" fmla="*/ 2159236 h 2323145"/>
              <a:gd name="connsiteX172" fmla="*/ 3945480 w 11269336"/>
              <a:gd name="connsiteY172" fmla="*/ 2158279 h 2323145"/>
              <a:gd name="connsiteX173" fmla="*/ 3921468 w 11269336"/>
              <a:gd name="connsiteY173" fmla="*/ 2156588 h 2323145"/>
              <a:gd name="connsiteX174" fmla="*/ 3903348 w 11269336"/>
              <a:gd name="connsiteY174" fmla="*/ 2149220 h 2323145"/>
              <a:gd name="connsiteX175" fmla="*/ 3901342 w 11269336"/>
              <a:gd name="connsiteY175" fmla="*/ 2142355 h 2323145"/>
              <a:gd name="connsiteX176" fmla="*/ 3888539 w 11269336"/>
              <a:gd name="connsiteY176" fmla="*/ 2140476 h 2323145"/>
              <a:gd name="connsiteX177" fmla="*/ 3885662 w 11269336"/>
              <a:gd name="connsiteY177" fmla="*/ 2138740 h 2323145"/>
              <a:gd name="connsiteX178" fmla="*/ 3868627 w 11269336"/>
              <a:gd name="connsiteY178" fmla="*/ 2130023 h 2323145"/>
              <a:gd name="connsiteX179" fmla="*/ 3819177 w 11269336"/>
              <a:gd name="connsiteY179" fmla="*/ 2142111 h 2323145"/>
              <a:gd name="connsiteX180" fmla="*/ 3769100 w 11269336"/>
              <a:gd name="connsiteY180" fmla="*/ 2131731 h 2323145"/>
              <a:gd name="connsiteX181" fmla="*/ 3562752 w 11269336"/>
              <a:gd name="connsiteY181" fmla="*/ 2131785 h 2323145"/>
              <a:gd name="connsiteX182" fmla="*/ 3541402 w 11269336"/>
              <a:gd name="connsiteY182" fmla="*/ 2106821 h 2323145"/>
              <a:gd name="connsiteX183" fmla="*/ 3365341 w 11269336"/>
              <a:gd name="connsiteY183" fmla="*/ 2077638 h 2323145"/>
              <a:gd name="connsiteX184" fmla="*/ 3170922 w 11269336"/>
              <a:gd name="connsiteY184" fmla="*/ 2115957 h 2323145"/>
              <a:gd name="connsiteX185" fmla="*/ 3156256 w 11269336"/>
              <a:gd name="connsiteY185" fmla="*/ 2124773 h 2323145"/>
              <a:gd name="connsiteX186" fmla="*/ 3140298 w 11269336"/>
              <a:gd name="connsiteY186" fmla="*/ 2129182 h 2323145"/>
              <a:gd name="connsiteX187" fmla="*/ 3138514 w 11269336"/>
              <a:gd name="connsiteY187" fmla="*/ 2128069 h 2323145"/>
              <a:gd name="connsiteX188" fmla="*/ 3120467 w 11269336"/>
              <a:gd name="connsiteY188" fmla="*/ 2128281 h 2323145"/>
              <a:gd name="connsiteX189" fmla="*/ 3116175 w 11269336"/>
              <a:gd name="connsiteY189" fmla="*/ 2131633 h 2323145"/>
              <a:gd name="connsiteX190" fmla="*/ 3103685 w 11269336"/>
              <a:gd name="connsiteY190" fmla="*/ 2132814 h 2323145"/>
              <a:gd name="connsiteX191" fmla="*/ 3078794 w 11269336"/>
              <a:gd name="connsiteY191" fmla="*/ 2137935 h 2323145"/>
              <a:gd name="connsiteX192" fmla="*/ 3074407 w 11269336"/>
              <a:gd name="connsiteY192" fmla="*/ 2136274 h 2323145"/>
              <a:gd name="connsiteX193" fmla="*/ 3037285 w 11269336"/>
              <a:gd name="connsiteY193" fmla="*/ 2139919 h 2323145"/>
              <a:gd name="connsiteX194" fmla="*/ 3036901 w 11269336"/>
              <a:gd name="connsiteY194" fmla="*/ 2138726 h 2323145"/>
              <a:gd name="connsiteX195" fmla="*/ 3026996 w 11269336"/>
              <a:gd name="connsiteY195" fmla="*/ 2134322 h 2323145"/>
              <a:gd name="connsiteX196" fmla="*/ 3007772 w 11269336"/>
              <a:gd name="connsiteY196" fmla="*/ 2128742 h 2323145"/>
              <a:gd name="connsiteX197" fmla="*/ 2965030 w 11269336"/>
              <a:gd name="connsiteY197" fmla="*/ 2100494 h 2323145"/>
              <a:gd name="connsiteX198" fmla="*/ 2926342 w 11269336"/>
              <a:gd name="connsiteY198" fmla="*/ 2104155 h 2323145"/>
              <a:gd name="connsiteX199" fmla="*/ 2918608 w 11269336"/>
              <a:gd name="connsiteY199" fmla="*/ 2104215 h 2323145"/>
              <a:gd name="connsiteX200" fmla="*/ 2918475 w 11269336"/>
              <a:gd name="connsiteY200" fmla="*/ 2103937 h 2323145"/>
              <a:gd name="connsiteX201" fmla="*/ 2910360 w 11269336"/>
              <a:gd name="connsiteY201" fmla="*/ 2103444 h 2323145"/>
              <a:gd name="connsiteX202" fmla="*/ 2904507 w 11269336"/>
              <a:gd name="connsiteY202" fmla="*/ 2104326 h 2323145"/>
              <a:gd name="connsiteX203" fmla="*/ 2889503 w 11269336"/>
              <a:gd name="connsiteY203" fmla="*/ 2104443 h 2323145"/>
              <a:gd name="connsiteX204" fmla="*/ 2884480 w 11269336"/>
              <a:gd name="connsiteY204" fmla="*/ 2102626 h 2323145"/>
              <a:gd name="connsiteX205" fmla="*/ 2882689 w 11269336"/>
              <a:gd name="connsiteY205" fmla="*/ 2099228 h 2323145"/>
              <a:gd name="connsiteX206" fmla="*/ 2881291 w 11269336"/>
              <a:gd name="connsiteY206" fmla="*/ 2099618 h 2323145"/>
              <a:gd name="connsiteX207" fmla="*/ 2853979 w 11269336"/>
              <a:gd name="connsiteY207" fmla="*/ 2090388 h 2323145"/>
              <a:gd name="connsiteX208" fmla="*/ 2791790 w 11269336"/>
              <a:gd name="connsiteY208" fmla="*/ 2080332 h 2323145"/>
              <a:gd name="connsiteX209" fmla="*/ 2755844 w 11269336"/>
              <a:gd name="connsiteY209" fmla="*/ 2078874 h 2323145"/>
              <a:gd name="connsiteX210" fmla="*/ 2657742 w 11269336"/>
              <a:gd name="connsiteY210" fmla="*/ 2070179 h 2323145"/>
              <a:gd name="connsiteX211" fmla="*/ 2559549 w 11269336"/>
              <a:gd name="connsiteY211" fmla="*/ 2057873 h 2323145"/>
              <a:gd name="connsiteX212" fmla="*/ 2512054 w 11269336"/>
              <a:gd name="connsiteY212" fmla="*/ 2031671 h 2323145"/>
              <a:gd name="connsiteX213" fmla="*/ 2506437 w 11269336"/>
              <a:gd name="connsiteY213" fmla="*/ 2030918 h 2323145"/>
              <a:gd name="connsiteX214" fmla="*/ 2491752 w 11269336"/>
              <a:gd name="connsiteY214" fmla="*/ 2033906 h 2323145"/>
              <a:gd name="connsiteX215" fmla="*/ 2486338 w 11269336"/>
              <a:gd name="connsiteY215" fmla="*/ 2035862 h 2323145"/>
              <a:gd name="connsiteX216" fmla="*/ 2478186 w 11269336"/>
              <a:gd name="connsiteY216" fmla="*/ 2036953 h 2323145"/>
              <a:gd name="connsiteX217" fmla="*/ 2477950 w 11269336"/>
              <a:gd name="connsiteY217" fmla="*/ 2036715 h 2323145"/>
              <a:gd name="connsiteX218" fmla="*/ 2470381 w 11269336"/>
              <a:gd name="connsiteY218" fmla="*/ 2038256 h 2323145"/>
              <a:gd name="connsiteX219" fmla="*/ 2433781 w 11269336"/>
              <a:gd name="connsiteY219" fmla="*/ 2049140 h 2323145"/>
              <a:gd name="connsiteX220" fmla="*/ 2381172 w 11269336"/>
              <a:gd name="connsiteY220" fmla="*/ 2030645 h 2323145"/>
              <a:gd name="connsiteX221" fmla="*/ 2360198 w 11269336"/>
              <a:gd name="connsiteY221" fmla="*/ 2029059 h 2323145"/>
              <a:gd name="connsiteX222" fmla="*/ 2348815 w 11269336"/>
              <a:gd name="connsiteY222" fmla="*/ 2026798 h 2323145"/>
              <a:gd name="connsiteX223" fmla="*/ 2347988 w 11269336"/>
              <a:gd name="connsiteY223" fmla="*/ 2025745 h 2323145"/>
              <a:gd name="connsiteX224" fmla="*/ 2312920 w 11269336"/>
              <a:gd name="connsiteY224" fmla="*/ 2036311 h 2323145"/>
              <a:gd name="connsiteX225" fmla="*/ 2307986 w 11269336"/>
              <a:gd name="connsiteY225" fmla="*/ 2035583 h 2323145"/>
              <a:gd name="connsiteX226" fmla="*/ 2285481 w 11269336"/>
              <a:gd name="connsiteY226" fmla="*/ 2045197 h 2323145"/>
              <a:gd name="connsiteX227" fmla="*/ 2273666 w 11269336"/>
              <a:gd name="connsiteY227" fmla="*/ 2048710 h 2323145"/>
              <a:gd name="connsiteX228" fmla="*/ 2270719 w 11269336"/>
              <a:gd name="connsiteY228" fmla="*/ 2052702 h 2323145"/>
              <a:gd name="connsiteX229" fmla="*/ 2253080 w 11269336"/>
              <a:gd name="connsiteY229" fmla="*/ 2056363 h 2323145"/>
              <a:gd name="connsiteX230" fmla="*/ 2250906 w 11269336"/>
              <a:gd name="connsiteY230" fmla="*/ 2055654 h 2323145"/>
              <a:gd name="connsiteX231" fmla="*/ 2236905 w 11269336"/>
              <a:gd name="connsiteY231" fmla="*/ 2062882 h 2323145"/>
              <a:gd name="connsiteX232" fmla="*/ 2225830 w 11269336"/>
              <a:gd name="connsiteY232" fmla="*/ 2074027 h 2323145"/>
              <a:gd name="connsiteX233" fmla="*/ 2073776 w 11269336"/>
              <a:gd name="connsiteY233" fmla="*/ 2089244 h 2323145"/>
              <a:gd name="connsiteX234" fmla="*/ 1948256 w 11269336"/>
              <a:gd name="connsiteY234" fmla="*/ 2146616 h 2323145"/>
              <a:gd name="connsiteX235" fmla="*/ 1865582 w 11269336"/>
              <a:gd name="connsiteY235" fmla="*/ 2153738 h 2323145"/>
              <a:gd name="connsiteX236" fmla="*/ 1835210 w 11269336"/>
              <a:gd name="connsiteY236" fmla="*/ 2134244 h 2323145"/>
              <a:gd name="connsiteX237" fmla="*/ 1632661 w 11269336"/>
              <a:gd name="connsiteY237" fmla="*/ 2173882 h 2323145"/>
              <a:gd name="connsiteX238" fmla="*/ 1579590 w 11269336"/>
              <a:gd name="connsiteY238" fmla="*/ 2173680 h 2323145"/>
              <a:gd name="connsiteX239" fmla="*/ 1535601 w 11269336"/>
              <a:gd name="connsiteY239" fmla="*/ 2194590 h 2323145"/>
              <a:gd name="connsiteX240" fmla="*/ 1515594 w 11269336"/>
              <a:gd name="connsiteY240" fmla="*/ 2189622 h 2323145"/>
              <a:gd name="connsiteX241" fmla="*/ 1512113 w 11269336"/>
              <a:gd name="connsiteY241" fmla="*/ 2188534 h 2323145"/>
              <a:gd name="connsiteX242" fmla="*/ 1498838 w 11269336"/>
              <a:gd name="connsiteY242" fmla="*/ 2189213 h 2323145"/>
              <a:gd name="connsiteX243" fmla="*/ 1494279 w 11269336"/>
              <a:gd name="connsiteY243" fmla="*/ 2183112 h 2323145"/>
              <a:gd name="connsiteX244" fmla="*/ 1473714 w 11269336"/>
              <a:gd name="connsiteY244" fmla="*/ 2179625 h 2323145"/>
              <a:gd name="connsiteX245" fmla="*/ 1449503 w 11269336"/>
              <a:gd name="connsiteY245" fmla="*/ 2182633 h 2323145"/>
              <a:gd name="connsiteX246" fmla="*/ 1266687 w 11269336"/>
              <a:gd name="connsiteY246" fmla="*/ 2212688 h 2323145"/>
              <a:gd name="connsiteX247" fmla="*/ 1239614 w 11269336"/>
              <a:gd name="connsiteY247" fmla="*/ 2209727 h 2323145"/>
              <a:gd name="connsiteX248" fmla="*/ 1202436 w 11269336"/>
              <a:gd name="connsiteY248" fmla="*/ 2209817 h 2323145"/>
              <a:gd name="connsiteX249" fmla="*/ 1136097 w 11269336"/>
              <a:gd name="connsiteY249" fmla="*/ 2205112 h 2323145"/>
              <a:gd name="connsiteX250" fmla="*/ 988232 w 11269336"/>
              <a:gd name="connsiteY250" fmla="*/ 2235635 h 2323145"/>
              <a:gd name="connsiteX251" fmla="*/ 981959 w 11269336"/>
              <a:gd name="connsiteY251" fmla="*/ 2231607 h 2323145"/>
              <a:gd name="connsiteX252" fmla="*/ 938600 w 11269336"/>
              <a:gd name="connsiteY252" fmla="*/ 2238113 h 2323145"/>
              <a:gd name="connsiteX253" fmla="*/ 791788 w 11269336"/>
              <a:gd name="connsiteY253" fmla="*/ 2293224 h 2323145"/>
              <a:gd name="connsiteX254" fmla="*/ 706914 w 11269336"/>
              <a:gd name="connsiteY254" fmla="*/ 2305046 h 2323145"/>
              <a:gd name="connsiteX255" fmla="*/ 675971 w 11269336"/>
              <a:gd name="connsiteY255" fmla="*/ 2304030 h 2323145"/>
              <a:gd name="connsiteX256" fmla="*/ 624180 w 11269336"/>
              <a:gd name="connsiteY256" fmla="*/ 2302650 h 2323145"/>
              <a:gd name="connsiteX257" fmla="*/ 583453 w 11269336"/>
              <a:gd name="connsiteY257" fmla="*/ 2288788 h 2323145"/>
              <a:gd name="connsiteX258" fmla="*/ 540946 w 11269336"/>
              <a:gd name="connsiteY258" fmla="*/ 2292721 h 2323145"/>
              <a:gd name="connsiteX259" fmla="*/ 533680 w 11269336"/>
              <a:gd name="connsiteY259" fmla="*/ 2310233 h 2323145"/>
              <a:gd name="connsiteX260" fmla="*/ 487366 w 11269336"/>
              <a:gd name="connsiteY260" fmla="*/ 2309053 h 2323145"/>
              <a:gd name="connsiteX261" fmla="*/ 416820 w 11269336"/>
              <a:gd name="connsiteY261" fmla="*/ 2305443 h 2323145"/>
              <a:gd name="connsiteX262" fmla="*/ 376805 w 11269336"/>
              <a:gd name="connsiteY262" fmla="*/ 2307647 h 2323145"/>
              <a:gd name="connsiteX263" fmla="*/ 266777 w 11269336"/>
              <a:gd name="connsiteY263" fmla="*/ 2309012 h 2323145"/>
              <a:gd name="connsiteX264" fmla="*/ 156013 w 11269336"/>
              <a:gd name="connsiteY264" fmla="*/ 2306832 h 2323145"/>
              <a:gd name="connsiteX265" fmla="*/ 87258 w 11269336"/>
              <a:gd name="connsiteY265" fmla="*/ 2285511 h 2323145"/>
              <a:gd name="connsiteX266" fmla="*/ 23798 w 11269336"/>
              <a:gd name="connsiteY266" fmla="*/ 2281822 h 2323145"/>
              <a:gd name="connsiteX267" fmla="*/ 0 w 11269336"/>
              <a:gd name="connsiteY267" fmla="*/ 2285369 h 2323145"/>
              <a:gd name="connsiteX268" fmla="*/ 0 w 11269336"/>
              <a:gd name="connsiteY26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795998 w 11269336"/>
              <a:gd name="connsiteY32" fmla="*/ 863337 h 2323145"/>
              <a:gd name="connsiteX33" fmla="*/ 8776970 w 11269336"/>
              <a:gd name="connsiteY33" fmla="*/ 885177 h 2323145"/>
              <a:gd name="connsiteX34" fmla="*/ 8755719 w 11269336"/>
              <a:gd name="connsiteY34" fmla="*/ 889754 h 2323145"/>
              <a:gd name="connsiteX35" fmla="*/ 8743257 w 11269336"/>
              <a:gd name="connsiteY35" fmla="*/ 904723 h 2323145"/>
              <a:gd name="connsiteX36" fmla="*/ 8721366 w 11269336"/>
              <a:gd name="connsiteY36" fmla="*/ 904711 h 2323145"/>
              <a:gd name="connsiteX37" fmla="*/ 8678353 w 11269336"/>
              <a:gd name="connsiteY37" fmla="*/ 926318 h 2323145"/>
              <a:gd name="connsiteX38" fmla="*/ 8636849 w 11269336"/>
              <a:gd name="connsiteY38" fmla="*/ 937900 h 2323145"/>
              <a:gd name="connsiteX39" fmla="*/ 8620213 w 11269336"/>
              <a:gd name="connsiteY39" fmla="*/ 943068 h 2323145"/>
              <a:gd name="connsiteX40" fmla="*/ 8612581 w 11269336"/>
              <a:gd name="connsiteY40" fmla="*/ 952695 h 2323145"/>
              <a:gd name="connsiteX41" fmla="*/ 8589038 w 11269336"/>
              <a:gd name="connsiteY41" fmla="*/ 963892 h 2323145"/>
              <a:gd name="connsiteX42" fmla="*/ 8579950 w 11269336"/>
              <a:gd name="connsiteY42" fmla="*/ 960899 h 2323145"/>
              <a:gd name="connsiteX43" fmla="*/ 8579319 w 11269336"/>
              <a:gd name="connsiteY43" fmla="*/ 965630 h 2323145"/>
              <a:gd name="connsiteX44" fmla="*/ 8547429 w 11269336"/>
              <a:gd name="connsiteY44" fmla="*/ 984506 h 2323145"/>
              <a:gd name="connsiteX45" fmla="*/ 8478704 w 11269336"/>
              <a:gd name="connsiteY45" fmla="*/ 1025490 h 2323145"/>
              <a:gd name="connsiteX46" fmla="*/ 8461421 w 11269336"/>
              <a:gd name="connsiteY46" fmla="*/ 1035512 h 2323145"/>
              <a:gd name="connsiteX47" fmla="*/ 8445003 w 11269336"/>
              <a:gd name="connsiteY47" fmla="*/ 1036851 h 2323145"/>
              <a:gd name="connsiteX48" fmla="*/ 8357350 w 11269336"/>
              <a:gd name="connsiteY48" fmla="*/ 1060213 h 2323145"/>
              <a:gd name="connsiteX49" fmla="*/ 8335565 w 11269336"/>
              <a:gd name="connsiteY49" fmla="*/ 1061151 h 2323145"/>
              <a:gd name="connsiteX50" fmla="*/ 8325267 w 11269336"/>
              <a:gd name="connsiteY50" fmla="*/ 1055919 h 2323145"/>
              <a:gd name="connsiteX51" fmla="*/ 8293586 w 11269336"/>
              <a:gd name="connsiteY51" fmla="*/ 1076144 h 2323145"/>
              <a:gd name="connsiteX52" fmla="*/ 8242405 w 11269336"/>
              <a:gd name="connsiteY52" fmla="*/ 1095960 h 2323145"/>
              <a:gd name="connsiteX53" fmla="*/ 8197391 w 11269336"/>
              <a:gd name="connsiteY53" fmla="*/ 1107746 h 2323145"/>
              <a:gd name="connsiteX54" fmla="*/ 8081474 w 11269336"/>
              <a:gd name="connsiteY54" fmla="*/ 1130125 h 2323145"/>
              <a:gd name="connsiteX55" fmla="*/ 8053585 w 11269336"/>
              <a:gd name="connsiteY55" fmla="*/ 1129169 h 2323145"/>
              <a:gd name="connsiteX56" fmla="*/ 8038422 w 11269336"/>
              <a:gd name="connsiteY56" fmla="*/ 1119092 h 2323145"/>
              <a:gd name="connsiteX57" fmla="*/ 8029450 w 11269336"/>
              <a:gd name="connsiteY57" fmla="*/ 1125592 h 2323145"/>
              <a:gd name="connsiteX58" fmla="*/ 7959552 w 11269336"/>
              <a:gd name="connsiteY58" fmla="*/ 1140188 h 2323145"/>
              <a:gd name="connsiteX59" fmla="*/ 7914188 w 11269336"/>
              <a:gd name="connsiteY59" fmla="*/ 1150862 h 2323145"/>
              <a:gd name="connsiteX60" fmla="*/ 7914918 w 11269336"/>
              <a:gd name="connsiteY60" fmla="*/ 1168758 h 2323145"/>
              <a:gd name="connsiteX61" fmla="*/ 7875510 w 11269336"/>
              <a:gd name="connsiteY61" fmla="*/ 1183153 h 2323145"/>
              <a:gd name="connsiteX62" fmla="*/ 7829932 w 11269336"/>
              <a:gd name="connsiteY62" fmla="*/ 1180782 h 2323145"/>
              <a:gd name="connsiteX63" fmla="*/ 7779182 w 11269336"/>
              <a:gd name="connsiteY63" fmla="*/ 1192665 h 2323145"/>
              <a:gd name="connsiteX64" fmla="*/ 7748774 w 11269336"/>
              <a:gd name="connsiteY64" fmla="*/ 1199586 h 2323145"/>
              <a:gd name="connsiteX65" fmla="*/ 7671846 w 11269336"/>
              <a:gd name="connsiteY65" fmla="*/ 1231966 h 2323145"/>
              <a:gd name="connsiteX66" fmla="*/ 7554146 w 11269336"/>
              <a:gd name="connsiteY66" fmla="*/ 1319748 h 2323145"/>
              <a:gd name="connsiteX67" fmla="*/ 7515052 w 11269336"/>
              <a:gd name="connsiteY67" fmla="*/ 1336718 h 2323145"/>
              <a:gd name="connsiteX68" fmla="*/ 7507193 w 11269336"/>
              <a:gd name="connsiteY68" fmla="*/ 1334617 h 2323145"/>
              <a:gd name="connsiteX69" fmla="*/ 7461694 w 11269336"/>
              <a:gd name="connsiteY69" fmla="*/ 1375866 h 2323145"/>
              <a:gd name="connsiteX70" fmla="*/ 7377571 w 11269336"/>
              <a:gd name="connsiteY70" fmla="*/ 1400128 h 2323145"/>
              <a:gd name="connsiteX71" fmla="*/ 7311261 w 11269336"/>
              <a:gd name="connsiteY71" fmla="*/ 1412652 h 2323145"/>
              <a:gd name="connsiteX72" fmla="*/ 7275307 w 11269336"/>
              <a:gd name="connsiteY72" fmla="*/ 1422171 h 2323145"/>
              <a:gd name="connsiteX73" fmla="*/ 7247783 w 11269336"/>
              <a:gd name="connsiteY73" fmla="*/ 1426330 h 2323145"/>
              <a:gd name="connsiteX74" fmla="*/ 7185047 w 11269336"/>
              <a:gd name="connsiteY74" fmla="*/ 1451812 h 2323145"/>
              <a:gd name="connsiteX75" fmla="*/ 7084117 w 11269336"/>
              <a:gd name="connsiteY75" fmla="*/ 1500281 h 2323145"/>
              <a:gd name="connsiteX76" fmla="*/ 7062011 w 11269336"/>
              <a:gd name="connsiteY76" fmla="*/ 1509183 h 2323145"/>
              <a:gd name="connsiteX77" fmla="*/ 7040555 w 11269336"/>
              <a:gd name="connsiteY77" fmla="*/ 1511207 h 2323145"/>
              <a:gd name="connsiteX78" fmla="*/ 7033438 w 11269336"/>
              <a:gd name="connsiteY78" fmla="*/ 1506772 h 2323145"/>
              <a:gd name="connsiteX79" fmla="*/ 7020886 w 11269336"/>
              <a:gd name="connsiteY79" fmla="*/ 1510764 h 2323145"/>
              <a:gd name="connsiteX80" fmla="*/ 7017033 w 11269336"/>
              <a:gd name="connsiteY80" fmla="*/ 1510650 h 2323145"/>
              <a:gd name="connsiteX81" fmla="*/ 6995460 w 11269336"/>
              <a:gd name="connsiteY81" fmla="*/ 1511173 h 2323145"/>
              <a:gd name="connsiteX82" fmla="*/ 6962144 w 11269336"/>
              <a:gd name="connsiteY82" fmla="*/ 1541508 h 2323145"/>
              <a:gd name="connsiteX83" fmla="*/ 6910674 w 11269336"/>
              <a:gd name="connsiteY83" fmla="*/ 1554793 h 2323145"/>
              <a:gd name="connsiteX84" fmla="*/ 6732152 w 11269336"/>
              <a:gd name="connsiteY84" fmla="*/ 1642538 h 2323145"/>
              <a:gd name="connsiteX85" fmla="*/ 6694106 w 11269336"/>
              <a:gd name="connsiteY85" fmla="*/ 1632377 h 2323145"/>
              <a:gd name="connsiteX86" fmla="*/ 6617223 w 11269336"/>
              <a:gd name="connsiteY86" fmla="*/ 1659889 h 2323145"/>
              <a:gd name="connsiteX87" fmla="*/ 6521138 w 11269336"/>
              <a:gd name="connsiteY87" fmla="*/ 1744340 h 2323145"/>
              <a:gd name="connsiteX88" fmla="*/ 6380677 w 11269336"/>
              <a:gd name="connsiteY88" fmla="*/ 1796883 h 2323145"/>
              <a:gd name="connsiteX89" fmla="*/ 6374897 w 11269336"/>
              <a:gd name="connsiteY89" fmla="*/ 1809910 h 2323145"/>
              <a:gd name="connsiteX90" fmla="*/ 6364545 w 11269336"/>
              <a:gd name="connsiteY90" fmla="*/ 1820090 h 2323145"/>
              <a:gd name="connsiteX91" fmla="*/ 6362126 w 11269336"/>
              <a:gd name="connsiteY91" fmla="*/ 1819991 h 2323145"/>
              <a:gd name="connsiteX92" fmla="*/ 6346673 w 11269336"/>
              <a:gd name="connsiteY92" fmla="*/ 1827824 h 2323145"/>
              <a:gd name="connsiteX93" fmla="*/ 6345588 w 11269336"/>
              <a:gd name="connsiteY93" fmla="*/ 1832232 h 2323145"/>
              <a:gd name="connsiteX94" fmla="*/ 6335708 w 11269336"/>
              <a:gd name="connsiteY94" fmla="*/ 1838451 h 2323145"/>
              <a:gd name="connsiteX95" fmla="*/ 6318182 w 11269336"/>
              <a:gd name="connsiteY95" fmla="*/ 1852975 h 2323145"/>
              <a:gd name="connsiteX96" fmla="*/ 6313084 w 11269336"/>
              <a:gd name="connsiteY96" fmla="*/ 1853561 h 2323145"/>
              <a:gd name="connsiteX97" fmla="*/ 6283816 w 11269336"/>
              <a:gd name="connsiteY97" fmla="*/ 1872148 h 2323145"/>
              <a:gd name="connsiteX98" fmla="*/ 6282550 w 11269336"/>
              <a:gd name="connsiteY98" fmla="*/ 1871392 h 2323145"/>
              <a:gd name="connsiteX99" fmla="*/ 6270527 w 11269336"/>
              <a:gd name="connsiteY99" fmla="*/ 1872208 h 2323145"/>
              <a:gd name="connsiteX100" fmla="*/ 6249518 w 11269336"/>
              <a:gd name="connsiteY100" fmla="*/ 1876079 h 2323145"/>
              <a:gd name="connsiteX101" fmla="*/ 6190386 w 11269336"/>
              <a:gd name="connsiteY101" fmla="*/ 1872478 h 2323145"/>
              <a:gd name="connsiteX102" fmla="*/ 6159777 w 11269336"/>
              <a:gd name="connsiteY102" fmla="*/ 1891745 h 2323145"/>
              <a:gd name="connsiteX103" fmla="*/ 6153131 w 11269336"/>
              <a:gd name="connsiteY103" fmla="*/ 1895079 h 2323145"/>
              <a:gd name="connsiteX104" fmla="*/ 6152798 w 11269336"/>
              <a:gd name="connsiteY104" fmla="*/ 1894920 h 2323145"/>
              <a:gd name="connsiteX105" fmla="*/ 6145388 w 11269336"/>
              <a:gd name="connsiteY105" fmla="*/ 1897990 h 2323145"/>
              <a:gd name="connsiteX106" fmla="*/ 6141014 w 11269336"/>
              <a:gd name="connsiteY106" fmla="*/ 1901155 h 2323145"/>
              <a:gd name="connsiteX107" fmla="*/ 6128122 w 11269336"/>
              <a:gd name="connsiteY107" fmla="*/ 1907623 h 2323145"/>
              <a:gd name="connsiteX108" fmla="*/ 6122351 w 11269336"/>
              <a:gd name="connsiteY108" fmla="*/ 1908359 h 2323145"/>
              <a:gd name="connsiteX109" fmla="*/ 6064750 w 11269336"/>
              <a:gd name="connsiteY109" fmla="*/ 1896394 h 2323145"/>
              <a:gd name="connsiteX110" fmla="*/ 5964230 w 11269336"/>
              <a:gd name="connsiteY110" fmla="*/ 1910038 h 2323145"/>
              <a:gd name="connsiteX111" fmla="*/ 5865399 w 11269336"/>
              <a:gd name="connsiteY111" fmla="*/ 1926966 h 2323145"/>
              <a:gd name="connsiteX112" fmla="*/ 5829951 w 11269336"/>
              <a:gd name="connsiteY112" fmla="*/ 1934755 h 2323145"/>
              <a:gd name="connsiteX113" fmla="*/ 5765285 w 11269336"/>
              <a:gd name="connsiteY113" fmla="*/ 1941322 h 2323145"/>
              <a:gd name="connsiteX114" fmla="*/ 5734750 w 11269336"/>
              <a:gd name="connsiteY114" fmla="*/ 1939793 h 2323145"/>
              <a:gd name="connsiteX115" fmla="*/ 5733569 w 11269336"/>
              <a:gd name="connsiteY115" fmla="*/ 1940505 h 2323145"/>
              <a:gd name="connsiteX116" fmla="*/ 5730329 w 11269336"/>
              <a:gd name="connsiteY116" fmla="*/ 1937845 h 2323145"/>
              <a:gd name="connsiteX117" fmla="*/ 5724661 w 11269336"/>
              <a:gd name="connsiteY117" fmla="*/ 1937455 h 2323145"/>
              <a:gd name="connsiteX118" fmla="*/ 5710186 w 11269336"/>
              <a:gd name="connsiteY118" fmla="*/ 1941370 h 2323145"/>
              <a:gd name="connsiteX119" fmla="*/ 5704910 w 11269336"/>
              <a:gd name="connsiteY119" fmla="*/ 1943663 h 2323145"/>
              <a:gd name="connsiteX120" fmla="*/ 5696836 w 11269336"/>
              <a:gd name="connsiteY120" fmla="*/ 1945271 h 2323145"/>
              <a:gd name="connsiteX121" fmla="*/ 5696583 w 11269336"/>
              <a:gd name="connsiteY121" fmla="*/ 1945050 h 2323145"/>
              <a:gd name="connsiteX122" fmla="*/ 5689123 w 11269336"/>
              <a:gd name="connsiteY122" fmla="*/ 1947067 h 2323145"/>
              <a:gd name="connsiteX123" fmla="*/ 5653291 w 11269336"/>
              <a:gd name="connsiteY123" fmla="*/ 1960245 h 2323145"/>
              <a:gd name="connsiteX124" fmla="*/ 5599385 w 11269336"/>
              <a:gd name="connsiteY124" fmla="*/ 1945198 h 2323145"/>
              <a:gd name="connsiteX125" fmla="*/ 5578300 w 11269336"/>
              <a:gd name="connsiteY125" fmla="*/ 1944963 h 2323145"/>
              <a:gd name="connsiteX126" fmla="*/ 5566758 w 11269336"/>
              <a:gd name="connsiteY126" fmla="*/ 1943441 h 2323145"/>
              <a:gd name="connsiteX127" fmla="*/ 5565857 w 11269336"/>
              <a:gd name="connsiteY127" fmla="*/ 1942445 h 2323145"/>
              <a:gd name="connsiteX128" fmla="*/ 5531534 w 11269336"/>
              <a:gd name="connsiteY128" fmla="*/ 1955208 h 2323145"/>
              <a:gd name="connsiteX129" fmla="*/ 5526552 w 11269336"/>
              <a:gd name="connsiteY129" fmla="*/ 1954799 h 2323145"/>
              <a:gd name="connsiteX130" fmla="*/ 5504723 w 11269336"/>
              <a:gd name="connsiteY130" fmla="*/ 1965811 h 2323145"/>
              <a:gd name="connsiteX131" fmla="*/ 5493156 w 11269336"/>
              <a:gd name="connsiteY131" fmla="*/ 1970063 h 2323145"/>
              <a:gd name="connsiteX132" fmla="*/ 5490486 w 11269336"/>
              <a:gd name="connsiteY132" fmla="*/ 1974227 h 2323145"/>
              <a:gd name="connsiteX133" fmla="*/ 5473107 w 11269336"/>
              <a:gd name="connsiteY133" fmla="*/ 1979001 h 2323145"/>
              <a:gd name="connsiteX134" fmla="*/ 5470885 w 11269336"/>
              <a:gd name="connsiteY134" fmla="*/ 1978432 h 2323145"/>
              <a:gd name="connsiteX135" fmla="*/ 5457393 w 11269336"/>
              <a:gd name="connsiteY135" fmla="*/ 1986525 h 2323145"/>
              <a:gd name="connsiteX136" fmla="*/ 5447102 w 11269336"/>
              <a:gd name="connsiteY136" fmla="*/ 1998329 h 2323145"/>
              <a:gd name="connsiteX137" fmla="*/ 5159151 w 11269336"/>
              <a:gd name="connsiteY137" fmla="*/ 2029640 h 2323145"/>
              <a:gd name="connsiteX138" fmla="*/ 5041688 w 11269336"/>
              <a:gd name="connsiteY138" fmla="*/ 2022334 h 2323145"/>
              <a:gd name="connsiteX139" fmla="*/ 4860988 w 11269336"/>
              <a:gd name="connsiteY139" fmla="*/ 2135698 h 2323145"/>
              <a:gd name="connsiteX140" fmla="*/ 4807902 w 11269336"/>
              <a:gd name="connsiteY140" fmla="*/ 2138894 h 2323145"/>
              <a:gd name="connsiteX141" fmla="*/ 4765388 w 11269336"/>
              <a:gd name="connsiteY141" fmla="*/ 2162525 h 2323145"/>
              <a:gd name="connsiteX142" fmla="*/ 4745033 w 11269336"/>
              <a:gd name="connsiteY142" fmla="*/ 2158859 h 2323145"/>
              <a:gd name="connsiteX143" fmla="*/ 4741475 w 11269336"/>
              <a:gd name="connsiteY143" fmla="*/ 2157998 h 2323145"/>
              <a:gd name="connsiteX144" fmla="*/ 4728247 w 11269336"/>
              <a:gd name="connsiteY144" fmla="*/ 2159526 h 2323145"/>
              <a:gd name="connsiteX145" fmla="*/ 4723263 w 11269336"/>
              <a:gd name="connsiteY145" fmla="*/ 2153742 h 2323145"/>
              <a:gd name="connsiteX146" fmla="*/ 4702453 w 11269336"/>
              <a:gd name="connsiteY146" fmla="*/ 2151586 h 2323145"/>
              <a:gd name="connsiteX147" fmla="*/ 4678455 w 11269336"/>
              <a:gd name="connsiteY147" fmla="*/ 2156131 h 2323145"/>
              <a:gd name="connsiteX148" fmla="*/ 4593061 w 11269336"/>
              <a:gd name="connsiteY148" fmla="*/ 2171597 h 2323145"/>
              <a:gd name="connsiteX149" fmla="*/ 4579902 w 11269336"/>
              <a:gd name="connsiteY149" fmla="*/ 2177927 h 2323145"/>
              <a:gd name="connsiteX150" fmla="*/ 4533444 w 11269336"/>
              <a:gd name="connsiteY150" fmla="*/ 2181200 h 2323145"/>
              <a:gd name="connsiteX151" fmla="*/ 4492832 w 11269336"/>
              <a:gd name="connsiteY151" fmla="*/ 2188033 h 2323145"/>
              <a:gd name="connsiteX152" fmla="*/ 4467257 w 11269336"/>
              <a:gd name="connsiteY152" fmla="*/ 2196121 h 2323145"/>
              <a:gd name="connsiteX153" fmla="*/ 4459937 w 11269336"/>
              <a:gd name="connsiteY153" fmla="*/ 2195182 h 2323145"/>
              <a:gd name="connsiteX154" fmla="*/ 4433312 w 11269336"/>
              <a:gd name="connsiteY154" fmla="*/ 2199004 h 2323145"/>
              <a:gd name="connsiteX155" fmla="*/ 4420601 w 11269336"/>
              <a:gd name="connsiteY155" fmla="*/ 2205158 h 2323145"/>
              <a:gd name="connsiteX156" fmla="*/ 4405765 w 11269336"/>
              <a:gd name="connsiteY156" fmla="*/ 2199902 h 2323145"/>
              <a:gd name="connsiteX157" fmla="*/ 4401354 w 11269336"/>
              <a:gd name="connsiteY157" fmla="*/ 2194745 h 2323145"/>
              <a:gd name="connsiteX158" fmla="*/ 4383151 w 11269336"/>
              <a:gd name="connsiteY158" fmla="*/ 2201140 h 2323145"/>
              <a:gd name="connsiteX159" fmla="*/ 4366646 w 11269336"/>
              <a:gd name="connsiteY159" fmla="*/ 2198564 h 2323145"/>
              <a:gd name="connsiteX160" fmla="*/ 4354009 w 11269336"/>
              <a:gd name="connsiteY160" fmla="*/ 2204984 h 2323145"/>
              <a:gd name="connsiteX161" fmla="*/ 4348284 w 11269336"/>
              <a:gd name="connsiteY161" fmla="*/ 2205270 h 2323145"/>
              <a:gd name="connsiteX162" fmla="*/ 4333906 w 11269336"/>
              <a:gd name="connsiteY162" fmla="*/ 2205251 h 2323145"/>
              <a:gd name="connsiteX163" fmla="*/ 4308819 w 11269336"/>
              <a:gd name="connsiteY163" fmla="*/ 2203822 h 2323145"/>
              <a:gd name="connsiteX164" fmla="*/ 4301210 w 11269336"/>
              <a:gd name="connsiteY164" fmla="*/ 2204456 h 2323145"/>
              <a:gd name="connsiteX165" fmla="*/ 4283095 w 11269336"/>
              <a:gd name="connsiteY165" fmla="*/ 2198177 h 2323145"/>
              <a:gd name="connsiteX166" fmla="*/ 4250119 w 11269336"/>
              <a:gd name="connsiteY166" fmla="*/ 2196342 h 2323145"/>
              <a:gd name="connsiteX167" fmla="*/ 4189203 w 11269336"/>
              <a:gd name="connsiteY167" fmla="*/ 2178994 h 2323145"/>
              <a:gd name="connsiteX168" fmla="*/ 4154035 w 11269336"/>
              <a:gd name="connsiteY168" fmla="*/ 2171950 h 2323145"/>
              <a:gd name="connsiteX169" fmla="*/ 4129569 w 11269336"/>
              <a:gd name="connsiteY169" fmla="*/ 2163850 h 2323145"/>
              <a:gd name="connsiteX170" fmla="*/ 4061250 w 11269336"/>
              <a:gd name="connsiteY170" fmla="*/ 2159236 h 2323145"/>
              <a:gd name="connsiteX171" fmla="*/ 3945480 w 11269336"/>
              <a:gd name="connsiteY171" fmla="*/ 2158279 h 2323145"/>
              <a:gd name="connsiteX172" fmla="*/ 3921468 w 11269336"/>
              <a:gd name="connsiteY172" fmla="*/ 2156588 h 2323145"/>
              <a:gd name="connsiteX173" fmla="*/ 3903348 w 11269336"/>
              <a:gd name="connsiteY173" fmla="*/ 2149220 h 2323145"/>
              <a:gd name="connsiteX174" fmla="*/ 3901342 w 11269336"/>
              <a:gd name="connsiteY174" fmla="*/ 2142355 h 2323145"/>
              <a:gd name="connsiteX175" fmla="*/ 3888539 w 11269336"/>
              <a:gd name="connsiteY175" fmla="*/ 2140476 h 2323145"/>
              <a:gd name="connsiteX176" fmla="*/ 3885662 w 11269336"/>
              <a:gd name="connsiteY176" fmla="*/ 2138740 h 2323145"/>
              <a:gd name="connsiteX177" fmla="*/ 3868627 w 11269336"/>
              <a:gd name="connsiteY177" fmla="*/ 2130023 h 2323145"/>
              <a:gd name="connsiteX178" fmla="*/ 3819177 w 11269336"/>
              <a:gd name="connsiteY178" fmla="*/ 2142111 h 2323145"/>
              <a:gd name="connsiteX179" fmla="*/ 3769100 w 11269336"/>
              <a:gd name="connsiteY179" fmla="*/ 2131731 h 2323145"/>
              <a:gd name="connsiteX180" fmla="*/ 3562752 w 11269336"/>
              <a:gd name="connsiteY180" fmla="*/ 2131785 h 2323145"/>
              <a:gd name="connsiteX181" fmla="*/ 3541402 w 11269336"/>
              <a:gd name="connsiteY181" fmla="*/ 2106821 h 2323145"/>
              <a:gd name="connsiteX182" fmla="*/ 3365341 w 11269336"/>
              <a:gd name="connsiteY182" fmla="*/ 2077638 h 2323145"/>
              <a:gd name="connsiteX183" fmla="*/ 3170922 w 11269336"/>
              <a:gd name="connsiteY183" fmla="*/ 2115957 h 2323145"/>
              <a:gd name="connsiteX184" fmla="*/ 3156256 w 11269336"/>
              <a:gd name="connsiteY184" fmla="*/ 2124773 h 2323145"/>
              <a:gd name="connsiteX185" fmla="*/ 3140298 w 11269336"/>
              <a:gd name="connsiteY185" fmla="*/ 2129182 h 2323145"/>
              <a:gd name="connsiteX186" fmla="*/ 3138514 w 11269336"/>
              <a:gd name="connsiteY186" fmla="*/ 2128069 h 2323145"/>
              <a:gd name="connsiteX187" fmla="*/ 3120467 w 11269336"/>
              <a:gd name="connsiteY187" fmla="*/ 2128281 h 2323145"/>
              <a:gd name="connsiteX188" fmla="*/ 3116175 w 11269336"/>
              <a:gd name="connsiteY188" fmla="*/ 2131633 h 2323145"/>
              <a:gd name="connsiteX189" fmla="*/ 3103685 w 11269336"/>
              <a:gd name="connsiteY189" fmla="*/ 2132814 h 2323145"/>
              <a:gd name="connsiteX190" fmla="*/ 3078794 w 11269336"/>
              <a:gd name="connsiteY190" fmla="*/ 2137935 h 2323145"/>
              <a:gd name="connsiteX191" fmla="*/ 3074407 w 11269336"/>
              <a:gd name="connsiteY191" fmla="*/ 2136274 h 2323145"/>
              <a:gd name="connsiteX192" fmla="*/ 3037285 w 11269336"/>
              <a:gd name="connsiteY192" fmla="*/ 2139919 h 2323145"/>
              <a:gd name="connsiteX193" fmla="*/ 3036901 w 11269336"/>
              <a:gd name="connsiteY193" fmla="*/ 2138726 h 2323145"/>
              <a:gd name="connsiteX194" fmla="*/ 3026996 w 11269336"/>
              <a:gd name="connsiteY194" fmla="*/ 2134322 h 2323145"/>
              <a:gd name="connsiteX195" fmla="*/ 3007772 w 11269336"/>
              <a:gd name="connsiteY195" fmla="*/ 2128742 h 2323145"/>
              <a:gd name="connsiteX196" fmla="*/ 2965030 w 11269336"/>
              <a:gd name="connsiteY196" fmla="*/ 2100494 h 2323145"/>
              <a:gd name="connsiteX197" fmla="*/ 2926342 w 11269336"/>
              <a:gd name="connsiteY197" fmla="*/ 2104155 h 2323145"/>
              <a:gd name="connsiteX198" fmla="*/ 2918608 w 11269336"/>
              <a:gd name="connsiteY198" fmla="*/ 2104215 h 2323145"/>
              <a:gd name="connsiteX199" fmla="*/ 2918475 w 11269336"/>
              <a:gd name="connsiteY199" fmla="*/ 2103937 h 2323145"/>
              <a:gd name="connsiteX200" fmla="*/ 2910360 w 11269336"/>
              <a:gd name="connsiteY200" fmla="*/ 2103444 h 2323145"/>
              <a:gd name="connsiteX201" fmla="*/ 2904507 w 11269336"/>
              <a:gd name="connsiteY201" fmla="*/ 2104326 h 2323145"/>
              <a:gd name="connsiteX202" fmla="*/ 2889503 w 11269336"/>
              <a:gd name="connsiteY202" fmla="*/ 2104443 h 2323145"/>
              <a:gd name="connsiteX203" fmla="*/ 2884480 w 11269336"/>
              <a:gd name="connsiteY203" fmla="*/ 2102626 h 2323145"/>
              <a:gd name="connsiteX204" fmla="*/ 2882689 w 11269336"/>
              <a:gd name="connsiteY204" fmla="*/ 2099228 h 2323145"/>
              <a:gd name="connsiteX205" fmla="*/ 2881291 w 11269336"/>
              <a:gd name="connsiteY205" fmla="*/ 2099618 h 2323145"/>
              <a:gd name="connsiteX206" fmla="*/ 2853979 w 11269336"/>
              <a:gd name="connsiteY206" fmla="*/ 2090388 h 2323145"/>
              <a:gd name="connsiteX207" fmla="*/ 2791790 w 11269336"/>
              <a:gd name="connsiteY207" fmla="*/ 2080332 h 2323145"/>
              <a:gd name="connsiteX208" fmla="*/ 2755844 w 11269336"/>
              <a:gd name="connsiteY208" fmla="*/ 2078874 h 2323145"/>
              <a:gd name="connsiteX209" fmla="*/ 2657742 w 11269336"/>
              <a:gd name="connsiteY209" fmla="*/ 2070179 h 2323145"/>
              <a:gd name="connsiteX210" fmla="*/ 2559549 w 11269336"/>
              <a:gd name="connsiteY210" fmla="*/ 2057873 h 2323145"/>
              <a:gd name="connsiteX211" fmla="*/ 2512054 w 11269336"/>
              <a:gd name="connsiteY211" fmla="*/ 2031671 h 2323145"/>
              <a:gd name="connsiteX212" fmla="*/ 2506437 w 11269336"/>
              <a:gd name="connsiteY212" fmla="*/ 2030918 h 2323145"/>
              <a:gd name="connsiteX213" fmla="*/ 2491752 w 11269336"/>
              <a:gd name="connsiteY213" fmla="*/ 2033906 h 2323145"/>
              <a:gd name="connsiteX214" fmla="*/ 2486338 w 11269336"/>
              <a:gd name="connsiteY214" fmla="*/ 2035862 h 2323145"/>
              <a:gd name="connsiteX215" fmla="*/ 2478186 w 11269336"/>
              <a:gd name="connsiteY215" fmla="*/ 2036953 h 2323145"/>
              <a:gd name="connsiteX216" fmla="*/ 2477950 w 11269336"/>
              <a:gd name="connsiteY216" fmla="*/ 2036715 h 2323145"/>
              <a:gd name="connsiteX217" fmla="*/ 2470381 w 11269336"/>
              <a:gd name="connsiteY217" fmla="*/ 2038256 h 2323145"/>
              <a:gd name="connsiteX218" fmla="*/ 2433781 w 11269336"/>
              <a:gd name="connsiteY218" fmla="*/ 2049140 h 2323145"/>
              <a:gd name="connsiteX219" fmla="*/ 2381172 w 11269336"/>
              <a:gd name="connsiteY219" fmla="*/ 2030645 h 2323145"/>
              <a:gd name="connsiteX220" fmla="*/ 2360198 w 11269336"/>
              <a:gd name="connsiteY220" fmla="*/ 2029059 h 2323145"/>
              <a:gd name="connsiteX221" fmla="*/ 2348815 w 11269336"/>
              <a:gd name="connsiteY221" fmla="*/ 2026798 h 2323145"/>
              <a:gd name="connsiteX222" fmla="*/ 2347988 w 11269336"/>
              <a:gd name="connsiteY222" fmla="*/ 2025745 h 2323145"/>
              <a:gd name="connsiteX223" fmla="*/ 2312920 w 11269336"/>
              <a:gd name="connsiteY223" fmla="*/ 2036311 h 2323145"/>
              <a:gd name="connsiteX224" fmla="*/ 2307986 w 11269336"/>
              <a:gd name="connsiteY224" fmla="*/ 2035583 h 2323145"/>
              <a:gd name="connsiteX225" fmla="*/ 2285481 w 11269336"/>
              <a:gd name="connsiteY225" fmla="*/ 2045197 h 2323145"/>
              <a:gd name="connsiteX226" fmla="*/ 2273666 w 11269336"/>
              <a:gd name="connsiteY226" fmla="*/ 2048710 h 2323145"/>
              <a:gd name="connsiteX227" fmla="*/ 2270719 w 11269336"/>
              <a:gd name="connsiteY227" fmla="*/ 2052702 h 2323145"/>
              <a:gd name="connsiteX228" fmla="*/ 2253080 w 11269336"/>
              <a:gd name="connsiteY228" fmla="*/ 2056363 h 2323145"/>
              <a:gd name="connsiteX229" fmla="*/ 2250906 w 11269336"/>
              <a:gd name="connsiteY229" fmla="*/ 2055654 h 2323145"/>
              <a:gd name="connsiteX230" fmla="*/ 2236905 w 11269336"/>
              <a:gd name="connsiteY230" fmla="*/ 2062882 h 2323145"/>
              <a:gd name="connsiteX231" fmla="*/ 2225830 w 11269336"/>
              <a:gd name="connsiteY231" fmla="*/ 2074027 h 2323145"/>
              <a:gd name="connsiteX232" fmla="*/ 2073776 w 11269336"/>
              <a:gd name="connsiteY232" fmla="*/ 2089244 h 2323145"/>
              <a:gd name="connsiteX233" fmla="*/ 1948256 w 11269336"/>
              <a:gd name="connsiteY233" fmla="*/ 2146616 h 2323145"/>
              <a:gd name="connsiteX234" fmla="*/ 1865582 w 11269336"/>
              <a:gd name="connsiteY234" fmla="*/ 2153738 h 2323145"/>
              <a:gd name="connsiteX235" fmla="*/ 1835210 w 11269336"/>
              <a:gd name="connsiteY235" fmla="*/ 2134244 h 2323145"/>
              <a:gd name="connsiteX236" fmla="*/ 1632661 w 11269336"/>
              <a:gd name="connsiteY236" fmla="*/ 2173882 h 2323145"/>
              <a:gd name="connsiteX237" fmla="*/ 1579590 w 11269336"/>
              <a:gd name="connsiteY237" fmla="*/ 2173680 h 2323145"/>
              <a:gd name="connsiteX238" fmla="*/ 1535601 w 11269336"/>
              <a:gd name="connsiteY238" fmla="*/ 2194590 h 2323145"/>
              <a:gd name="connsiteX239" fmla="*/ 1515594 w 11269336"/>
              <a:gd name="connsiteY239" fmla="*/ 2189622 h 2323145"/>
              <a:gd name="connsiteX240" fmla="*/ 1512113 w 11269336"/>
              <a:gd name="connsiteY240" fmla="*/ 2188534 h 2323145"/>
              <a:gd name="connsiteX241" fmla="*/ 1498838 w 11269336"/>
              <a:gd name="connsiteY241" fmla="*/ 2189213 h 2323145"/>
              <a:gd name="connsiteX242" fmla="*/ 1494279 w 11269336"/>
              <a:gd name="connsiteY242" fmla="*/ 2183112 h 2323145"/>
              <a:gd name="connsiteX243" fmla="*/ 1473714 w 11269336"/>
              <a:gd name="connsiteY243" fmla="*/ 2179625 h 2323145"/>
              <a:gd name="connsiteX244" fmla="*/ 1449503 w 11269336"/>
              <a:gd name="connsiteY244" fmla="*/ 2182633 h 2323145"/>
              <a:gd name="connsiteX245" fmla="*/ 1266687 w 11269336"/>
              <a:gd name="connsiteY245" fmla="*/ 2212688 h 2323145"/>
              <a:gd name="connsiteX246" fmla="*/ 1239614 w 11269336"/>
              <a:gd name="connsiteY246" fmla="*/ 2209727 h 2323145"/>
              <a:gd name="connsiteX247" fmla="*/ 1202436 w 11269336"/>
              <a:gd name="connsiteY247" fmla="*/ 2209817 h 2323145"/>
              <a:gd name="connsiteX248" fmla="*/ 1136097 w 11269336"/>
              <a:gd name="connsiteY248" fmla="*/ 2205112 h 2323145"/>
              <a:gd name="connsiteX249" fmla="*/ 988232 w 11269336"/>
              <a:gd name="connsiteY249" fmla="*/ 2235635 h 2323145"/>
              <a:gd name="connsiteX250" fmla="*/ 981959 w 11269336"/>
              <a:gd name="connsiteY250" fmla="*/ 2231607 h 2323145"/>
              <a:gd name="connsiteX251" fmla="*/ 938600 w 11269336"/>
              <a:gd name="connsiteY251" fmla="*/ 2238113 h 2323145"/>
              <a:gd name="connsiteX252" fmla="*/ 791788 w 11269336"/>
              <a:gd name="connsiteY252" fmla="*/ 2293224 h 2323145"/>
              <a:gd name="connsiteX253" fmla="*/ 706914 w 11269336"/>
              <a:gd name="connsiteY253" fmla="*/ 2305046 h 2323145"/>
              <a:gd name="connsiteX254" fmla="*/ 675971 w 11269336"/>
              <a:gd name="connsiteY254" fmla="*/ 2304030 h 2323145"/>
              <a:gd name="connsiteX255" fmla="*/ 624180 w 11269336"/>
              <a:gd name="connsiteY255" fmla="*/ 2302650 h 2323145"/>
              <a:gd name="connsiteX256" fmla="*/ 583453 w 11269336"/>
              <a:gd name="connsiteY256" fmla="*/ 2288788 h 2323145"/>
              <a:gd name="connsiteX257" fmla="*/ 540946 w 11269336"/>
              <a:gd name="connsiteY257" fmla="*/ 2292721 h 2323145"/>
              <a:gd name="connsiteX258" fmla="*/ 533680 w 11269336"/>
              <a:gd name="connsiteY258" fmla="*/ 2310233 h 2323145"/>
              <a:gd name="connsiteX259" fmla="*/ 487366 w 11269336"/>
              <a:gd name="connsiteY259" fmla="*/ 2309053 h 2323145"/>
              <a:gd name="connsiteX260" fmla="*/ 416820 w 11269336"/>
              <a:gd name="connsiteY260" fmla="*/ 2305443 h 2323145"/>
              <a:gd name="connsiteX261" fmla="*/ 376805 w 11269336"/>
              <a:gd name="connsiteY261" fmla="*/ 2307647 h 2323145"/>
              <a:gd name="connsiteX262" fmla="*/ 266777 w 11269336"/>
              <a:gd name="connsiteY262" fmla="*/ 2309012 h 2323145"/>
              <a:gd name="connsiteX263" fmla="*/ 156013 w 11269336"/>
              <a:gd name="connsiteY263" fmla="*/ 2306832 h 2323145"/>
              <a:gd name="connsiteX264" fmla="*/ 87258 w 11269336"/>
              <a:gd name="connsiteY264" fmla="*/ 2285511 h 2323145"/>
              <a:gd name="connsiteX265" fmla="*/ 23798 w 11269336"/>
              <a:gd name="connsiteY265" fmla="*/ 2281822 h 2323145"/>
              <a:gd name="connsiteX266" fmla="*/ 0 w 11269336"/>
              <a:gd name="connsiteY266" fmla="*/ 2285369 h 2323145"/>
              <a:gd name="connsiteX267" fmla="*/ 0 w 11269336"/>
              <a:gd name="connsiteY26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795998 w 11269336"/>
              <a:gd name="connsiteY29" fmla="*/ 863337 h 2323145"/>
              <a:gd name="connsiteX30" fmla="*/ 8776970 w 11269336"/>
              <a:gd name="connsiteY30" fmla="*/ 885177 h 2323145"/>
              <a:gd name="connsiteX31" fmla="*/ 8755719 w 11269336"/>
              <a:gd name="connsiteY31" fmla="*/ 889754 h 2323145"/>
              <a:gd name="connsiteX32" fmla="*/ 8743257 w 11269336"/>
              <a:gd name="connsiteY32" fmla="*/ 904723 h 2323145"/>
              <a:gd name="connsiteX33" fmla="*/ 8721366 w 11269336"/>
              <a:gd name="connsiteY33" fmla="*/ 904711 h 2323145"/>
              <a:gd name="connsiteX34" fmla="*/ 8678353 w 11269336"/>
              <a:gd name="connsiteY34" fmla="*/ 926318 h 2323145"/>
              <a:gd name="connsiteX35" fmla="*/ 8636849 w 11269336"/>
              <a:gd name="connsiteY35" fmla="*/ 937900 h 2323145"/>
              <a:gd name="connsiteX36" fmla="*/ 8620213 w 11269336"/>
              <a:gd name="connsiteY36" fmla="*/ 943068 h 2323145"/>
              <a:gd name="connsiteX37" fmla="*/ 8612581 w 11269336"/>
              <a:gd name="connsiteY37" fmla="*/ 952695 h 2323145"/>
              <a:gd name="connsiteX38" fmla="*/ 8589038 w 11269336"/>
              <a:gd name="connsiteY38" fmla="*/ 963892 h 2323145"/>
              <a:gd name="connsiteX39" fmla="*/ 8579950 w 11269336"/>
              <a:gd name="connsiteY39" fmla="*/ 960899 h 2323145"/>
              <a:gd name="connsiteX40" fmla="*/ 8579319 w 11269336"/>
              <a:gd name="connsiteY40" fmla="*/ 965630 h 2323145"/>
              <a:gd name="connsiteX41" fmla="*/ 8547429 w 11269336"/>
              <a:gd name="connsiteY41" fmla="*/ 984506 h 2323145"/>
              <a:gd name="connsiteX42" fmla="*/ 8478704 w 11269336"/>
              <a:gd name="connsiteY42" fmla="*/ 1025490 h 2323145"/>
              <a:gd name="connsiteX43" fmla="*/ 8461421 w 11269336"/>
              <a:gd name="connsiteY43" fmla="*/ 1035512 h 2323145"/>
              <a:gd name="connsiteX44" fmla="*/ 8445003 w 11269336"/>
              <a:gd name="connsiteY44" fmla="*/ 1036851 h 2323145"/>
              <a:gd name="connsiteX45" fmla="*/ 8357350 w 11269336"/>
              <a:gd name="connsiteY45" fmla="*/ 1060213 h 2323145"/>
              <a:gd name="connsiteX46" fmla="*/ 8335565 w 11269336"/>
              <a:gd name="connsiteY46" fmla="*/ 1061151 h 2323145"/>
              <a:gd name="connsiteX47" fmla="*/ 8325267 w 11269336"/>
              <a:gd name="connsiteY47" fmla="*/ 1055919 h 2323145"/>
              <a:gd name="connsiteX48" fmla="*/ 8293586 w 11269336"/>
              <a:gd name="connsiteY48" fmla="*/ 1076144 h 2323145"/>
              <a:gd name="connsiteX49" fmla="*/ 8242405 w 11269336"/>
              <a:gd name="connsiteY49" fmla="*/ 1095960 h 2323145"/>
              <a:gd name="connsiteX50" fmla="*/ 8197391 w 11269336"/>
              <a:gd name="connsiteY50" fmla="*/ 1107746 h 2323145"/>
              <a:gd name="connsiteX51" fmla="*/ 8081474 w 11269336"/>
              <a:gd name="connsiteY51" fmla="*/ 1130125 h 2323145"/>
              <a:gd name="connsiteX52" fmla="*/ 8053585 w 11269336"/>
              <a:gd name="connsiteY52" fmla="*/ 1129169 h 2323145"/>
              <a:gd name="connsiteX53" fmla="*/ 8038422 w 11269336"/>
              <a:gd name="connsiteY53" fmla="*/ 1119092 h 2323145"/>
              <a:gd name="connsiteX54" fmla="*/ 8029450 w 11269336"/>
              <a:gd name="connsiteY54" fmla="*/ 1125592 h 2323145"/>
              <a:gd name="connsiteX55" fmla="*/ 7959552 w 11269336"/>
              <a:gd name="connsiteY55" fmla="*/ 1140188 h 2323145"/>
              <a:gd name="connsiteX56" fmla="*/ 7914188 w 11269336"/>
              <a:gd name="connsiteY56" fmla="*/ 1150862 h 2323145"/>
              <a:gd name="connsiteX57" fmla="*/ 7914918 w 11269336"/>
              <a:gd name="connsiteY57" fmla="*/ 1168758 h 2323145"/>
              <a:gd name="connsiteX58" fmla="*/ 7875510 w 11269336"/>
              <a:gd name="connsiteY58" fmla="*/ 1183153 h 2323145"/>
              <a:gd name="connsiteX59" fmla="*/ 7829932 w 11269336"/>
              <a:gd name="connsiteY59" fmla="*/ 1180782 h 2323145"/>
              <a:gd name="connsiteX60" fmla="*/ 7779182 w 11269336"/>
              <a:gd name="connsiteY60" fmla="*/ 1192665 h 2323145"/>
              <a:gd name="connsiteX61" fmla="*/ 7748774 w 11269336"/>
              <a:gd name="connsiteY61" fmla="*/ 1199586 h 2323145"/>
              <a:gd name="connsiteX62" fmla="*/ 7671846 w 11269336"/>
              <a:gd name="connsiteY62" fmla="*/ 1231966 h 2323145"/>
              <a:gd name="connsiteX63" fmla="*/ 7554146 w 11269336"/>
              <a:gd name="connsiteY63" fmla="*/ 1319748 h 2323145"/>
              <a:gd name="connsiteX64" fmla="*/ 7515052 w 11269336"/>
              <a:gd name="connsiteY64" fmla="*/ 1336718 h 2323145"/>
              <a:gd name="connsiteX65" fmla="*/ 7507193 w 11269336"/>
              <a:gd name="connsiteY65" fmla="*/ 1334617 h 2323145"/>
              <a:gd name="connsiteX66" fmla="*/ 7461694 w 11269336"/>
              <a:gd name="connsiteY66" fmla="*/ 1375866 h 2323145"/>
              <a:gd name="connsiteX67" fmla="*/ 7377571 w 11269336"/>
              <a:gd name="connsiteY67" fmla="*/ 1400128 h 2323145"/>
              <a:gd name="connsiteX68" fmla="*/ 7311261 w 11269336"/>
              <a:gd name="connsiteY68" fmla="*/ 1412652 h 2323145"/>
              <a:gd name="connsiteX69" fmla="*/ 7275307 w 11269336"/>
              <a:gd name="connsiteY69" fmla="*/ 1422171 h 2323145"/>
              <a:gd name="connsiteX70" fmla="*/ 7247783 w 11269336"/>
              <a:gd name="connsiteY70" fmla="*/ 1426330 h 2323145"/>
              <a:gd name="connsiteX71" fmla="*/ 7185047 w 11269336"/>
              <a:gd name="connsiteY71" fmla="*/ 1451812 h 2323145"/>
              <a:gd name="connsiteX72" fmla="*/ 7084117 w 11269336"/>
              <a:gd name="connsiteY72" fmla="*/ 1500281 h 2323145"/>
              <a:gd name="connsiteX73" fmla="*/ 7062011 w 11269336"/>
              <a:gd name="connsiteY73" fmla="*/ 1509183 h 2323145"/>
              <a:gd name="connsiteX74" fmla="*/ 7040555 w 11269336"/>
              <a:gd name="connsiteY74" fmla="*/ 1511207 h 2323145"/>
              <a:gd name="connsiteX75" fmla="*/ 7033438 w 11269336"/>
              <a:gd name="connsiteY75" fmla="*/ 1506772 h 2323145"/>
              <a:gd name="connsiteX76" fmla="*/ 7020886 w 11269336"/>
              <a:gd name="connsiteY76" fmla="*/ 1510764 h 2323145"/>
              <a:gd name="connsiteX77" fmla="*/ 7017033 w 11269336"/>
              <a:gd name="connsiteY77" fmla="*/ 1510650 h 2323145"/>
              <a:gd name="connsiteX78" fmla="*/ 6995460 w 11269336"/>
              <a:gd name="connsiteY78" fmla="*/ 1511173 h 2323145"/>
              <a:gd name="connsiteX79" fmla="*/ 6962144 w 11269336"/>
              <a:gd name="connsiteY79" fmla="*/ 1541508 h 2323145"/>
              <a:gd name="connsiteX80" fmla="*/ 6910674 w 11269336"/>
              <a:gd name="connsiteY80" fmla="*/ 1554793 h 2323145"/>
              <a:gd name="connsiteX81" fmla="*/ 6732152 w 11269336"/>
              <a:gd name="connsiteY81" fmla="*/ 1642538 h 2323145"/>
              <a:gd name="connsiteX82" fmla="*/ 6694106 w 11269336"/>
              <a:gd name="connsiteY82" fmla="*/ 1632377 h 2323145"/>
              <a:gd name="connsiteX83" fmla="*/ 6617223 w 11269336"/>
              <a:gd name="connsiteY83" fmla="*/ 1659889 h 2323145"/>
              <a:gd name="connsiteX84" fmla="*/ 6521138 w 11269336"/>
              <a:gd name="connsiteY84" fmla="*/ 1744340 h 2323145"/>
              <a:gd name="connsiteX85" fmla="*/ 6380677 w 11269336"/>
              <a:gd name="connsiteY85" fmla="*/ 1796883 h 2323145"/>
              <a:gd name="connsiteX86" fmla="*/ 6374897 w 11269336"/>
              <a:gd name="connsiteY86" fmla="*/ 1809910 h 2323145"/>
              <a:gd name="connsiteX87" fmla="*/ 6364545 w 11269336"/>
              <a:gd name="connsiteY87" fmla="*/ 1820090 h 2323145"/>
              <a:gd name="connsiteX88" fmla="*/ 6362126 w 11269336"/>
              <a:gd name="connsiteY88" fmla="*/ 1819991 h 2323145"/>
              <a:gd name="connsiteX89" fmla="*/ 6346673 w 11269336"/>
              <a:gd name="connsiteY89" fmla="*/ 1827824 h 2323145"/>
              <a:gd name="connsiteX90" fmla="*/ 6345588 w 11269336"/>
              <a:gd name="connsiteY90" fmla="*/ 1832232 h 2323145"/>
              <a:gd name="connsiteX91" fmla="*/ 6335708 w 11269336"/>
              <a:gd name="connsiteY91" fmla="*/ 1838451 h 2323145"/>
              <a:gd name="connsiteX92" fmla="*/ 6318182 w 11269336"/>
              <a:gd name="connsiteY92" fmla="*/ 1852975 h 2323145"/>
              <a:gd name="connsiteX93" fmla="*/ 6313084 w 11269336"/>
              <a:gd name="connsiteY93" fmla="*/ 1853561 h 2323145"/>
              <a:gd name="connsiteX94" fmla="*/ 6283816 w 11269336"/>
              <a:gd name="connsiteY94" fmla="*/ 1872148 h 2323145"/>
              <a:gd name="connsiteX95" fmla="*/ 6282550 w 11269336"/>
              <a:gd name="connsiteY95" fmla="*/ 1871392 h 2323145"/>
              <a:gd name="connsiteX96" fmla="*/ 6270527 w 11269336"/>
              <a:gd name="connsiteY96" fmla="*/ 1872208 h 2323145"/>
              <a:gd name="connsiteX97" fmla="*/ 6249518 w 11269336"/>
              <a:gd name="connsiteY97" fmla="*/ 1876079 h 2323145"/>
              <a:gd name="connsiteX98" fmla="*/ 6190386 w 11269336"/>
              <a:gd name="connsiteY98" fmla="*/ 1872478 h 2323145"/>
              <a:gd name="connsiteX99" fmla="*/ 6159777 w 11269336"/>
              <a:gd name="connsiteY99" fmla="*/ 1891745 h 2323145"/>
              <a:gd name="connsiteX100" fmla="*/ 6153131 w 11269336"/>
              <a:gd name="connsiteY100" fmla="*/ 1895079 h 2323145"/>
              <a:gd name="connsiteX101" fmla="*/ 6152798 w 11269336"/>
              <a:gd name="connsiteY101" fmla="*/ 1894920 h 2323145"/>
              <a:gd name="connsiteX102" fmla="*/ 6145388 w 11269336"/>
              <a:gd name="connsiteY102" fmla="*/ 1897990 h 2323145"/>
              <a:gd name="connsiteX103" fmla="*/ 6141014 w 11269336"/>
              <a:gd name="connsiteY103" fmla="*/ 1901155 h 2323145"/>
              <a:gd name="connsiteX104" fmla="*/ 6128122 w 11269336"/>
              <a:gd name="connsiteY104" fmla="*/ 1907623 h 2323145"/>
              <a:gd name="connsiteX105" fmla="*/ 6122351 w 11269336"/>
              <a:gd name="connsiteY105" fmla="*/ 1908359 h 2323145"/>
              <a:gd name="connsiteX106" fmla="*/ 6064750 w 11269336"/>
              <a:gd name="connsiteY106" fmla="*/ 1896394 h 2323145"/>
              <a:gd name="connsiteX107" fmla="*/ 5964230 w 11269336"/>
              <a:gd name="connsiteY107" fmla="*/ 1910038 h 2323145"/>
              <a:gd name="connsiteX108" fmla="*/ 5865399 w 11269336"/>
              <a:gd name="connsiteY108" fmla="*/ 1926966 h 2323145"/>
              <a:gd name="connsiteX109" fmla="*/ 5829951 w 11269336"/>
              <a:gd name="connsiteY109" fmla="*/ 1934755 h 2323145"/>
              <a:gd name="connsiteX110" fmla="*/ 5765285 w 11269336"/>
              <a:gd name="connsiteY110" fmla="*/ 1941322 h 2323145"/>
              <a:gd name="connsiteX111" fmla="*/ 5734750 w 11269336"/>
              <a:gd name="connsiteY111" fmla="*/ 1939793 h 2323145"/>
              <a:gd name="connsiteX112" fmla="*/ 5733569 w 11269336"/>
              <a:gd name="connsiteY112" fmla="*/ 1940505 h 2323145"/>
              <a:gd name="connsiteX113" fmla="*/ 5730329 w 11269336"/>
              <a:gd name="connsiteY113" fmla="*/ 1937845 h 2323145"/>
              <a:gd name="connsiteX114" fmla="*/ 5724661 w 11269336"/>
              <a:gd name="connsiteY114" fmla="*/ 1937455 h 2323145"/>
              <a:gd name="connsiteX115" fmla="*/ 5710186 w 11269336"/>
              <a:gd name="connsiteY115" fmla="*/ 1941370 h 2323145"/>
              <a:gd name="connsiteX116" fmla="*/ 5704910 w 11269336"/>
              <a:gd name="connsiteY116" fmla="*/ 1943663 h 2323145"/>
              <a:gd name="connsiteX117" fmla="*/ 5696836 w 11269336"/>
              <a:gd name="connsiteY117" fmla="*/ 1945271 h 2323145"/>
              <a:gd name="connsiteX118" fmla="*/ 5696583 w 11269336"/>
              <a:gd name="connsiteY118" fmla="*/ 1945050 h 2323145"/>
              <a:gd name="connsiteX119" fmla="*/ 5689123 w 11269336"/>
              <a:gd name="connsiteY119" fmla="*/ 1947067 h 2323145"/>
              <a:gd name="connsiteX120" fmla="*/ 5653291 w 11269336"/>
              <a:gd name="connsiteY120" fmla="*/ 1960245 h 2323145"/>
              <a:gd name="connsiteX121" fmla="*/ 5599385 w 11269336"/>
              <a:gd name="connsiteY121" fmla="*/ 1945198 h 2323145"/>
              <a:gd name="connsiteX122" fmla="*/ 5578300 w 11269336"/>
              <a:gd name="connsiteY122" fmla="*/ 1944963 h 2323145"/>
              <a:gd name="connsiteX123" fmla="*/ 5566758 w 11269336"/>
              <a:gd name="connsiteY123" fmla="*/ 1943441 h 2323145"/>
              <a:gd name="connsiteX124" fmla="*/ 5565857 w 11269336"/>
              <a:gd name="connsiteY124" fmla="*/ 1942445 h 2323145"/>
              <a:gd name="connsiteX125" fmla="*/ 5531534 w 11269336"/>
              <a:gd name="connsiteY125" fmla="*/ 1955208 h 2323145"/>
              <a:gd name="connsiteX126" fmla="*/ 5526552 w 11269336"/>
              <a:gd name="connsiteY126" fmla="*/ 1954799 h 2323145"/>
              <a:gd name="connsiteX127" fmla="*/ 5504723 w 11269336"/>
              <a:gd name="connsiteY127" fmla="*/ 1965811 h 2323145"/>
              <a:gd name="connsiteX128" fmla="*/ 5493156 w 11269336"/>
              <a:gd name="connsiteY128" fmla="*/ 1970063 h 2323145"/>
              <a:gd name="connsiteX129" fmla="*/ 5490486 w 11269336"/>
              <a:gd name="connsiteY129" fmla="*/ 1974227 h 2323145"/>
              <a:gd name="connsiteX130" fmla="*/ 5473107 w 11269336"/>
              <a:gd name="connsiteY130" fmla="*/ 1979001 h 2323145"/>
              <a:gd name="connsiteX131" fmla="*/ 5470885 w 11269336"/>
              <a:gd name="connsiteY131" fmla="*/ 1978432 h 2323145"/>
              <a:gd name="connsiteX132" fmla="*/ 5457393 w 11269336"/>
              <a:gd name="connsiteY132" fmla="*/ 1986525 h 2323145"/>
              <a:gd name="connsiteX133" fmla="*/ 5447102 w 11269336"/>
              <a:gd name="connsiteY133" fmla="*/ 1998329 h 2323145"/>
              <a:gd name="connsiteX134" fmla="*/ 5159151 w 11269336"/>
              <a:gd name="connsiteY134" fmla="*/ 2029640 h 2323145"/>
              <a:gd name="connsiteX135" fmla="*/ 5041688 w 11269336"/>
              <a:gd name="connsiteY135" fmla="*/ 2022334 h 2323145"/>
              <a:gd name="connsiteX136" fmla="*/ 4860988 w 11269336"/>
              <a:gd name="connsiteY136" fmla="*/ 2135698 h 2323145"/>
              <a:gd name="connsiteX137" fmla="*/ 4807902 w 11269336"/>
              <a:gd name="connsiteY137" fmla="*/ 2138894 h 2323145"/>
              <a:gd name="connsiteX138" fmla="*/ 4765388 w 11269336"/>
              <a:gd name="connsiteY138" fmla="*/ 2162525 h 2323145"/>
              <a:gd name="connsiteX139" fmla="*/ 4745033 w 11269336"/>
              <a:gd name="connsiteY139" fmla="*/ 2158859 h 2323145"/>
              <a:gd name="connsiteX140" fmla="*/ 4741475 w 11269336"/>
              <a:gd name="connsiteY140" fmla="*/ 2157998 h 2323145"/>
              <a:gd name="connsiteX141" fmla="*/ 4728247 w 11269336"/>
              <a:gd name="connsiteY141" fmla="*/ 2159526 h 2323145"/>
              <a:gd name="connsiteX142" fmla="*/ 4723263 w 11269336"/>
              <a:gd name="connsiteY142" fmla="*/ 2153742 h 2323145"/>
              <a:gd name="connsiteX143" fmla="*/ 4702453 w 11269336"/>
              <a:gd name="connsiteY143" fmla="*/ 2151586 h 2323145"/>
              <a:gd name="connsiteX144" fmla="*/ 4678455 w 11269336"/>
              <a:gd name="connsiteY144" fmla="*/ 2156131 h 2323145"/>
              <a:gd name="connsiteX145" fmla="*/ 4593061 w 11269336"/>
              <a:gd name="connsiteY145" fmla="*/ 2171597 h 2323145"/>
              <a:gd name="connsiteX146" fmla="*/ 4579902 w 11269336"/>
              <a:gd name="connsiteY146" fmla="*/ 2177927 h 2323145"/>
              <a:gd name="connsiteX147" fmla="*/ 4533444 w 11269336"/>
              <a:gd name="connsiteY147" fmla="*/ 2181200 h 2323145"/>
              <a:gd name="connsiteX148" fmla="*/ 4492832 w 11269336"/>
              <a:gd name="connsiteY148" fmla="*/ 2188033 h 2323145"/>
              <a:gd name="connsiteX149" fmla="*/ 4467257 w 11269336"/>
              <a:gd name="connsiteY149" fmla="*/ 2196121 h 2323145"/>
              <a:gd name="connsiteX150" fmla="*/ 4459937 w 11269336"/>
              <a:gd name="connsiteY150" fmla="*/ 2195182 h 2323145"/>
              <a:gd name="connsiteX151" fmla="*/ 4433312 w 11269336"/>
              <a:gd name="connsiteY151" fmla="*/ 2199004 h 2323145"/>
              <a:gd name="connsiteX152" fmla="*/ 4420601 w 11269336"/>
              <a:gd name="connsiteY152" fmla="*/ 2205158 h 2323145"/>
              <a:gd name="connsiteX153" fmla="*/ 4405765 w 11269336"/>
              <a:gd name="connsiteY153" fmla="*/ 2199902 h 2323145"/>
              <a:gd name="connsiteX154" fmla="*/ 4401354 w 11269336"/>
              <a:gd name="connsiteY154" fmla="*/ 2194745 h 2323145"/>
              <a:gd name="connsiteX155" fmla="*/ 4383151 w 11269336"/>
              <a:gd name="connsiteY155" fmla="*/ 2201140 h 2323145"/>
              <a:gd name="connsiteX156" fmla="*/ 4366646 w 11269336"/>
              <a:gd name="connsiteY156" fmla="*/ 2198564 h 2323145"/>
              <a:gd name="connsiteX157" fmla="*/ 4354009 w 11269336"/>
              <a:gd name="connsiteY157" fmla="*/ 2204984 h 2323145"/>
              <a:gd name="connsiteX158" fmla="*/ 4348284 w 11269336"/>
              <a:gd name="connsiteY158" fmla="*/ 2205270 h 2323145"/>
              <a:gd name="connsiteX159" fmla="*/ 4333906 w 11269336"/>
              <a:gd name="connsiteY159" fmla="*/ 2205251 h 2323145"/>
              <a:gd name="connsiteX160" fmla="*/ 4308819 w 11269336"/>
              <a:gd name="connsiteY160" fmla="*/ 2203822 h 2323145"/>
              <a:gd name="connsiteX161" fmla="*/ 4301210 w 11269336"/>
              <a:gd name="connsiteY161" fmla="*/ 2204456 h 2323145"/>
              <a:gd name="connsiteX162" fmla="*/ 4283095 w 11269336"/>
              <a:gd name="connsiteY162" fmla="*/ 2198177 h 2323145"/>
              <a:gd name="connsiteX163" fmla="*/ 4250119 w 11269336"/>
              <a:gd name="connsiteY163" fmla="*/ 2196342 h 2323145"/>
              <a:gd name="connsiteX164" fmla="*/ 4189203 w 11269336"/>
              <a:gd name="connsiteY164" fmla="*/ 2178994 h 2323145"/>
              <a:gd name="connsiteX165" fmla="*/ 4154035 w 11269336"/>
              <a:gd name="connsiteY165" fmla="*/ 2171950 h 2323145"/>
              <a:gd name="connsiteX166" fmla="*/ 4129569 w 11269336"/>
              <a:gd name="connsiteY166" fmla="*/ 2163850 h 2323145"/>
              <a:gd name="connsiteX167" fmla="*/ 4061250 w 11269336"/>
              <a:gd name="connsiteY167" fmla="*/ 2159236 h 2323145"/>
              <a:gd name="connsiteX168" fmla="*/ 3945480 w 11269336"/>
              <a:gd name="connsiteY168" fmla="*/ 2158279 h 2323145"/>
              <a:gd name="connsiteX169" fmla="*/ 3921468 w 11269336"/>
              <a:gd name="connsiteY169" fmla="*/ 2156588 h 2323145"/>
              <a:gd name="connsiteX170" fmla="*/ 3903348 w 11269336"/>
              <a:gd name="connsiteY170" fmla="*/ 2149220 h 2323145"/>
              <a:gd name="connsiteX171" fmla="*/ 3901342 w 11269336"/>
              <a:gd name="connsiteY171" fmla="*/ 2142355 h 2323145"/>
              <a:gd name="connsiteX172" fmla="*/ 3888539 w 11269336"/>
              <a:gd name="connsiteY172" fmla="*/ 2140476 h 2323145"/>
              <a:gd name="connsiteX173" fmla="*/ 3885662 w 11269336"/>
              <a:gd name="connsiteY173" fmla="*/ 2138740 h 2323145"/>
              <a:gd name="connsiteX174" fmla="*/ 3868627 w 11269336"/>
              <a:gd name="connsiteY174" fmla="*/ 2130023 h 2323145"/>
              <a:gd name="connsiteX175" fmla="*/ 3819177 w 11269336"/>
              <a:gd name="connsiteY175" fmla="*/ 2142111 h 2323145"/>
              <a:gd name="connsiteX176" fmla="*/ 3769100 w 11269336"/>
              <a:gd name="connsiteY176" fmla="*/ 2131731 h 2323145"/>
              <a:gd name="connsiteX177" fmla="*/ 3562752 w 11269336"/>
              <a:gd name="connsiteY177" fmla="*/ 2131785 h 2323145"/>
              <a:gd name="connsiteX178" fmla="*/ 3541402 w 11269336"/>
              <a:gd name="connsiteY178" fmla="*/ 2106821 h 2323145"/>
              <a:gd name="connsiteX179" fmla="*/ 3365341 w 11269336"/>
              <a:gd name="connsiteY179" fmla="*/ 2077638 h 2323145"/>
              <a:gd name="connsiteX180" fmla="*/ 3170922 w 11269336"/>
              <a:gd name="connsiteY180" fmla="*/ 2115957 h 2323145"/>
              <a:gd name="connsiteX181" fmla="*/ 3156256 w 11269336"/>
              <a:gd name="connsiteY181" fmla="*/ 2124773 h 2323145"/>
              <a:gd name="connsiteX182" fmla="*/ 3140298 w 11269336"/>
              <a:gd name="connsiteY182" fmla="*/ 2129182 h 2323145"/>
              <a:gd name="connsiteX183" fmla="*/ 3138514 w 11269336"/>
              <a:gd name="connsiteY183" fmla="*/ 2128069 h 2323145"/>
              <a:gd name="connsiteX184" fmla="*/ 3120467 w 11269336"/>
              <a:gd name="connsiteY184" fmla="*/ 2128281 h 2323145"/>
              <a:gd name="connsiteX185" fmla="*/ 3116175 w 11269336"/>
              <a:gd name="connsiteY185" fmla="*/ 2131633 h 2323145"/>
              <a:gd name="connsiteX186" fmla="*/ 3103685 w 11269336"/>
              <a:gd name="connsiteY186" fmla="*/ 2132814 h 2323145"/>
              <a:gd name="connsiteX187" fmla="*/ 3078794 w 11269336"/>
              <a:gd name="connsiteY187" fmla="*/ 2137935 h 2323145"/>
              <a:gd name="connsiteX188" fmla="*/ 3074407 w 11269336"/>
              <a:gd name="connsiteY188" fmla="*/ 2136274 h 2323145"/>
              <a:gd name="connsiteX189" fmla="*/ 3037285 w 11269336"/>
              <a:gd name="connsiteY189" fmla="*/ 2139919 h 2323145"/>
              <a:gd name="connsiteX190" fmla="*/ 3036901 w 11269336"/>
              <a:gd name="connsiteY190" fmla="*/ 2138726 h 2323145"/>
              <a:gd name="connsiteX191" fmla="*/ 3026996 w 11269336"/>
              <a:gd name="connsiteY191" fmla="*/ 2134322 h 2323145"/>
              <a:gd name="connsiteX192" fmla="*/ 3007772 w 11269336"/>
              <a:gd name="connsiteY192" fmla="*/ 2128742 h 2323145"/>
              <a:gd name="connsiteX193" fmla="*/ 2965030 w 11269336"/>
              <a:gd name="connsiteY193" fmla="*/ 2100494 h 2323145"/>
              <a:gd name="connsiteX194" fmla="*/ 2926342 w 11269336"/>
              <a:gd name="connsiteY194" fmla="*/ 2104155 h 2323145"/>
              <a:gd name="connsiteX195" fmla="*/ 2918608 w 11269336"/>
              <a:gd name="connsiteY195" fmla="*/ 2104215 h 2323145"/>
              <a:gd name="connsiteX196" fmla="*/ 2918475 w 11269336"/>
              <a:gd name="connsiteY196" fmla="*/ 2103937 h 2323145"/>
              <a:gd name="connsiteX197" fmla="*/ 2910360 w 11269336"/>
              <a:gd name="connsiteY197" fmla="*/ 2103444 h 2323145"/>
              <a:gd name="connsiteX198" fmla="*/ 2904507 w 11269336"/>
              <a:gd name="connsiteY198" fmla="*/ 2104326 h 2323145"/>
              <a:gd name="connsiteX199" fmla="*/ 2889503 w 11269336"/>
              <a:gd name="connsiteY199" fmla="*/ 2104443 h 2323145"/>
              <a:gd name="connsiteX200" fmla="*/ 2884480 w 11269336"/>
              <a:gd name="connsiteY200" fmla="*/ 2102626 h 2323145"/>
              <a:gd name="connsiteX201" fmla="*/ 2882689 w 11269336"/>
              <a:gd name="connsiteY201" fmla="*/ 2099228 h 2323145"/>
              <a:gd name="connsiteX202" fmla="*/ 2881291 w 11269336"/>
              <a:gd name="connsiteY202" fmla="*/ 2099618 h 2323145"/>
              <a:gd name="connsiteX203" fmla="*/ 2853979 w 11269336"/>
              <a:gd name="connsiteY203" fmla="*/ 2090388 h 2323145"/>
              <a:gd name="connsiteX204" fmla="*/ 2791790 w 11269336"/>
              <a:gd name="connsiteY204" fmla="*/ 2080332 h 2323145"/>
              <a:gd name="connsiteX205" fmla="*/ 2755844 w 11269336"/>
              <a:gd name="connsiteY205" fmla="*/ 2078874 h 2323145"/>
              <a:gd name="connsiteX206" fmla="*/ 2657742 w 11269336"/>
              <a:gd name="connsiteY206" fmla="*/ 2070179 h 2323145"/>
              <a:gd name="connsiteX207" fmla="*/ 2559549 w 11269336"/>
              <a:gd name="connsiteY207" fmla="*/ 2057873 h 2323145"/>
              <a:gd name="connsiteX208" fmla="*/ 2512054 w 11269336"/>
              <a:gd name="connsiteY208" fmla="*/ 2031671 h 2323145"/>
              <a:gd name="connsiteX209" fmla="*/ 2506437 w 11269336"/>
              <a:gd name="connsiteY209" fmla="*/ 2030918 h 2323145"/>
              <a:gd name="connsiteX210" fmla="*/ 2491752 w 11269336"/>
              <a:gd name="connsiteY210" fmla="*/ 2033906 h 2323145"/>
              <a:gd name="connsiteX211" fmla="*/ 2486338 w 11269336"/>
              <a:gd name="connsiteY211" fmla="*/ 2035862 h 2323145"/>
              <a:gd name="connsiteX212" fmla="*/ 2478186 w 11269336"/>
              <a:gd name="connsiteY212" fmla="*/ 2036953 h 2323145"/>
              <a:gd name="connsiteX213" fmla="*/ 2477950 w 11269336"/>
              <a:gd name="connsiteY213" fmla="*/ 2036715 h 2323145"/>
              <a:gd name="connsiteX214" fmla="*/ 2470381 w 11269336"/>
              <a:gd name="connsiteY214" fmla="*/ 2038256 h 2323145"/>
              <a:gd name="connsiteX215" fmla="*/ 2433781 w 11269336"/>
              <a:gd name="connsiteY215" fmla="*/ 2049140 h 2323145"/>
              <a:gd name="connsiteX216" fmla="*/ 2381172 w 11269336"/>
              <a:gd name="connsiteY216" fmla="*/ 2030645 h 2323145"/>
              <a:gd name="connsiteX217" fmla="*/ 2360198 w 11269336"/>
              <a:gd name="connsiteY217" fmla="*/ 2029059 h 2323145"/>
              <a:gd name="connsiteX218" fmla="*/ 2348815 w 11269336"/>
              <a:gd name="connsiteY218" fmla="*/ 2026798 h 2323145"/>
              <a:gd name="connsiteX219" fmla="*/ 2347988 w 11269336"/>
              <a:gd name="connsiteY219" fmla="*/ 2025745 h 2323145"/>
              <a:gd name="connsiteX220" fmla="*/ 2312920 w 11269336"/>
              <a:gd name="connsiteY220" fmla="*/ 2036311 h 2323145"/>
              <a:gd name="connsiteX221" fmla="*/ 2307986 w 11269336"/>
              <a:gd name="connsiteY221" fmla="*/ 2035583 h 2323145"/>
              <a:gd name="connsiteX222" fmla="*/ 2285481 w 11269336"/>
              <a:gd name="connsiteY222" fmla="*/ 2045197 h 2323145"/>
              <a:gd name="connsiteX223" fmla="*/ 2273666 w 11269336"/>
              <a:gd name="connsiteY223" fmla="*/ 2048710 h 2323145"/>
              <a:gd name="connsiteX224" fmla="*/ 2270719 w 11269336"/>
              <a:gd name="connsiteY224" fmla="*/ 2052702 h 2323145"/>
              <a:gd name="connsiteX225" fmla="*/ 2253080 w 11269336"/>
              <a:gd name="connsiteY225" fmla="*/ 2056363 h 2323145"/>
              <a:gd name="connsiteX226" fmla="*/ 2250906 w 11269336"/>
              <a:gd name="connsiteY226" fmla="*/ 2055654 h 2323145"/>
              <a:gd name="connsiteX227" fmla="*/ 2236905 w 11269336"/>
              <a:gd name="connsiteY227" fmla="*/ 2062882 h 2323145"/>
              <a:gd name="connsiteX228" fmla="*/ 2225830 w 11269336"/>
              <a:gd name="connsiteY228" fmla="*/ 2074027 h 2323145"/>
              <a:gd name="connsiteX229" fmla="*/ 2073776 w 11269336"/>
              <a:gd name="connsiteY229" fmla="*/ 2089244 h 2323145"/>
              <a:gd name="connsiteX230" fmla="*/ 1948256 w 11269336"/>
              <a:gd name="connsiteY230" fmla="*/ 2146616 h 2323145"/>
              <a:gd name="connsiteX231" fmla="*/ 1865582 w 11269336"/>
              <a:gd name="connsiteY231" fmla="*/ 2153738 h 2323145"/>
              <a:gd name="connsiteX232" fmla="*/ 1835210 w 11269336"/>
              <a:gd name="connsiteY232" fmla="*/ 2134244 h 2323145"/>
              <a:gd name="connsiteX233" fmla="*/ 1632661 w 11269336"/>
              <a:gd name="connsiteY233" fmla="*/ 2173882 h 2323145"/>
              <a:gd name="connsiteX234" fmla="*/ 1579590 w 11269336"/>
              <a:gd name="connsiteY234" fmla="*/ 2173680 h 2323145"/>
              <a:gd name="connsiteX235" fmla="*/ 1535601 w 11269336"/>
              <a:gd name="connsiteY235" fmla="*/ 2194590 h 2323145"/>
              <a:gd name="connsiteX236" fmla="*/ 1515594 w 11269336"/>
              <a:gd name="connsiteY236" fmla="*/ 2189622 h 2323145"/>
              <a:gd name="connsiteX237" fmla="*/ 1512113 w 11269336"/>
              <a:gd name="connsiteY237" fmla="*/ 2188534 h 2323145"/>
              <a:gd name="connsiteX238" fmla="*/ 1498838 w 11269336"/>
              <a:gd name="connsiteY238" fmla="*/ 2189213 h 2323145"/>
              <a:gd name="connsiteX239" fmla="*/ 1494279 w 11269336"/>
              <a:gd name="connsiteY239" fmla="*/ 2183112 h 2323145"/>
              <a:gd name="connsiteX240" fmla="*/ 1473714 w 11269336"/>
              <a:gd name="connsiteY240" fmla="*/ 2179625 h 2323145"/>
              <a:gd name="connsiteX241" fmla="*/ 1449503 w 11269336"/>
              <a:gd name="connsiteY241" fmla="*/ 2182633 h 2323145"/>
              <a:gd name="connsiteX242" fmla="*/ 1266687 w 11269336"/>
              <a:gd name="connsiteY242" fmla="*/ 2212688 h 2323145"/>
              <a:gd name="connsiteX243" fmla="*/ 1239614 w 11269336"/>
              <a:gd name="connsiteY243" fmla="*/ 2209727 h 2323145"/>
              <a:gd name="connsiteX244" fmla="*/ 1202436 w 11269336"/>
              <a:gd name="connsiteY244" fmla="*/ 2209817 h 2323145"/>
              <a:gd name="connsiteX245" fmla="*/ 1136097 w 11269336"/>
              <a:gd name="connsiteY245" fmla="*/ 2205112 h 2323145"/>
              <a:gd name="connsiteX246" fmla="*/ 988232 w 11269336"/>
              <a:gd name="connsiteY246" fmla="*/ 2235635 h 2323145"/>
              <a:gd name="connsiteX247" fmla="*/ 981959 w 11269336"/>
              <a:gd name="connsiteY247" fmla="*/ 2231607 h 2323145"/>
              <a:gd name="connsiteX248" fmla="*/ 938600 w 11269336"/>
              <a:gd name="connsiteY248" fmla="*/ 2238113 h 2323145"/>
              <a:gd name="connsiteX249" fmla="*/ 791788 w 11269336"/>
              <a:gd name="connsiteY249" fmla="*/ 2293224 h 2323145"/>
              <a:gd name="connsiteX250" fmla="*/ 706914 w 11269336"/>
              <a:gd name="connsiteY250" fmla="*/ 2305046 h 2323145"/>
              <a:gd name="connsiteX251" fmla="*/ 675971 w 11269336"/>
              <a:gd name="connsiteY251" fmla="*/ 2304030 h 2323145"/>
              <a:gd name="connsiteX252" fmla="*/ 624180 w 11269336"/>
              <a:gd name="connsiteY252" fmla="*/ 2302650 h 2323145"/>
              <a:gd name="connsiteX253" fmla="*/ 583453 w 11269336"/>
              <a:gd name="connsiteY253" fmla="*/ 2288788 h 2323145"/>
              <a:gd name="connsiteX254" fmla="*/ 540946 w 11269336"/>
              <a:gd name="connsiteY254" fmla="*/ 2292721 h 2323145"/>
              <a:gd name="connsiteX255" fmla="*/ 533680 w 11269336"/>
              <a:gd name="connsiteY255" fmla="*/ 2310233 h 2323145"/>
              <a:gd name="connsiteX256" fmla="*/ 487366 w 11269336"/>
              <a:gd name="connsiteY256" fmla="*/ 2309053 h 2323145"/>
              <a:gd name="connsiteX257" fmla="*/ 416820 w 11269336"/>
              <a:gd name="connsiteY257" fmla="*/ 2305443 h 2323145"/>
              <a:gd name="connsiteX258" fmla="*/ 376805 w 11269336"/>
              <a:gd name="connsiteY258" fmla="*/ 2307647 h 2323145"/>
              <a:gd name="connsiteX259" fmla="*/ 266777 w 11269336"/>
              <a:gd name="connsiteY259" fmla="*/ 2309012 h 2323145"/>
              <a:gd name="connsiteX260" fmla="*/ 156013 w 11269336"/>
              <a:gd name="connsiteY260" fmla="*/ 2306832 h 2323145"/>
              <a:gd name="connsiteX261" fmla="*/ 87258 w 11269336"/>
              <a:gd name="connsiteY261" fmla="*/ 2285511 h 2323145"/>
              <a:gd name="connsiteX262" fmla="*/ 23798 w 11269336"/>
              <a:gd name="connsiteY262" fmla="*/ 2281822 h 2323145"/>
              <a:gd name="connsiteX263" fmla="*/ 0 w 11269336"/>
              <a:gd name="connsiteY263" fmla="*/ 2285369 h 2323145"/>
              <a:gd name="connsiteX264" fmla="*/ 0 w 11269336"/>
              <a:gd name="connsiteY26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9062863 w 11269336"/>
              <a:gd name="connsiteY22" fmla="*/ 754656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33444 w 11269336"/>
              <a:gd name="connsiteY144" fmla="*/ 2181200 h 2323145"/>
              <a:gd name="connsiteX145" fmla="*/ 4492832 w 11269336"/>
              <a:gd name="connsiteY145" fmla="*/ 2188033 h 2323145"/>
              <a:gd name="connsiteX146" fmla="*/ 4467257 w 11269336"/>
              <a:gd name="connsiteY146" fmla="*/ 2196121 h 2323145"/>
              <a:gd name="connsiteX147" fmla="*/ 4459937 w 11269336"/>
              <a:gd name="connsiteY147" fmla="*/ 2195182 h 2323145"/>
              <a:gd name="connsiteX148" fmla="*/ 4433312 w 11269336"/>
              <a:gd name="connsiteY148" fmla="*/ 2199004 h 2323145"/>
              <a:gd name="connsiteX149" fmla="*/ 4420601 w 11269336"/>
              <a:gd name="connsiteY149" fmla="*/ 2205158 h 2323145"/>
              <a:gd name="connsiteX150" fmla="*/ 4405765 w 11269336"/>
              <a:gd name="connsiteY150" fmla="*/ 2199902 h 2323145"/>
              <a:gd name="connsiteX151" fmla="*/ 4401354 w 11269336"/>
              <a:gd name="connsiteY151" fmla="*/ 2194745 h 2323145"/>
              <a:gd name="connsiteX152" fmla="*/ 4383151 w 11269336"/>
              <a:gd name="connsiteY152" fmla="*/ 2201140 h 2323145"/>
              <a:gd name="connsiteX153" fmla="*/ 4366646 w 11269336"/>
              <a:gd name="connsiteY153" fmla="*/ 2198564 h 2323145"/>
              <a:gd name="connsiteX154" fmla="*/ 4354009 w 11269336"/>
              <a:gd name="connsiteY154" fmla="*/ 2204984 h 2323145"/>
              <a:gd name="connsiteX155" fmla="*/ 4348284 w 11269336"/>
              <a:gd name="connsiteY155" fmla="*/ 2205270 h 2323145"/>
              <a:gd name="connsiteX156" fmla="*/ 4333906 w 11269336"/>
              <a:gd name="connsiteY156" fmla="*/ 2205251 h 2323145"/>
              <a:gd name="connsiteX157" fmla="*/ 4308819 w 11269336"/>
              <a:gd name="connsiteY157" fmla="*/ 2203822 h 2323145"/>
              <a:gd name="connsiteX158" fmla="*/ 4301210 w 11269336"/>
              <a:gd name="connsiteY158" fmla="*/ 2204456 h 2323145"/>
              <a:gd name="connsiteX159" fmla="*/ 4283095 w 11269336"/>
              <a:gd name="connsiteY159" fmla="*/ 2198177 h 2323145"/>
              <a:gd name="connsiteX160" fmla="*/ 4250119 w 11269336"/>
              <a:gd name="connsiteY160" fmla="*/ 2196342 h 2323145"/>
              <a:gd name="connsiteX161" fmla="*/ 4189203 w 11269336"/>
              <a:gd name="connsiteY161" fmla="*/ 2178994 h 2323145"/>
              <a:gd name="connsiteX162" fmla="*/ 4154035 w 11269336"/>
              <a:gd name="connsiteY162" fmla="*/ 2171950 h 2323145"/>
              <a:gd name="connsiteX163" fmla="*/ 4129569 w 11269336"/>
              <a:gd name="connsiteY163" fmla="*/ 2163850 h 2323145"/>
              <a:gd name="connsiteX164" fmla="*/ 4061250 w 11269336"/>
              <a:gd name="connsiteY164" fmla="*/ 2159236 h 2323145"/>
              <a:gd name="connsiteX165" fmla="*/ 3945480 w 11269336"/>
              <a:gd name="connsiteY165" fmla="*/ 2158279 h 2323145"/>
              <a:gd name="connsiteX166" fmla="*/ 3921468 w 11269336"/>
              <a:gd name="connsiteY166" fmla="*/ 2156588 h 2323145"/>
              <a:gd name="connsiteX167" fmla="*/ 3903348 w 11269336"/>
              <a:gd name="connsiteY167" fmla="*/ 2149220 h 2323145"/>
              <a:gd name="connsiteX168" fmla="*/ 3901342 w 11269336"/>
              <a:gd name="connsiteY168" fmla="*/ 2142355 h 2323145"/>
              <a:gd name="connsiteX169" fmla="*/ 3888539 w 11269336"/>
              <a:gd name="connsiteY169" fmla="*/ 2140476 h 2323145"/>
              <a:gd name="connsiteX170" fmla="*/ 3885662 w 11269336"/>
              <a:gd name="connsiteY170" fmla="*/ 2138740 h 2323145"/>
              <a:gd name="connsiteX171" fmla="*/ 3868627 w 11269336"/>
              <a:gd name="connsiteY171" fmla="*/ 2130023 h 2323145"/>
              <a:gd name="connsiteX172" fmla="*/ 3819177 w 11269336"/>
              <a:gd name="connsiteY172" fmla="*/ 2142111 h 2323145"/>
              <a:gd name="connsiteX173" fmla="*/ 3769100 w 11269336"/>
              <a:gd name="connsiteY173" fmla="*/ 2131731 h 2323145"/>
              <a:gd name="connsiteX174" fmla="*/ 3562752 w 11269336"/>
              <a:gd name="connsiteY174" fmla="*/ 2131785 h 2323145"/>
              <a:gd name="connsiteX175" fmla="*/ 3541402 w 11269336"/>
              <a:gd name="connsiteY175" fmla="*/ 2106821 h 2323145"/>
              <a:gd name="connsiteX176" fmla="*/ 3365341 w 11269336"/>
              <a:gd name="connsiteY176" fmla="*/ 2077638 h 2323145"/>
              <a:gd name="connsiteX177" fmla="*/ 3170922 w 11269336"/>
              <a:gd name="connsiteY177" fmla="*/ 2115957 h 2323145"/>
              <a:gd name="connsiteX178" fmla="*/ 3156256 w 11269336"/>
              <a:gd name="connsiteY178" fmla="*/ 2124773 h 2323145"/>
              <a:gd name="connsiteX179" fmla="*/ 3140298 w 11269336"/>
              <a:gd name="connsiteY179" fmla="*/ 2129182 h 2323145"/>
              <a:gd name="connsiteX180" fmla="*/ 3138514 w 11269336"/>
              <a:gd name="connsiteY180" fmla="*/ 2128069 h 2323145"/>
              <a:gd name="connsiteX181" fmla="*/ 3120467 w 11269336"/>
              <a:gd name="connsiteY181" fmla="*/ 2128281 h 2323145"/>
              <a:gd name="connsiteX182" fmla="*/ 3116175 w 11269336"/>
              <a:gd name="connsiteY182" fmla="*/ 2131633 h 2323145"/>
              <a:gd name="connsiteX183" fmla="*/ 3103685 w 11269336"/>
              <a:gd name="connsiteY183" fmla="*/ 2132814 h 2323145"/>
              <a:gd name="connsiteX184" fmla="*/ 3078794 w 11269336"/>
              <a:gd name="connsiteY184" fmla="*/ 2137935 h 2323145"/>
              <a:gd name="connsiteX185" fmla="*/ 3074407 w 11269336"/>
              <a:gd name="connsiteY185" fmla="*/ 2136274 h 2323145"/>
              <a:gd name="connsiteX186" fmla="*/ 3037285 w 11269336"/>
              <a:gd name="connsiteY186" fmla="*/ 2139919 h 2323145"/>
              <a:gd name="connsiteX187" fmla="*/ 3036901 w 11269336"/>
              <a:gd name="connsiteY187" fmla="*/ 2138726 h 2323145"/>
              <a:gd name="connsiteX188" fmla="*/ 3026996 w 11269336"/>
              <a:gd name="connsiteY188" fmla="*/ 2134322 h 2323145"/>
              <a:gd name="connsiteX189" fmla="*/ 3007772 w 11269336"/>
              <a:gd name="connsiteY189" fmla="*/ 2128742 h 2323145"/>
              <a:gd name="connsiteX190" fmla="*/ 2965030 w 11269336"/>
              <a:gd name="connsiteY190" fmla="*/ 2100494 h 2323145"/>
              <a:gd name="connsiteX191" fmla="*/ 2926342 w 11269336"/>
              <a:gd name="connsiteY191" fmla="*/ 2104155 h 2323145"/>
              <a:gd name="connsiteX192" fmla="*/ 2918608 w 11269336"/>
              <a:gd name="connsiteY192" fmla="*/ 2104215 h 2323145"/>
              <a:gd name="connsiteX193" fmla="*/ 2918475 w 11269336"/>
              <a:gd name="connsiteY193" fmla="*/ 2103937 h 2323145"/>
              <a:gd name="connsiteX194" fmla="*/ 2910360 w 11269336"/>
              <a:gd name="connsiteY194" fmla="*/ 2103444 h 2323145"/>
              <a:gd name="connsiteX195" fmla="*/ 2904507 w 11269336"/>
              <a:gd name="connsiteY195" fmla="*/ 2104326 h 2323145"/>
              <a:gd name="connsiteX196" fmla="*/ 2889503 w 11269336"/>
              <a:gd name="connsiteY196" fmla="*/ 2104443 h 2323145"/>
              <a:gd name="connsiteX197" fmla="*/ 2884480 w 11269336"/>
              <a:gd name="connsiteY197" fmla="*/ 2102626 h 2323145"/>
              <a:gd name="connsiteX198" fmla="*/ 2882689 w 11269336"/>
              <a:gd name="connsiteY198" fmla="*/ 2099228 h 2323145"/>
              <a:gd name="connsiteX199" fmla="*/ 2881291 w 11269336"/>
              <a:gd name="connsiteY199" fmla="*/ 2099618 h 2323145"/>
              <a:gd name="connsiteX200" fmla="*/ 2853979 w 11269336"/>
              <a:gd name="connsiteY200" fmla="*/ 2090388 h 2323145"/>
              <a:gd name="connsiteX201" fmla="*/ 2791790 w 11269336"/>
              <a:gd name="connsiteY201" fmla="*/ 2080332 h 2323145"/>
              <a:gd name="connsiteX202" fmla="*/ 2755844 w 11269336"/>
              <a:gd name="connsiteY202" fmla="*/ 2078874 h 2323145"/>
              <a:gd name="connsiteX203" fmla="*/ 2657742 w 11269336"/>
              <a:gd name="connsiteY203" fmla="*/ 2070179 h 2323145"/>
              <a:gd name="connsiteX204" fmla="*/ 2559549 w 11269336"/>
              <a:gd name="connsiteY204" fmla="*/ 2057873 h 2323145"/>
              <a:gd name="connsiteX205" fmla="*/ 2512054 w 11269336"/>
              <a:gd name="connsiteY205" fmla="*/ 2031671 h 2323145"/>
              <a:gd name="connsiteX206" fmla="*/ 2506437 w 11269336"/>
              <a:gd name="connsiteY206" fmla="*/ 2030918 h 2323145"/>
              <a:gd name="connsiteX207" fmla="*/ 2491752 w 11269336"/>
              <a:gd name="connsiteY207" fmla="*/ 2033906 h 2323145"/>
              <a:gd name="connsiteX208" fmla="*/ 2486338 w 11269336"/>
              <a:gd name="connsiteY208" fmla="*/ 2035862 h 2323145"/>
              <a:gd name="connsiteX209" fmla="*/ 2478186 w 11269336"/>
              <a:gd name="connsiteY209" fmla="*/ 2036953 h 2323145"/>
              <a:gd name="connsiteX210" fmla="*/ 2477950 w 11269336"/>
              <a:gd name="connsiteY210" fmla="*/ 2036715 h 2323145"/>
              <a:gd name="connsiteX211" fmla="*/ 2470381 w 11269336"/>
              <a:gd name="connsiteY211" fmla="*/ 2038256 h 2323145"/>
              <a:gd name="connsiteX212" fmla="*/ 2433781 w 11269336"/>
              <a:gd name="connsiteY212" fmla="*/ 2049140 h 2323145"/>
              <a:gd name="connsiteX213" fmla="*/ 2381172 w 11269336"/>
              <a:gd name="connsiteY213" fmla="*/ 2030645 h 2323145"/>
              <a:gd name="connsiteX214" fmla="*/ 2360198 w 11269336"/>
              <a:gd name="connsiteY214" fmla="*/ 2029059 h 2323145"/>
              <a:gd name="connsiteX215" fmla="*/ 2348815 w 11269336"/>
              <a:gd name="connsiteY215" fmla="*/ 2026798 h 2323145"/>
              <a:gd name="connsiteX216" fmla="*/ 2347988 w 11269336"/>
              <a:gd name="connsiteY216" fmla="*/ 2025745 h 2323145"/>
              <a:gd name="connsiteX217" fmla="*/ 2312920 w 11269336"/>
              <a:gd name="connsiteY217" fmla="*/ 2036311 h 2323145"/>
              <a:gd name="connsiteX218" fmla="*/ 2307986 w 11269336"/>
              <a:gd name="connsiteY218" fmla="*/ 2035583 h 2323145"/>
              <a:gd name="connsiteX219" fmla="*/ 2285481 w 11269336"/>
              <a:gd name="connsiteY219" fmla="*/ 2045197 h 2323145"/>
              <a:gd name="connsiteX220" fmla="*/ 2273666 w 11269336"/>
              <a:gd name="connsiteY220" fmla="*/ 2048710 h 2323145"/>
              <a:gd name="connsiteX221" fmla="*/ 2270719 w 11269336"/>
              <a:gd name="connsiteY221" fmla="*/ 2052702 h 2323145"/>
              <a:gd name="connsiteX222" fmla="*/ 2253080 w 11269336"/>
              <a:gd name="connsiteY222" fmla="*/ 2056363 h 2323145"/>
              <a:gd name="connsiteX223" fmla="*/ 2250906 w 11269336"/>
              <a:gd name="connsiteY223" fmla="*/ 2055654 h 2323145"/>
              <a:gd name="connsiteX224" fmla="*/ 2236905 w 11269336"/>
              <a:gd name="connsiteY224" fmla="*/ 2062882 h 2323145"/>
              <a:gd name="connsiteX225" fmla="*/ 2225830 w 11269336"/>
              <a:gd name="connsiteY225" fmla="*/ 2074027 h 2323145"/>
              <a:gd name="connsiteX226" fmla="*/ 2073776 w 11269336"/>
              <a:gd name="connsiteY226" fmla="*/ 2089244 h 2323145"/>
              <a:gd name="connsiteX227" fmla="*/ 1948256 w 11269336"/>
              <a:gd name="connsiteY227" fmla="*/ 2146616 h 2323145"/>
              <a:gd name="connsiteX228" fmla="*/ 1865582 w 11269336"/>
              <a:gd name="connsiteY228" fmla="*/ 2153738 h 2323145"/>
              <a:gd name="connsiteX229" fmla="*/ 1835210 w 11269336"/>
              <a:gd name="connsiteY229" fmla="*/ 2134244 h 2323145"/>
              <a:gd name="connsiteX230" fmla="*/ 1632661 w 11269336"/>
              <a:gd name="connsiteY230" fmla="*/ 2173882 h 2323145"/>
              <a:gd name="connsiteX231" fmla="*/ 1579590 w 11269336"/>
              <a:gd name="connsiteY231" fmla="*/ 2173680 h 2323145"/>
              <a:gd name="connsiteX232" fmla="*/ 1535601 w 11269336"/>
              <a:gd name="connsiteY232" fmla="*/ 2194590 h 2323145"/>
              <a:gd name="connsiteX233" fmla="*/ 1515594 w 11269336"/>
              <a:gd name="connsiteY233" fmla="*/ 2189622 h 2323145"/>
              <a:gd name="connsiteX234" fmla="*/ 1512113 w 11269336"/>
              <a:gd name="connsiteY234" fmla="*/ 2188534 h 2323145"/>
              <a:gd name="connsiteX235" fmla="*/ 1498838 w 11269336"/>
              <a:gd name="connsiteY235" fmla="*/ 2189213 h 2323145"/>
              <a:gd name="connsiteX236" fmla="*/ 1494279 w 11269336"/>
              <a:gd name="connsiteY236" fmla="*/ 2183112 h 2323145"/>
              <a:gd name="connsiteX237" fmla="*/ 1473714 w 11269336"/>
              <a:gd name="connsiteY237" fmla="*/ 2179625 h 2323145"/>
              <a:gd name="connsiteX238" fmla="*/ 1449503 w 11269336"/>
              <a:gd name="connsiteY238" fmla="*/ 2182633 h 2323145"/>
              <a:gd name="connsiteX239" fmla="*/ 1266687 w 11269336"/>
              <a:gd name="connsiteY239" fmla="*/ 2212688 h 2323145"/>
              <a:gd name="connsiteX240" fmla="*/ 1239614 w 11269336"/>
              <a:gd name="connsiteY240" fmla="*/ 2209727 h 2323145"/>
              <a:gd name="connsiteX241" fmla="*/ 1202436 w 11269336"/>
              <a:gd name="connsiteY241" fmla="*/ 2209817 h 2323145"/>
              <a:gd name="connsiteX242" fmla="*/ 1136097 w 11269336"/>
              <a:gd name="connsiteY242" fmla="*/ 2205112 h 2323145"/>
              <a:gd name="connsiteX243" fmla="*/ 988232 w 11269336"/>
              <a:gd name="connsiteY243" fmla="*/ 2235635 h 2323145"/>
              <a:gd name="connsiteX244" fmla="*/ 981959 w 11269336"/>
              <a:gd name="connsiteY244" fmla="*/ 2231607 h 2323145"/>
              <a:gd name="connsiteX245" fmla="*/ 938600 w 11269336"/>
              <a:gd name="connsiteY245" fmla="*/ 2238113 h 2323145"/>
              <a:gd name="connsiteX246" fmla="*/ 791788 w 11269336"/>
              <a:gd name="connsiteY246" fmla="*/ 2293224 h 2323145"/>
              <a:gd name="connsiteX247" fmla="*/ 706914 w 11269336"/>
              <a:gd name="connsiteY247" fmla="*/ 2305046 h 2323145"/>
              <a:gd name="connsiteX248" fmla="*/ 675971 w 11269336"/>
              <a:gd name="connsiteY248" fmla="*/ 2304030 h 2323145"/>
              <a:gd name="connsiteX249" fmla="*/ 624180 w 11269336"/>
              <a:gd name="connsiteY249" fmla="*/ 2302650 h 2323145"/>
              <a:gd name="connsiteX250" fmla="*/ 583453 w 11269336"/>
              <a:gd name="connsiteY250" fmla="*/ 2288788 h 2323145"/>
              <a:gd name="connsiteX251" fmla="*/ 540946 w 11269336"/>
              <a:gd name="connsiteY251" fmla="*/ 2292721 h 2323145"/>
              <a:gd name="connsiteX252" fmla="*/ 533680 w 11269336"/>
              <a:gd name="connsiteY252" fmla="*/ 2310233 h 2323145"/>
              <a:gd name="connsiteX253" fmla="*/ 487366 w 11269336"/>
              <a:gd name="connsiteY253" fmla="*/ 2309053 h 2323145"/>
              <a:gd name="connsiteX254" fmla="*/ 416820 w 11269336"/>
              <a:gd name="connsiteY254" fmla="*/ 2305443 h 2323145"/>
              <a:gd name="connsiteX255" fmla="*/ 376805 w 11269336"/>
              <a:gd name="connsiteY255" fmla="*/ 2307647 h 2323145"/>
              <a:gd name="connsiteX256" fmla="*/ 266777 w 11269336"/>
              <a:gd name="connsiteY256" fmla="*/ 2309012 h 2323145"/>
              <a:gd name="connsiteX257" fmla="*/ 156013 w 11269336"/>
              <a:gd name="connsiteY257" fmla="*/ 2306832 h 2323145"/>
              <a:gd name="connsiteX258" fmla="*/ 87258 w 11269336"/>
              <a:gd name="connsiteY258" fmla="*/ 2285511 h 2323145"/>
              <a:gd name="connsiteX259" fmla="*/ 23798 w 11269336"/>
              <a:gd name="connsiteY259" fmla="*/ 2281822 h 2323145"/>
              <a:gd name="connsiteX260" fmla="*/ 0 w 11269336"/>
              <a:gd name="connsiteY260" fmla="*/ 2285369 h 2323145"/>
              <a:gd name="connsiteX261" fmla="*/ 0 w 11269336"/>
              <a:gd name="connsiteY26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593061 w 11269336"/>
              <a:gd name="connsiteY142" fmla="*/ 2171597 h 2323145"/>
              <a:gd name="connsiteX143" fmla="*/ 4533444 w 11269336"/>
              <a:gd name="connsiteY143" fmla="*/ 2181200 h 2323145"/>
              <a:gd name="connsiteX144" fmla="*/ 4492832 w 11269336"/>
              <a:gd name="connsiteY144" fmla="*/ 2188033 h 2323145"/>
              <a:gd name="connsiteX145" fmla="*/ 4467257 w 11269336"/>
              <a:gd name="connsiteY145" fmla="*/ 2196121 h 2323145"/>
              <a:gd name="connsiteX146" fmla="*/ 4459937 w 11269336"/>
              <a:gd name="connsiteY146" fmla="*/ 2195182 h 2323145"/>
              <a:gd name="connsiteX147" fmla="*/ 4433312 w 11269336"/>
              <a:gd name="connsiteY147" fmla="*/ 2199004 h 2323145"/>
              <a:gd name="connsiteX148" fmla="*/ 4420601 w 11269336"/>
              <a:gd name="connsiteY148" fmla="*/ 2205158 h 2323145"/>
              <a:gd name="connsiteX149" fmla="*/ 4405765 w 11269336"/>
              <a:gd name="connsiteY149" fmla="*/ 2199902 h 2323145"/>
              <a:gd name="connsiteX150" fmla="*/ 4401354 w 11269336"/>
              <a:gd name="connsiteY150" fmla="*/ 2194745 h 2323145"/>
              <a:gd name="connsiteX151" fmla="*/ 4383151 w 11269336"/>
              <a:gd name="connsiteY151" fmla="*/ 2201140 h 2323145"/>
              <a:gd name="connsiteX152" fmla="*/ 4366646 w 11269336"/>
              <a:gd name="connsiteY152" fmla="*/ 2198564 h 2323145"/>
              <a:gd name="connsiteX153" fmla="*/ 4354009 w 11269336"/>
              <a:gd name="connsiteY153" fmla="*/ 2204984 h 2323145"/>
              <a:gd name="connsiteX154" fmla="*/ 4348284 w 11269336"/>
              <a:gd name="connsiteY154" fmla="*/ 2205270 h 2323145"/>
              <a:gd name="connsiteX155" fmla="*/ 4333906 w 11269336"/>
              <a:gd name="connsiteY155" fmla="*/ 2205251 h 2323145"/>
              <a:gd name="connsiteX156" fmla="*/ 4308819 w 11269336"/>
              <a:gd name="connsiteY156" fmla="*/ 2203822 h 2323145"/>
              <a:gd name="connsiteX157" fmla="*/ 4301210 w 11269336"/>
              <a:gd name="connsiteY157" fmla="*/ 2204456 h 2323145"/>
              <a:gd name="connsiteX158" fmla="*/ 4283095 w 11269336"/>
              <a:gd name="connsiteY158" fmla="*/ 2198177 h 2323145"/>
              <a:gd name="connsiteX159" fmla="*/ 4250119 w 11269336"/>
              <a:gd name="connsiteY159" fmla="*/ 2196342 h 2323145"/>
              <a:gd name="connsiteX160" fmla="*/ 4189203 w 11269336"/>
              <a:gd name="connsiteY160" fmla="*/ 2178994 h 2323145"/>
              <a:gd name="connsiteX161" fmla="*/ 4154035 w 11269336"/>
              <a:gd name="connsiteY161" fmla="*/ 2171950 h 2323145"/>
              <a:gd name="connsiteX162" fmla="*/ 4129569 w 11269336"/>
              <a:gd name="connsiteY162" fmla="*/ 2163850 h 2323145"/>
              <a:gd name="connsiteX163" fmla="*/ 4061250 w 11269336"/>
              <a:gd name="connsiteY163" fmla="*/ 2159236 h 2323145"/>
              <a:gd name="connsiteX164" fmla="*/ 3945480 w 11269336"/>
              <a:gd name="connsiteY164" fmla="*/ 2158279 h 2323145"/>
              <a:gd name="connsiteX165" fmla="*/ 3921468 w 11269336"/>
              <a:gd name="connsiteY165" fmla="*/ 2156588 h 2323145"/>
              <a:gd name="connsiteX166" fmla="*/ 3903348 w 11269336"/>
              <a:gd name="connsiteY166" fmla="*/ 2149220 h 2323145"/>
              <a:gd name="connsiteX167" fmla="*/ 3901342 w 11269336"/>
              <a:gd name="connsiteY167" fmla="*/ 2142355 h 2323145"/>
              <a:gd name="connsiteX168" fmla="*/ 3888539 w 11269336"/>
              <a:gd name="connsiteY168" fmla="*/ 2140476 h 2323145"/>
              <a:gd name="connsiteX169" fmla="*/ 3885662 w 11269336"/>
              <a:gd name="connsiteY169" fmla="*/ 2138740 h 2323145"/>
              <a:gd name="connsiteX170" fmla="*/ 3868627 w 11269336"/>
              <a:gd name="connsiteY170" fmla="*/ 2130023 h 2323145"/>
              <a:gd name="connsiteX171" fmla="*/ 3819177 w 11269336"/>
              <a:gd name="connsiteY171" fmla="*/ 2142111 h 2323145"/>
              <a:gd name="connsiteX172" fmla="*/ 3769100 w 11269336"/>
              <a:gd name="connsiteY172" fmla="*/ 2131731 h 2323145"/>
              <a:gd name="connsiteX173" fmla="*/ 3562752 w 11269336"/>
              <a:gd name="connsiteY173" fmla="*/ 2131785 h 2323145"/>
              <a:gd name="connsiteX174" fmla="*/ 3541402 w 11269336"/>
              <a:gd name="connsiteY174" fmla="*/ 2106821 h 2323145"/>
              <a:gd name="connsiteX175" fmla="*/ 3365341 w 11269336"/>
              <a:gd name="connsiteY175" fmla="*/ 2077638 h 2323145"/>
              <a:gd name="connsiteX176" fmla="*/ 3170922 w 11269336"/>
              <a:gd name="connsiteY176" fmla="*/ 2115957 h 2323145"/>
              <a:gd name="connsiteX177" fmla="*/ 3156256 w 11269336"/>
              <a:gd name="connsiteY177" fmla="*/ 2124773 h 2323145"/>
              <a:gd name="connsiteX178" fmla="*/ 3140298 w 11269336"/>
              <a:gd name="connsiteY178" fmla="*/ 2129182 h 2323145"/>
              <a:gd name="connsiteX179" fmla="*/ 3138514 w 11269336"/>
              <a:gd name="connsiteY179" fmla="*/ 2128069 h 2323145"/>
              <a:gd name="connsiteX180" fmla="*/ 3120467 w 11269336"/>
              <a:gd name="connsiteY180" fmla="*/ 2128281 h 2323145"/>
              <a:gd name="connsiteX181" fmla="*/ 3116175 w 11269336"/>
              <a:gd name="connsiteY181" fmla="*/ 2131633 h 2323145"/>
              <a:gd name="connsiteX182" fmla="*/ 3103685 w 11269336"/>
              <a:gd name="connsiteY182" fmla="*/ 2132814 h 2323145"/>
              <a:gd name="connsiteX183" fmla="*/ 3078794 w 11269336"/>
              <a:gd name="connsiteY183" fmla="*/ 2137935 h 2323145"/>
              <a:gd name="connsiteX184" fmla="*/ 3074407 w 11269336"/>
              <a:gd name="connsiteY184" fmla="*/ 2136274 h 2323145"/>
              <a:gd name="connsiteX185" fmla="*/ 3037285 w 11269336"/>
              <a:gd name="connsiteY185" fmla="*/ 2139919 h 2323145"/>
              <a:gd name="connsiteX186" fmla="*/ 3036901 w 11269336"/>
              <a:gd name="connsiteY186" fmla="*/ 2138726 h 2323145"/>
              <a:gd name="connsiteX187" fmla="*/ 3026996 w 11269336"/>
              <a:gd name="connsiteY187" fmla="*/ 2134322 h 2323145"/>
              <a:gd name="connsiteX188" fmla="*/ 3007772 w 11269336"/>
              <a:gd name="connsiteY188" fmla="*/ 2128742 h 2323145"/>
              <a:gd name="connsiteX189" fmla="*/ 2965030 w 11269336"/>
              <a:gd name="connsiteY189" fmla="*/ 2100494 h 2323145"/>
              <a:gd name="connsiteX190" fmla="*/ 2926342 w 11269336"/>
              <a:gd name="connsiteY190" fmla="*/ 2104155 h 2323145"/>
              <a:gd name="connsiteX191" fmla="*/ 2918608 w 11269336"/>
              <a:gd name="connsiteY191" fmla="*/ 2104215 h 2323145"/>
              <a:gd name="connsiteX192" fmla="*/ 2918475 w 11269336"/>
              <a:gd name="connsiteY192" fmla="*/ 2103937 h 2323145"/>
              <a:gd name="connsiteX193" fmla="*/ 2910360 w 11269336"/>
              <a:gd name="connsiteY193" fmla="*/ 2103444 h 2323145"/>
              <a:gd name="connsiteX194" fmla="*/ 2904507 w 11269336"/>
              <a:gd name="connsiteY194" fmla="*/ 2104326 h 2323145"/>
              <a:gd name="connsiteX195" fmla="*/ 2889503 w 11269336"/>
              <a:gd name="connsiteY195" fmla="*/ 2104443 h 2323145"/>
              <a:gd name="connsiteX196" fmla="*/ 2884480 w 11269336"/>
              <a:gd name="connsiteY196" fmla="*/ 2102626 h 2323145"/>
              <a:gd name="connsiteX197" fmla="*/ 2882689 w 11269336"/>
              <a:gd name="connsiteY197" fmla="*/ 2099228 h 2323145"/>
              <a:gd name="connsiteX198" fmla="*/ 2881291 w 11269336"/>
              <a:gd name="connsiteY198" fmla="*/ 2099618 h 2323145"/>
              <a:gd name="connsiteX199" fmla="*/ 2853979 w 11269336"/>
              <a:gd name="connsiteY199" fmla="*/ 2090388 h 2323145"/>
              <a:gd name="connsiteX200" fmla="*/ 2791790 w 11269336"/>
              <a:gd name="connsiteY200" fmla="*/ 2080332 h 2323145"/>
              <a:gd name="connsiteX201" fmla="*/ 2755844 w 11269336"/>
              <a:gd name="connsiteY201" fmla="*/ 2078874 h 2323145"/>
              <a:gd name="connsiteX202" fmla="*/ 2657742 w 11269336"/>
              <a:gd name="connsiteY202" fmla="*/ 2070179 h 2323145"/>
              <a:gd name="connsiteX203" fmla="*/ 2559549 w 11269336"/>
              <a:gd name="connsiteY203" fmla="*/ 2057873 h 2323145"/>
              <a:gd name="connsiteX204" fmla="*/ 2512054 w 11269336"/>
              <a:gd name="connsiteY204" fmla="*/ 2031671 h 2323145"/>
              <a:gd name="connsiteX205" fmla="*/ 2506437 w 11269336"/>
              <a:gd name="connsiteY205" fmla="*/ 2030918 h 2323145"/>
              <a:gd name="connsiteX206" fmla="*/ 2491752 w 11269336"/>
              <a:gd name="connsiteY206" fmla="*/ 2033906 h 2323145"/>
              <a:gd name="connsiteX207" fmla="*/ 2486338 w 11269336"/>
              <a:gd name="connsiteY207" fmla="*/ 2035862 h 2323145"/>
              <a:gd name="connsiteX208" fmla="*/ 2478186 w 11269336"/>
              <a:gd name="connsiteY208" fmla="*/ 2036953 h 2323145"/>
              <a:gd name="connsiteX209" fmla="*/ 2477950 w 11269336"/>
              <a:gd name="connsiteY209" fmla="*/ 2036715 h 2323145"/>
              <a:gd name="connsiteX210" fmla="*/ 2470381 w 11269336"/>
              <a:gd name="connsiteY210" fmla="*/ 2038256 h 2323145"/>
              <a:gd name="connsiteX211" fmla="*/ 2433781 w 11269336"/>
              <a:gd name="connsiteY211" fmla="*/ 2049140 h 2323145"/>
              <a:gd name="connsiteX212" fmla="*/ 2381172 w 11269336"/>
              <a:gd name="connsiteY212" fmla="*/ 2030645 h 2323145"/>
              <a:gd name="connsiteX213" fmla="*/ 2360198 w 11269336"/>
              <a:gd name="connsiteY213" fmla="*/ 2029059 h 2323145"/>
              <a:gd name="connsiteX214" fmla="*/ 2348815 w 11269336"/>
              <a:gd name="connsiteY214" fmla="*/ 2026798 h 2323145"/>
              <a:gd name="connsiteX215" fmla="*/ 2347988 w 11269336"/>
              <a:gd name="connsiteY215" fmla="*/ 2025745 h 2323145"/>
              <a:gd name="connsiteX216" fmla="*/ 2312920 w 11269336"/>
              <a:gd name="connsiteY216" fmla="*/ 2036311 h 2323145"/>
              <a:gd name="connsiteX217" fmla="*/ 2307986 w 11269336"/>
              <a:gd name="connsiteY217" fmla="*/ 2035583 h 2323145"/>
              <a:gd name="connsiteX218" fmla="*/ 2285481 w 11269336"/>
              <a:gd name="connsiteY218" fmla="*/ 2045197 h 2323145"/>
              <a:gd name="connsiteX219" fmla="*/ 2273666 w 11269336"/>
              <a:gd name="connsiteY219" fmla="*/ 2048710 h 2323145"/>
              <a:gd name="connsiteX220" fmla="*/ 2270719 w 11269336"/>
              <a:gd name="connsiteY220" fmla="*/ 2052702 h 2323145"/>
              <a:gd name="connsiteX221" fmla="*/ 2253080 w 11269336"/>
              <a:gd name="connsiteY221" fmla="*/ 2056363 h 2323145"/>
              <a:gd name="connsiteX222" fmla="*/ 2250906 w 11269336"/>
              <a:gd name="connsiteY222" fmla="*/ 2055654 h 2323145"/>
              <a:gd name="connsiteX223" fmla="*/ 2236905 w 11269336"/>
              <a:gd name="connsiteY223" fmla="*/ 2062882 h 2323145"/>
              <a:gd name="connsiteX224" fmla="*/ 2225830 w 11269336"/>
              <a:gd name="connsiteY224" fmla="*/ 2074027 h 2323145"/>
              <a:gd name="connsiteX225" fmla="*/ 2073776 w 11269336"/>
              <a:gd name="connsiteY225" fmla="*/ 2089244 h 2323145"/>
              <a:gd name="connsiteX226" fmla="*/ 1948256 w 11269336"/>
              <a:gd name="connsiteY226" fmla="*/ 2146616 h 2323145"/>
              <a:gd name="connsiteX227" fmla="*/ 1865582 w 11269336"/>
              <a:gd name="connsiteY227" fmla="*/ 2153738 h 2323145"/>
              <a:gd name="connsiteX228" fmla="*/ 1835210 w 11269336"/>
              <a:gd name="connsiteY228" fmla="*/ 2134244 h 2323145"/>
              <a:gd name="connsiteX229" fmla="*/ 1632661 w 11269336"/>
              <a:gd name="connsiteY229" fmla="*/ 2173882 h 2323145"/>
              <a:gd name="connsiteX230" fmla="*/ 1579590 w 11269336"/>
              <a:gd name="connsiteY230" fmla="*/ 2173680 h 2323145"/>
              <a:gd name="connsiteX231" fmla="*/ 1535601 w 11269336"/>
              <a:gd name="connsiteY231" fmla="*/ 2194590 h 2323145"/>
              <a:gd name="connsiteX232" fmla="*/ 1515594 w 11269336"/>
              <a:gd name="connsiteY232" fmla="*/ 2189622 h 2323145"/>
              <a:gd name="connsiteX233" fmla="*/ 1512113 w 11269336"/>
              <a:gd name="connsiteY233" fmla="*/ 2188534 h 2323145"/>
              <a:gd name="connsiteX234" fmla="*/ 1498838 w 11269336"/>
              <a:gd name="connsiteY234" fmla="*/ 2189213 h 2323145"/>
              <a:gd name="connsiteX235" fmla="*/ 1494279 w 11269336"/>
              <a:gd name="connsiteY235" fmla="*/ 2183112 h 2323145"/>
              <a:gd name="connsiteX236" fmla="*/ 1473714 w 11269336"/>
              <a:gd name="connsiteY236" fmla="*/ 2179625 h 2323145"/>
              <a:gd name="connsiteX237" fmla="*/ 1449503 w 11269336"/>
              <a:gd name="connsiteY237" fmla="*/ 2182633 h 2323145"/>
              <a:gd name="connsiteX238" fmla="*/ 1266687 w 11269336"/>
              <a:gd name="connsiteY238" fmla="*/ 2212688 h 2323145"/>
              <a:gd name="connsiteX239" fmla="*/ 1239614 w 11269336"/>
              <a:gd name="connsiteY239" fmla="*/ 2209727 h 2323145"/>
              <a:gd name="connsiteX240" fmla="*/ 1202436 w 11269336"/>
              <a:gd name="connsiteY240" fmla="*/ 2209817 h 2323145"/>
              <a:gd name="connsiteX241" fmla="*/ 1136097 w 11269336"/>
              <a:gd name="connsiteY241" fmla="*/ 2205112 h 2323145"/>
              <a:gd name="connsiteX242" fmla="*/ 988232 w 11269336"/>
              <a:gd name="connsiteY242" fmla="*/ 2235635 h 2323145"/>
              <a:gd name="connsiteX243" fmla="*/ 981959 w 11269336"/>
              <a:gd name="connsiteY243" fmla="*/ 2231607 h 2323145"/>
              <a:gd name="connsiteX244" fmla="*/ 938600 w 11269336"/>
              <a:gd name="connsiteY244" fmla="*/ 2238113 h 2323145"/>
              <a:gd name="connsiteX245" fmla="*/ 791788 w 11269336"/>
              <a:gd name="connsiteY245" fmla="*/ 2293224 h 2323145"/>
              <a:gd name="connsiteX246" fmla="*/ 706914 w 11269336"/>
              <a:gd name="connsiteY246" fmla="*/ 2305046 h 2323145"/>
              <a:gd name="connsiteX247" fmla="*/ 675971 w 11269336"/>
              <a:gd name="connsiteY247" fmla="*/ 2304030 h 2323145"/>
              <a:gd name="connsiteX248" fmla="*/ 624180 w 11269336"/>
              <a:gd name="connsiteY248" fmla="*/ 2302650 h 2323145"/>
              <a:gd name="connsiteX249" fmla="*/ 583453 w 11269336"/>
              <a:gd name="connsiteY249" fmla="*/ 2288788 h 2323145"/>
              <a:gd name="connsiteX250" fmla="*/ 540946 w 11269336"/>
              <a:gd name="connsiteY250" fmla="*/ 2292721 h 2323145"/>
              <a:gd name="connsiteX251" fmla="*/ 533680 w 11269336"/>
              <a:gd name="connsiteY251" fmla="*/ 2310233 h 2323145"/>
              <a:gd name="connsiteX252" fmla="*/ 487366 w 11269336"/>
              <a:gd name="connsiteY252" fmla="*/ 2309053 h 2323145"/>
              <a:gd name="connsiteX253" fmla="*/ 416820 w 11269336"/>
              <a:gd name="connsiteY253" fmla="*/ 2305443 h 2323145"/>
              <a:gd name="connsiteX254" fmla="*/ 376805 w 11269336"/>
              <a:gd name="connsiteY254" fmla="*/ 2307647 h 2323145"/>
              <a:gd name="connsiteX255" fmla="*/ 266777 w 11269336"/>
              <a:gd name="connsiteY255" fmla="*/ 2309012 h 2323145"/>
              <a:gd name="connsiteX256" fmla="*/ 156013 w 11269336"/>
              <a:gd name="connsiteY256" fmla="*/ 2306832 h 2323145"/>
              <a:gd name="connsiteX257" fmla="*/ 87258 w 11269336"/>
              <a:gd name="connsiteY257" fmla="*/ 2285511 h 2323145"/>
              <a:gd name="connsiteX258" fmla="*/ 23798 w 11269336"/>
              <a:gd name="connsiteY258" fmla="*/ 2281822 h 2323145"/>
              <a:gd name="connsiteX259" fmla="*/ 0 w 11269336"/>
              <a:gd name="connsiteY259" fmla="*/ 2285369 h 2323145"/>
              <a:gd name="connsiteX260" fmla="*/ 0 w 11269336"/>
              <a:gd name="connsiteY26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593061 w 11269336"/>
              <a:gd name="connsiteY141" fmla="*/ 2171597 h 2323145"/>
              <a:gd name="connsiteX142" fmla="*/ 4533444 w 11269336"/>
              <a:gd name="connsiteY142" fmla="*/ 2181200 h 2323145"/>
              <a:gd name="connsiteX143" fmla="*/ 4492832 w 11269336"/>
              <a:gd name="connsiteY143" fmla="*/ 2188033 h 2323145"/>
              <a:gd name="connsiteX144" fmla="*/ 4467257 w 11269336"/>
              <a:gd name="connsiteY144" fmla="*/ 2196121 h 2323145"/>
              <a:gd name="connsiteX145" fmla="*/ 4459937 w 11269336"/>
              <a:gd name="connsiteY145" fmla="*/ 2195182 h 2323145"/>
              <a:gd name="connsiteX146" fmla="*/ 4433312 w 11269336"/>
              <a:gd name="connsiteY146" fmla="*/ 2199004 h 2323145"/>
              <a:gd name="connsiteX147" fmla="*/ 4420601 w 11269336"/>
              <a:gd name="connsiteY147" fmla="*/ 2205158 h 2323145"/>
              <a:gd name="connsiteX148" fmla="*/ 4405765 w 11269336"/>
              <a:gd name="connsiteY148" fmla="*/ 2199902 h 2323145"/>
              <a:gd name="connsiteX149" fmla="*/ 4401354 w 11269336"/>
              <a:gd name="connsiteY149" fmla="*/ 2194745 h 2323145"/>
              <a:gd name="connsiteX150" fmla="*/ 4383151 w 11269336"/>
              <a:gd name="connsiteY150" fmla="*/ 2201140 h 2323145"/>
              <a:gd name="connsiteX151" fmla="*/ 4366646 w 11269336"/>
              <a:gd name="connsiteY151" fmla="*/ 2198564 h 2323145"/>
              <a:gd name="connsiteX152" fmla="*/ 4354009 w 11269336"/>
              <a:gd name="connsiteY152" fmla="*/ 2204984 h 2323145"/>
              <a:gd name="connsiteX153" fmla="*/ 4348284 w 11269336"/>
              <a:gd name="connsiteY153" fmla="*/ 2205270 h 2323145"/>
              <a:gd name="connsiteX154" fmla="*/ 4333906 w 11269336"/>
              <a:gd name="connsiteY154" fmla="*/ 2205251 h 2323145"/>
              <a:gd name="connsiteX155" fmla="*/ 4308819 w 11269336"/>
              <a:gd name="connsiteY155" fmla="*/ 2203822 h 2323145"/>
              <a:gd name="connsiteX156" fmla="*/ 4301210 w 11269336"/>
              <a:gd name="connsiteY156" fmla="*/ 2204456 h 2323145"/>
              <a:gd name="connsiteX157" fmla="*/ 4283095 w 11269336"/>
              <a:gd name="connsiteY157" fmla="*/ 2198177 h 2323145"/>
              <a:gd name="connsiteX158" fmla="*/ 4250119 w 11269336"/>
              <a:gd name="connsiteY158" fmla="*/ 2196342 h 2323145"/>
              <a:gd name="connsiteX159" fmla="*/ 4189203 w 11269336"/>
              <a:gd name="connsiteY159" fmla="*/ 2178994 h 2323145"/>
              <a:gd name="connsiteX160" fmla="*/ 4154035 w 11269336"/>
              <a:gd name="connsiteY160" fmla="*/ 2171950 h 2323145"/>
              <a:gd name="connsiteX161" fmla="*/ 4129569 w 11269336"/>
              <a:gd name="connsiteY161" fmla="*/ 2163850 h 2323145"/>
              <a:gd name="connsiteX162" fmla="*/ 4061250 w 11269336"/>
              <a:gd name="connsiteY162" fmla="*/ 2159236 h 2323145"/>
              <a:gd name="connsiteX163" fmla="*/ 3945480 w 11269336"/>
              <a:gd name="connsiteY163" fmla="*/ 2158279 h 2323145"/>
              <a:gd name="connsiteX164" fmla="*/ 3921468 w 11269336"/>
              <a:gd name="connsiteY164" fmla="*/ 2156588 h 2323145"/>
              <a:gd name="connsiteX165" fmla="*/ 3903348 w 11269336"/>
              <a:gd name="connsiteY165" fmla="*/ 2149220 h 2323145"/>
              <a:gd name="connsiteX166" fmla="*/ 3901342 w 11269336"/>
              <a:gd name="connsiteY166" fmla="*/ 2142355 h 2323145"/>
              <a:gd name="connsiteX167" fmla="*/ 3888539 w 11269336"/>
              <a:gd name="connsiteY167" fmla="*/ 2140476 h 2323145"/>
              <a:gd name="connsiteX168" fmla="*/ 3885662 w 11269336"/>
              <a:gd name="connsiteY168" fmla="*/ 2138740 h 2323145"/>
              <a:gd name="connsiteX169" fmla="*/ 3868627 w 11269336"/>
              <a:gd name="connsiteY169" fmla="*/ 2130023 h 2323145"/>
              <a:gd name="connsiteX170" fmla="*/ 3819177 w 11269336"/>
              <a:gd name="connsiteY170" fmla="*/ 2142111 h 2323145"/>
              <a:gd name="connsiteX171" fmla="*/ 3769100 w 11269336"/>
              <a:gd name="connsiteY171" fmla="*/ 2131731 h 2323145"/>
              <a:gd name="connsiteX172" fmla="*/ 3562752 w 11269336"/>
              <a:gd name="connsiteY172" fmla="*/ 2131785 h 2323145"/>
              <a:gd name="connsiteX173" fmla="*/ 3541402 w 11269336"/>
              <a:gd name="connsiteY173" fmla="*/ 2106821 h 2323145"/>
              <a:gd name="connsiteX174" fmla="*/ 3365341 w 11269336"/>
              <a:gd name="connsiteY174" fmla="*/ 2077638 h 2323145"/>
              <a:gd name="connsiteX175" fmla="*/ 3170922 w 11269336"/>
              <a:gd name="connsiteY175" fmla="*/ 2115957 h 2323145"/>
              <a:gd name="connsiteX176" fmla="*/ 3156256 w 11269336"/>
              <a:gd name="connsiteY176" fmla="*/ 2124773 h 2323145"/>
              <a:gd name="connsiteX177" fmla="*/ 3140298 w 11269336"/>
              <a:gd name="connsiteY177" fmla="*/ 2129182 h 2323145"/>
              <a:gd name="connsiteX178" fmla="*/ 3138514 w 11269336"/>
              <a:gd name="connsiteY178" fmla="*/ 2128069 h 2323145"/>
              <a:gd name="connsiteX179" fmla="*/ 3120467 w 11269336"/>
              <a:gd name="connsiteY179" fmla="*/ 2128281 h 2323145"/>
              <a:gd name="connsiteX180" fmla="*/ 3116175 w 11269336"/>
              <a:gd name="connsiteY180" fmla="*/ 2131633 h 2323145"/>
              <a:gd name="connsiteX181" fmla="*/ 3103685 w 11269336"/>
              <a:gd name="connsiteY181" fmla="*/ 2132814 h 2323145"/>
              <a:gd name="connsiteX182" fmla="*/ 3078794 w 11269336"/>
              <a:gd name="connsiteY182" fmla="*/ 2137935 h 2323145"/>
              <a:gd name="connsiteX183" fmla="*/ 3074407 w 11269336"/>
              <a:gd name="connsiteY183" fmla="*/ 2136274 h 2323145"/>
              <a:gd name="connsiteX184" fmla="*/ 3037285 w 11269336"/>
              <a:gd name="connsiteY184" fmla="*/ 2139919 h 2323145"/>
              <a:gd name="connsiteX185" fmla="*/ 3036901 w 11269336"/>
              <a:gd name="connsiteY185" fmla="*/ 2138726 h 2323145"/>
              <a:gd name="connsiteX186" fmla="*/ 3026996 w 11269336"/>
              <a:gd name="connsiteY186" fmla="*/ 2134322 h 2323145"/>
              <a:gd name="connsiteX187" fmla="*/ 3007772 w 11269336"/>
              <a:gd name="connsiteY187" fmla="*/ 2128742 h 2323145"/>
              <a:gd name="connsiteX188" fmla="*/ 2965030 w 11269336"/>
              <a:gd name="connsiteY188" fmla="*/ 2100494 h 2323145"/>
              <a:gd name="connsiteX189" fmla="*/ 2926342 w 11269336"/>
              <a:gd name="connsiteY189" fmla="*/ 2104155 h 2323145"/>
              <a:gd name="connsiteX190" fmla="*/ 2918608 w 11269336"/>
              <a:gd name="connsiteY190" fmla="*/ 2104215 h 2323145"/>
              <a:gd name="connsiteX191" fmla="*/ 2918475 w 11269336"/>
              <a:gd name="connsiteY191" fmla="*/ 2103937 h 2323145"/>
              <a:gd name="connsiteX192" fmla="*/ 2910360 w 11269336"/>
              <a:gd name="connsiteY192" fmla="*/ 2103444 h 2323145"/>
              <a:gd name="connsiteX193" fmla="*/ 2904507 w 11269336"/>
              <a:gd name="connsiteY193" fmla="*/ 2104326 h 2323145"/>
              <a:gd name="connsiteX194" fmla="*/ 2889503 w 11269336"/>
              <a:gd name="connsiteY194" fmla="*/ 2104443 h 2323145"/>
              <a:gd name="connsiteX195" fmla="*/ 2884480 w 11269336"/>
              <a:gd name="connsiteY195" fmla="*/ 2102626 h 2323145"/>
              <a:gd name="connsiteX196" fmla="*/ 2882689 w 11269336"/>
              <a:gd name="connsiteY196" fmla="*/ 2099228 h 2323145"/>
              <a:gd name="connsiteX197" fmla="*/ 2881291 w 11269336"/>
              <a:gd name="connsiteY197" fmla="*/ 2099618 h 2323145"/>
              <a:gd name="connsiteX198" fmla="*/ 2853979 w 11269336"/>
              <a:gd name="connsiteY198" fmla="*/ 2090388 h 2323145"/>
              <a:gd name="connsiteX199" fmla="*/ 2791790 w 11269336"/>
              <a:gd name="connsiteY199" fmla="*/ 2080332 h 2323145"/>
              <a:gd name="connsiteX200" fmla="*/ 2755844 w 11269336"/>
              <a:gd name="connsiteY200" fmla="*/ 2078874 h 2323145"/>
              <a:gd name="connsiteX201" fmla="*/ 2657742 w 11269336"/>
              <a:gd name="connsiteY201" fmla="*/ 2070179 h 2323145"/>
              <a:gd name="connsiteX202" fmla="*/ 2559549 w 11269336"/>
              <a:gd name="connsiteY202" fmla="*/ 2057873 h 2323145"/>
              <a:gd name="connsiteX203" fmla="*/ 2512054 w 11269336"/>
              <a:gd name="connsiteY203" fmla="*/ 2031671 h 2323145"/>
              <a:gd name="connsiteX204" fmla="*/ 2506437 w 11269336"/>
              <a:gd name="connsiteY204" fmla="*/ 2030918 h 2323145"/>
              <a:gd name="connsiteX205" fmla="*/ 2491752 w 11269336"/>
              <a:gd name="connsiteY205" fmla="*/ 2033906 h 2323145"/>
              <a:gd name="connsiteX206" fmla="*/ 2486338 w 11269336"/>
              <a:gd name="connsiteY206" fmla="*/ 2035862 h 2323145"/>
              <a:gd name="connsiteX207" fmla="*/ 2478186 w 11269336"/>
              <a:gd name="connsiteY207" fmla="*/ 2036953 h 2323145"/>
              <a:gd name="connsiteX208" fmla="*/ 2477950 w 11269336"/>
              <a:gd name="connsiteY208" fmla="*/ 2036715 h 2323145"/>
              <a:gd name="connsiteX209" fmla="*/ 2470381 w 11269336"/>
              <a:gd name="connsiteY209" fmla="*/ 2038256 h 2323145"/>
              <a:gd name="connsiteX210" fmla="*/ 2433781 w 11269336"/>
              <a:gd name="connsiteY210" fmla="*/ 2049140 h 2323145"/>
              <a:gd name="connsiteX211" fmla="*/ 2381172 w 11269336"/>
              <a:gd name="connsiteY211" fmla="*/ 2030645 h 2323145"/>
              <a:gd name="connsiteX212" fmla="*/ 2360198 w 11269336"/>
              <a:gd name="connsiteY212" fmla="*/ 2029059 h 2323145"/>
              <a:gd name="connsiteX213" fmla="*/ 2348815 w 11269336"/>
              <a:gd name="connsiteY213" fmla="*/ 2026798 h 2323145"/>
              <a:gd name="connsiteX214" fmla="*/ 2347988 w 11269336"/>
              <a:gd name="connsiteY214" fmla="*/ 2025745 h 2323145"/>
              <a:gd name="connsiteX215" fmla="*/ 2312920 w 11269336"/>
              <a:gd name="connsiteY215" fmla="*/ 2036311 h 2323145"/>
              <a:gd name="connsiteX216" fmla="*/ 2307986 w 11269336"/>
              <a:gd name="connsiteY216" fmla="*/ 2035583 h 2323145"/>
              <a:gd name="connsiteX217" fmla="*/ 2285481 w 11269336"/>
              <a:gd name="connsiteY217" fmla="*/ 2045197 h 2323145"/>
              <a:gd name="connsiteX218" fmla="*/ 2273666 w 11269336"/>
              <a:gd name="connsiteY218" fmla="*/ 2048710 h 2323145"/>
              <a:gd name="connsiteX219" fmla="*/ 2270719 w 11269336"/>
              <a:gd name="connsiteY219" fmla="*/ 2052702 h 2323145"/>
              <a:gd name="connsiteX220" fmla="*/ 2253080 w 11269336"/>
              <a:gd name="connsiteY220" fmla="*/ 2056363 h 2323145"/>
              <a:gd name="connsiteX221" fmla="*/ 2250906 w 11269336"/>
              <a:gd name="connsiteY221" fmla="*/ 2055654 h 2323145"/>
              <a:gd name="connsiteX222" fmla="*/ 2236905 w 11269336"/>
              <a:gd name="connsiteY222" fmla="*/ 2062882 h 2323145"/>
              <a:gd name="connsiteX223" fmla="*/ 2225830 w 11269336"/>
              <a:gd name="connsiteY223" fmla="*/ 2074027 h 2323145"/>
              <a:gd name="connsiteX224" fmla="*/ 2073776 w 11269336"/>
              <a:gd name="connsiteY224" fmla="*/ 2089244 h 2323145"/>
              <a:gd name="connsiteX225" fmla="*/ 1948256 w 11269336"/>
              <a:gd name="connsiteY225" fmla="*/ 2146616 h 2323145"/>
              <a:gd name="connsiteX226" fmla="*/ 1865582 w 11269336"/>
              <a:gd name="connsiteY226" fmla="*/ 2153738 h 2323145"/>
              <a:gd name="connsiteX227" fmla="*/ 1835210 w 11269336"/>
              <a:gd name="connsiteY227" fmla="*/ 2134244 h 2323145"/>
              <a:gd name="connsiteX228" fmla="*/ 1632661 w 11269336"/>
              <a:gd name="connsiteY228" fmla="*/ 2173882 h 2323145"/>
              <a:gd name="connsiteX229" fmla="*/ 1579590 w 11269336"/>
              <a:gd name="connsiteY229" fmla="*/ 2173680 h 2323145"/>
              <a:gd name="connsiteX230" fmla="*/ 1535601 w 11269336"/>
              <a:gd name="connsiteY230" fmla="*/ 2194590 h 2323145"/>
              <a:gd name="connsiteX231" fmla="*/ 1515594 w 11269336"/>
              <a:gd name="connsiteY231" fmla="*/ 2189622 h 2323145"/>
              <a:gd name="connsiteX232" fmla="*/ 1512113 w 11269336"/>
              <a:gd name="connsiteY232" fmla="*/ 2188534 h 2323145"/>
              <a:gd name="connsiteX233" fmla="*/ 1498838 w 11269336"/>
              <a:gd name="connsiteY233" fmla="*/ 2189213 h 2323145"/>
              <a:gd name="connsiteX234" fmla="*/ 1494279 w 11269336"/>
              <a:gd name="connsiteY234" fmla="*/ 2183112 h 2323145"/>
              <a:gd name="connsiteX235" fmla="*/ 1473714 w 11269336"/>
              <a:gd name="connsiteY235" fmla="*/ 2179625 h 2323145"/>
              <a:gd name="connsiteX236" fmla="*/ 1449503 w 11269336"/>
              <a:gd name="connsiteY236" fmla="*/ 2182633 h 2323145"/>
              <a:gd name="connsiteX237" fmla="*/ 1266687 w 11269336"/>
              <a:gd name="connsiteY237" fmla="*/ 2212688 h 2323145"/>
              <a:gd name="connsiteX238" fmla="*/ 1239614 w 11269336"/>
              <a:gd name="connsiteY238" fmla="*/ 2209727 h 2323145"/>
              <a:gd name="connsiteX239" fmla="*/ 1202436 w 11269336"/>
              <a:gd name="connsiteY239" fmla="*/ 2209817 h 2323145"/>
              <a:gd name="connsiteX240" fmla="*/ 1136097 w 11269336"/>
              <a:gd name="connsiteY240" fmla="*/ 2205112 h 2323145"/>
              <a:gd name="connsiteX241" fmla="*/ 988232 w 11269336"/>
              <a:gd name="connsiteY241" fmla="*/ 2235635 h 2323145"/>
              <a:gd name="connsiteX242" fmla="*/ 981959 w 11269336"/>
              <a:gd name="connsiteY242" fmla="*/ 2231607 h 2323145"/>
              <a:gd name="connsiteX243" fmla="*/ 938600 w 11269336"/>
              <a:gd name="connsiteY243" fmla="*/ 2238113 h 2323145"/>
              <a:gd name="connsiteX244" fmla="*/ 791788 w 11269336"/>
              <a:gd name="connsiteY244" fmla="*/ 2293224 h 2323145"/>
              <a:gd name="connsiteX245" fmla="*/ 706914 w 11269336"/>
              <a:gd name="connsiteY245" fmla="*/ 2305046 h 2323145"/>
              <a:gd name="connsiteX246" fmla="*/ 675971 w 11269336"/>
              <a:gd name="connsiteY246" fmla="*/ 2304030 h 2323145"/>
              <a:gd name="connsiteX247" fmla="*/ 624180 w 11269336"/>
              <a:gd name="connsiteY247" fmla="*/ 2302650 h 2323145"/>
              <a:gd name="connsiteX248" fmla="*/ 583453 w 11269336"/>
              <a:gd name="connsiteY248" fmla="*/ 2288788 h 2323145"/>
              <a:gd name="connsiteX249" fmla="*/ 540946 w 11269336"/>
              <a:gd name="connsiteY249" fmla="*/ 2292721 h 2323145"/>
              <a:gd name="connsiteX250" fmla="*/ 533680 w 11269336"/>
              <a:gd name="connsiteY250" fmla="*/ 2310233 h 2323145"/>
              <a:gd name="connsiteX251" fmla="*/ 487366 w 11269336"/>
              <a:gd name="connsiteY251" fmla="*/ 2309053 h 2323145"/>
              <a:gd name="connsiteX252" fmla="*/ 416820 w 11269336"/>
              <a:gd name="connsiteY252" fmla="*/ 2305443 h 2323145"/>
              <a:gd name="connsiteX253" fmla="*/ 376805 w 11269336"/>
              <a:gd name="connsiteY253" fmla="*/ 2307647 h 2323145"/>
              <a:gd name="connsiteX254" fmla="*/ 266777 w 11269336"/>
              <a:gd name="connsiteY254" fmla="*/ 2309012 h 2323145"/>
              <a:gd name="connsiteX255" fmla="*/ 156013 w 11269336"/>
              <a:gd name="connsiteY255" fmla="*/ 2306832 h 2323145"/>
              <a:gd name="connsiteX256" fmla="*/ 87258 w 11269336"/>
              <a:gd name="connsiteY256" fmla="*/ 2285511 h 2323145"/>
              <a:gd name="connsiteX257" fmla="*/ 23798 w 11269336"/>
              <a:gd name="connsiteY257" fmla="*/ 2281822 h 2323145"/>
              <a:gd name="connsiteX258" fmla="*/ 0 w 11269336"/>
              <a:gd name="connsiteY258" fmla="*/ 2285369 h 2323145"/>
              <a:gd name="connsiteX259" fmla="*/ 0 w 11269336"/>
              <a:gd name="connsiteY25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83151 w 11269336"/>
              <a:gd name="connsiteY149" fmla="*/ 2201140 h 2323145"/>
              <a:gd name="connsiteX150" fmla="*/ 4366646 w 11269336"/>
              <a:gd name="connsiteY150" fmla="*/ 2198564 h 2323145"/>
              <a:gd name="connsiteX151" fmla="*/ 4354009 w 11269336"/>
              <a:gd name="connsiteY151" fmla="*/ 2204984 h 2323145"/>
              <a:gd name="connsiteX152" fmla="*/ 4348284 w 11269336"/>
              <a:gd name="connsiteY152" fmla="*/ 2205270 h 2323145"/>
              <a:gd name="connsiteX153" fmla="*/ 4333906 w 11269336"/>
              <a:gd name="connsiteY153" fmla="*/ 2205251 h 2323145"/>
              <a:gd name="connsiteX154" fmla="*/ 4308819 w 11269336"/>
              <a:gd name="connsiteY154" fmla="*/ 2203822 h 2323145"/>
              <a:gd name="connsiteX155" fmla="*/ 4301210 w 11269336"/>
              <a:gd name="connsiteY155" fmla="*/ 2204456 h 2323145"/>
              <a:gd name="connsiteX156" fmla="*/ 4283095 w 11269336"/>
              <a:gd name="connsiteY156" fmla="*/ 2198177 h 2323145"/>
              <a:gd name="connsiteX157" fmla="*/ 4250119 w 11269336"/>
              <a:gd name="connsiteY157" fmla="*/ 2196342 h 2323145"/>
              <a:gd name="connsiteX158" fmla="*/ 4189203 w 11269336"/>
              <a:gd name="connsiteY158" fmla="*/ 2178994 h 2323145"/>
              <a:gd name="connsiteX159" fmla="*/ 4154035 w 11269336"/>
              <a:gd name="connsiteY159" fmla="*/ 2171950 h 2323145"/>
              <a:gd name="connsiteX160" fmla="*/ 4129569 w 11269336"/>
              <a:gd name="connsiteY160" fmla="*/ 2163850 h 2323145"/>
              <a:gd name="connsiteX161" fmla="*/ 4061250 w 11269336"/>
              <a:gd name="connsiteY161" fmla="*/ 2159236 h 2323145"/>
              <a:gd name="connsiteX162" fmla="*/ 3945480 w 11269336"/>
              <a:gd name="connsiteY162" fmla="*/ 2158279 h 2323145"/>
              <a:gd name="connsiteX163" fmla="*/ 3921468 w 11269336"/>
              <a:gd name="connsiteY163" fmla="*/ 2156588 h 2323145"/>
              <a:gd name="connsiteX164" fmla="*/ 3903348 w 11269336"/>
              <a:gd name="connsiteY164" fmla="*/ 2149220 h 2323145"/>
              <a:gd name="connsiteX165" fmla="*/ 3901342 w 11269336"/>
              <a:gd name="connsiteY165" fmla="*/ 2142355 h 2323145"/>
              <a:gd name="connsiteX166" fmla="*/ 3888539 w 11269336"/>
              <a:gd name="connsiteY166" fmla="*/ 2140476 h 2323145"/>
              <a:gd name="connsiteX167" fmla="*/ 3885662 w 11269336"/>
              <a:gd name="connsiteY167" fmla="*/ 2138740 h 2323145"/>
              <a:gd name="connsiteX168" fmla="*/ 3868627 w 11269336"/>
              <a:gd name="connsiteY168" fmla="*/ 2130023 h 2323145"/>
              <a:gd name="connsiteX169" fmla="*/ 3819177 w 11269336"/>
              <a:gd name="connsiteY169" fmla="*/ 2142111 h 2323145"/>
              <a:gd name="connsiteX170" fmla="*/ 3769100 w 11269336"/>
              <a:gd name="connsiteY170" fmla="*/ 2131731 h 2323145"/>
              <a:gd name="connsiteX171" fmla="*/ 3562752 w 11269336"/>
              <a:gd name="connsiteY171" fmla="*/ 2131785 h 2323145"/>
              <a:gd name="connsiteX172" fmla="*/ 3541402 w 11269336"/>
              <a:gd name="connsiteY172" fmla="*/ 2106821 h 2323145"/>
              <a:gd name="connsiteX173" fmla="*/ 3365341 w 11269336"/>
              <a:gd name="connsiteY173" fmla="*/ 2077638 h 2323145"/>
              <a:gd name="connsiteX174" fmla="*/ 3170922 w 11269336"/>
              <a:gd name="connsiteY174" fmla="*/ 2115957 h 2323145"/>
              <a:gd name="connsiteX175" fmla="*/ 3156256 w 11269336"/>
              <a:gd name="connsiteY175" fmla="*/ 2124773 h 2323145"/>
              <a:gd name="connsiteX176" fmla="*/ 3140298 w 11269336"/>
              <a:gd name="connsiteY176" fmla="*/ 2129182 h 2323145"/>
              <a:gd name="connsiteX177" fmla="*/ 3138514 w 11269336"/>
              <a:gd name="connsiteY177" fmla="*/ 2128069 h 2323145"/>
              <a:gd name="connsiteX178" fmla="*/ 3120467 w 11269336"/>
              <a:gd name="connsiteY178" fmla="*/ 2128281 h 2323145"/>
              <a:gd name="connsiteX179" fmla="*/ 3116175 w 11269336"/>
              <a:gd name="connsiteY179" fmla="*/ 2131633 h 2323145"/>
              <a:gd name="connsiteX180" fmla="*/ 3103685 w 11269336"/>
              <a:gd name="connsiteY180" fmla="*/ 2132814 h 2323145"/>
              <a:gd name="connsiteX181" fmla="*/ 3078794 w 11269336"/>
              <a:gd name="connsiteY181" fmla="*/ 2137935 h 2323145"/>
              <a:gd name="connsiteX182" fmla="*/ 3074407 w 11269336"/>
              <a:gd name="connsiteY182" fmla="*/ 2136274 h 2323145"/>
              <a:gd name="connsiteX183" fmla="*/ 3037285 w 11269336"/>
              <a:gd name="connsiteY183" fmla="*/ 2139919 h 2323145"/>
              <a:gd name="connsiteX184" fmla="*/ 3036901 w 11269336"/>
              <a:gd name="connsiteY184" fmla="*/ 2138726 h 2323145"/>
              <a:gd name="connsiteX185" fmla="*/ 3026996 w 11269336"/>
              <a:gd name="connsiteY185" fmla="*/ 2134322 h 2323145"/>
              <a:gd name="connsiteX186" fmla="*/ 3007772 w 11269336"/>
              <a:gd name="connsiteY186" fmla="*/ 2128742 h 2323145"/>
              <a:gd name="connsiteX187" fmla="*/ 2965030 w 11269336"/>
              <a:gd name="connsiteY187" fmla="*/ 2100494 h 2323145"/>
              <a:gd name="connsiteX188" fmla="*/ 2926342 w 11269336"/>
              <a:gd name="connsiteY188" fmla="*/ 2104155 h 2323145"/>
              <a:gd name="connsiteX189" fmla="*/ 2918608 w 11269336"/>
              <a:gd name="connsiteY189" fmla="*/ 2104215 h 2323145"/>
              <a:gd name="connsiteX190" fmla="*/ 2918475 w 11269336"/>
              <a:gd name="connsiteY190" fmla="*/ 2103937 h 2323145"/>
              <a:gd name="connsiteX191" fmla="*/ 2910360 w 11269336"/>
              <a:gd name="connsiteY191" fmla="*/ 2103444 h 2323145"/>
              <a:gd name="connsiteX192" fmla="*/ 2904507 w 11269336"/>
              <a:gd name="connsiteY192" fmla="*/ 2104326 h 2323145"/>
              <a:gd name="connsiteX193" fmla="*/ 2889503 w 11269336"/>
              <a:gd name="connsiteY193" fmla="*/ 2104443 h 2323145"/>
              <a:gd name="connsiteX194" fmla="*/ 2884480 w 11269336"/>
              <a:gd name="connsiteY194" fmla="*/ 2102626 h 2323145"/>
              <a:gd name="connsiteX195" fmla="*/ 2882689 w 11269336"/>
              <a:gd name="connsiteY195" fmla="*/ 2099228 h 2323145"/>
              <a:gd name="connsiteX196" fmla="*/ 2881291 w 11269336"/>
              <a:gd name="connsiteY196" fmla="*/ 2099618 h 2323145"/>
              <a:gd name="connsiteX197" fmla="*/ 2853979 w 11269336"/>
              <a:gd name="connsiteY197" fmla="*/ 2090388 h 2323145"/>
              <a:gd name="connsiteX198" fmla="*/ 2791790 w 11269336"/>
              <a:gd name="connsiteY198" fmla="*/ 2080332 h 2323145"/>
              <a:gd name="connsiteX199" fmla="*/ 2755844 w 11269336"/>
              <a:gd name="connsiteY199" fmla="*/ 2078874 h 2323145"/>
              <a:gd name="connsiteX200" fmla="*/ 2657742 w 11269336"/>
              <a:gd name="connsiteY200" fmla="*/ 2070179 h 2323145"/>
              <a:gd name="connsiteX201" fmla="*/ 2559549 w 11269336"/>
              <a:gd name="connsiteY201" fmla="*/ 2057873 h 2323145"/>
              <a:gd name="connsiteX202" fmla="*/ 2512054 w 11269336"/>
              <a:gd name="connsiteY202" fmla="*/ 2031671 h 2323145"/>
              <a:gd name="connsiteX203" fmla="*/ 2506437 w 11269336"/>
              <a:gd name="connsiteY203" fmla="*/ 2030918 h 2323145"/>
              <a:gd name="connsiteX204" fmla="*/ 2491752 w 11269336"/>
              <a:gd name="connsiteY204" fmla="*/ 2033906 h 2323145"/>
              <a:gd name="connsiteX205" fmla="*/ 2486338 w 11269336"/>
              <a:gd name="connsiteY205" fmla="*/ 2035862 h 2323145"/>
              <a:gd name="connsiteX206" fmla="*/ 2478186 w 11269336"/>
              <a:gd name="connsiteY206" fmla="*/ 2036953 h 2323145"/>
              <a:gd name="connsiteX207" fmla="*/ 2477950 w 11269336"/>
              <a:gd name="connsiteY207" fmla="*/ 2036715 h 2323145"/>
              <a:gd name="connsiteX208" fmla="*/ 2470381 w 11269336"/>
              <a:gd name="connsiteY208" fmla="*/ 2038256 h 2323145"/>
              <a:gd name="connsiteX209" fmla="*/ 2433781 w 11269336"/>
              <a:gd name="connsiteY209" fmla="*/ 2049140 h 2323145"/>
              <a:gd name="connsiteX210" fmla="*/ 2381172 w 11269336"/>
              <a:gd name="connsiteY210" fmla="*/ 2030645 h 2323145"/>
              <a:gd name="connsiteX211" fmla="*/ 2360198 w 11269336"/>
              <a:gd name="connsiteY211" fmla="*/ 2029059 h 2323145"/>
              <a:gd name="connsiteX212" fmla="*/ 2348815 w 11269336"/>
              <a:gd name="connsiteY212" fmla="*/ 2026798 h 2323145"/>
              <a:gd name="connsiteX213" fmla="*/ 2347988 w 11269336"/>
              <a:gd name="connsiteY213" fmla="*/ 2025745 h 2323145"/>
              <a:gd name="connsiteX214" fmla="*/ 2312920 w 11269336"/>
              <a:gd name="connsiteY214" fmla="*/ 2036311 h 2323145"/>
              <a:gd name="connsiteX215" fmla="*/ 2307986 w 11269336"/>
              <a:gd name="connsiteY215" fmla="*/ 2035583 h 2323145"/>
              <a:gd name="connsiteX216" fmla="*/ 2285481 w 11269336"/>
              <a:gd name="connsiteY216" fmla="*/ 2045197 h 2323145"/>
              <a:gd name="connsiteX217" fmla="*/ 2273666 w 11269336"/>
              <a:gd name="connsiteY217" fmla="*/ 2048710 h 2323145"/>
              <a:gd name="connsiteX218" fmla="*/ 2270719 w 11269336"/>
              <a:gd name="connsiteY218" fmla="*/ 2052702 h 2323145"/>
              <a:gd name="connsiteX219" fmla="*/ 2253080 w 11269336"/>
              <a:gd name="connsiteY219" fmla="*/ 2056363 h 2323145"/>
              <a:gd name="connsiteX220" fmla="*/ 2250906 w 11269336"/>
              <a:gd name="connsiteY220" fmla="*/ 2055654 h 2323145"/>
              <a:gd name="connsiteX221" fmla="*/ 2236905 w 11269336"/>
              <a:gd name="connsiteY221" fmla="*/ 2062882 h 2323145"/>
              <a:gd name="connsiteX222" fmla="*/ 2225830 w 11269336"/>
              <a:gd name="connsiteY222" fmla="*/ 2074027 h 2323145"/>
              <a:gd name="connsiteX223" fmla="*/ 2073776 w 11269336"/>
              <a:gd name="connsiteY223" fmla="*/ 2089244 h 2323145"/>
              <a:gd name="connsiteX224" fmla="*/ 1948256 w 11269336"/>
              <a:gd name="connsiteY224" fmla="*/ 2146616 h 2323145"/>
              <a:gd name="connsiteX225" fmla="*/ 1865582 w 11269336"/>
              <a:gd name="connsiteY225" fmla="*/ 2153738 h 2323145"/>
              <a:gd name="connsiteX226" fmla="*/ 1835210 w 11269336"/>
              <a:gd name="connsiteY226" fmla="*/ 2134244 h 2323145"/>
              <a:gd name="connsiteX227" fmla="*/ 1632661 w 11269336"/>
              <a:gd name="connsiteY227" fmla="*/ 2173882 h 2323145"/>
              <a:gd name="connsiteX228" fmla="*/ 1579590 w 11269336"/>
              <a:gd name="connsiteY228" fmla="*/ 2173680 h 2323145"/>
              <a:gd name="connsiteX229" fmla="*/ 1535601 w 11269336"/>
              <a:gd name="connsiteY229" fmla="*/ 2194590 h 2323145"/>
              <a:gd name="connsiteX230" fmla="*/ 1515594 w 11269336"/>
              <a:gd name="connsiteY230" fmla="*/ 2189622 h 2323145"/>
              <a:gd name="connsiteX231" fmla="*/ 1512113 w 11269336"/>
              <a:gd name="connsiteY231" fmla="*/ 2188534 h 2323145"/>
              <a:gd name="connsiteX232" fmla="*/ 1498838 w 11269336"/>
              <a:gd name="connsiteY232" fmla="*/ 2189213 h 2323145"/>
              <a:gd name="connsiteX233" fmla="*/ 1494279 w 11269336"/>
              <a:gd name="connsiteY233" fmla="*/ 2183112 h 2323145"/>
              <a:gd name="connsiteX234" fmla="*/ 1473714 w 11269336"/>
              <a:gd name="connsiteY234" fmla="*/ 2179625 h 2323145"/>
              <a:gd name="connsiteX235" fmla="*/ 1449503 w 11269336"/>
              <a:gd name="connsiteY235" fmla="*/ 2182633 h 2323145"/>
              <a:gd name="connsiteX236" fmla="*/ 1266687 w 11269336"/>
              <a:gd name="connsiteY236" fmla="*/ 2212688 h 2323145"/>
              <a:gd name="connsiteX237" fmla="*/ 1239614 w 11269336"/>
              <a:gd name="connsiteY237" fmla="*/ 2209727 h 2323145"/>
              <a:gd name="connsiteX238" fmla="*/ 1202436 w 11269336"/>
              <a:gd name="connsiteY238" fmla="*/ 2209817 h 2323145"/>
              <a:gd name="connsiteX239" fmla="*/ 1136097 w 11269336"/>
              <a:gd name="connsiteY239" fmla="*/ 2205112 h 2323145"/>
              <a:gd name="connsiteX240" fmla="*/ 988232 w 11269336"/>
              <a:gd name="connsiteY240" fmla="*/ 2235635 h 2323145"/>
              <a:gd name="connsiteX241" fmla="*/ 981959 w 11269336"/>
              <a:gd name="connsiteY241" fmla="*/ 2231607 h 2323145"/>
              <a:gd name="connsiteX242" fmla="*/ 938600 w 11269336"/>
              <a:gd name="connsiteY242" fmla="*/ 2238113 h 2323145"/>
              <a:gd name="connsiteX243" fmla="*/ 791788 w 11269336"/>
              <a:gd name="connsiteY243" fmla="*/ 2293224 h 2323145"/>
              <a:gd name="connsiteX244" fmla="*/ 706914 w 11269336"/>
              <a:gd name="connsiteY244" fmla="*/ 2305046 h 2323145"/>
              <a:gd name="connsiteX245" fmla="*/ 675971 w 11269336"/>
              <a:gd name="connsiteY245" fmla="*/ 2304030 h 2323145"/>
              <a:gd name="connsiteX246" fmla="*/ 624180 w 11269336"/>
              <a:gd name="connsiteY246" fmla="*/ 2302650 h 2323145"/>
              <a:gd name="connsiteX247" fmla="*/ 583453 w 11269336"/>
              <a:gd name="connsiteY247" fmla="*/ 2288788 h 2323145"/>
              <a:gd name="connsiteX248" fmla="*/ 540946 w 11269336"/>
              <a:gd name="connsiteY248" fmla="*/ 2292721 h 2323145"/>
              <a:gd name="connsiteX249" fmla="*/ 533680 w 11269336"/>
              <a:gd name="connsiteY249" fmla="*/ 2310233 h 2323145"/>
              <a:gd name="connsiteX250" fmla="*/ 487366 w 11269336"/>
              <a:gd name="connsiteY250" fmla="*/ 2309053 h 2323145"/>
              <a:gd name="connsiteX251" fmla="*/ 416820 w 11269336"/>
              <a:gd name="connsiteY251" fmla="*/ 2305443 h 2323145"/>
              <a:gd name="connsiteX252" fmla="*/ 376805 w 11269336"/>
              <a:gd name="connsiteY252" fmla="*/ 2307647 h 2323145"/>
              <a:gd name="connsiteX253" fmla="*/ 266777 w 11269336"/>
              <a:gd name="connsiteY253" fmla="*/ 2309012 h 2323145"/>
              <a:gd name="connsiteX254" fmla="*/ 156013 w 11269336"/>
              <a:gd name="connsiteY254" fmla="*/ 2306832 h 2323145"/>
              <a:gd name="connsiteX255" fmla="*/ 87258 w 11269336"/>
              <a:gd name="connsiteY255" fmla="*/ 2285511 h 2323145"/>
              <a:gd name="connsiteX256" fmla="*/ 23798 w 11269336"/>
              <a:gd name="connsiteY256" fmla="*/ 2281822 h 2323145"/>
              <a:gd name="connsiteX257" fmla="*/ 0 w 11269336"/>
              <a:gd name="connsiteY257" fmla="*/ 2285369 h 2323145"/>
              <a:gd name="connsiteX258" fmla="*/ 0 w 11269336"/>
              <a:gd name="connsiteY25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66646 w 11269336"/>
              <a:gd name="connsiteY149" fmla="*/ 2198564 h 2323145"/>
              <a:gd name="connsiteX150" fmla="*/ 4354009 w 11269336"/>
              <a:gd name="connsiteY150" fmla="*/ 2204984 h 2323145"/>
              <a:gd name="connsiteX151" fmla="*/ 4348284 w 11269336"/>
              <a:gd name="connsiteY151" fmla="*/ 2205270 h 2323145"/>
              <a:gd name="connsiteX152" fmla="*/ 4333906 w 11269336"/>
              <a:gd name="connsiteY152" fmla="*/ 2205251 h 2323145"/>
              <a:gd name="connsiteX153" fmla="*/ 4308819 w 11269336"/>
              <a:gd name="connsiteY153" fmla="*/ 2203822 h 2323145"/>
              <a:gd name="connsiteX154" fmla="*/ 4301210 w 11269336"/>
              <a:gd name="connsiteY154" fmla="*/ 2204456 h 2323145"/>
              <a:gd name="connsiteX155" fmla="*/ 4283095 w 11269336"/>
              <a:gd name="connsiteY155" fmla="*/ 2198177 h 2323145"/>
              <a:gd name="connsiteX156" fmla="*/ 4250119 w 11269336"/>
              <a:gd name="connsiteY156" fmla="*/ 2196342 h 2323145"/>
              <a:gd name="connsiteX157" fmla="*/ 4189203 w 11269336"/>
              <a:gd name="connsiteY157" fmla="*/ 2178994 h 2323145"/>
              <a:gd name="connsiteX158" fmla="*/ 4154035 w 11269336"/>
              <a:gd name="connsiteY158" fmla="*/ 2171950 h 2323145"/>
              <a:gd name="connsiteX159" fmla="*/ 4129569 w 11269336"/>
              <a:gd name="connsiteY159" fmla="*/ 2163850 h 2323145"/>
              <a:gd name="connsiteX160" fmla="*/ 4061250 w 11269336"/>
              <a:gd name="connsiteY160" fmla="*/ 2159236 h 2323145"/>
              <a:gd name="connsiteX161" fmla="*/ 3945480 w 11269336"/>
              <a:gd name="connsiteY161" fmla="*/ 2158279 h 2323145"/>
              <a:gd name="connsiteX162" fmla="*/ 3921468 w 11269336"/>
              <a:gd name="connsiteY162" fmla="*/ 2156588 h 2323145"/>
              <a:gd name="connsiteX163" fmla="*/ 3903348 w 11269336"/>
              <a:gd name="connsiteY163" fmla="*/ 2149220 h 2323145"/>
              <a:gd name="connsiteX164" fmla="*/ 3901342 w 11269336"/>
              <a:gd name="connsiteY164" fmla="*/ 2142355 h 2323145"/>
              <a:gd name="connsiteX165" fmla="*/ 3888539 w 11269336"/>
              <a:gd name="connsiteY165" fmla="*/ 2140476 h 2323145"/>
              <a:gd name="connsiteX166" fmla="*/ 3885662 w 11269336"/>
              <a:gd name="connsiteY166" fmla="*/ 2138740 h 2323145"/>
              <a:gd name="connsiteX167" fmla="*/ 3868627 w 11269336"/>
              <a:gd name="connsiteY167" fmla="*/ 2130023 h 2323145"/>
              <a:gd name="connsiteX168" fmla="*/ 3819177 w 11269336"/>
              <a:gd name="connsiteY168" fmla="*/ 2142111 h 2323145"/>
              <a:gd name="connsiteX169" fmla="*/ 3769100 w 11269336"/>
              <a:gd name="connsiteY169" fmla="*/ 2131731 h 2323145"/>
              <a:gd name="connsiteX170" fmla="*/ 3562752 w 11269336"/>
              <a:gd name="connsiteY170" fmla="*/ 2131785 h 2323145"/>
              <a:gd name="connsiteX171" fmla="*/ 3541402 w 11269336"/>
              <a:gd name="connsiteY171" fmla="*/ 2106821 h 2323145"/>
              <a:gd name="connsiteX172" fmla="*/ 3365341 w 11269336"/>
              <a:gd name="connsiteY172" fmla="*/ 2077638 h 2323145"/>
              <a:gd name="connsiteX173" fmla="*/ 3170922 w 11269336"/>
              <a:gd name="connsiteY173" fmla="*/ 2115957 h 2323145"/>
              <a:gd name="connsiteX174" fmla="*/ 3156256 w 11269336"/>
              <a:gd name="connsiteY174" fmla="*/ 2124773 h 2323145"/>
              <a:gd name="connsiteX175" fmla="*/ 3140298 w 11269336"/>
              <a:gd name="connsiteY175" fmla="*/ 2129182 h 2323145"/>
              <a:gd name="connsiteX176" fmla="*/ 3138514 w 11269336"/>
              <a:gd name="connsiteY176" fmla="*/ 2128069 h 2323145"/>
              <a:gd name="connsiteX177" fmla="*/ 3120467 w 11269336"/>
              <a:gd name="connsiteY177" fmla="*/ 2128281 h 2323145"/>
              <a:gd name="connsiteX178" fmla="*/ 3116175 w 11269336"/>
              <a:gd name="connsiteY178" fmla="*/ 2131633 h 2323145"/>
              <a:gd name="connsiteX179" fmla="*/ 3103685 w 11269336"/>
              <a:gd name="connsiteY179" fmla="*/ 2132814 h 2323145"/>
              <a:gd name="connsiteX180" fmla="*/ 3078794 w 11269336"/>
              <a:gd name="connsiteY180" fmla="*/ 2137935 h 2323145"/>
              <a:gd name="connsiteX181" fmla="*/ 3074407 w 11269336"/>
              <a:gd name="connsiteY181" fmla="*/ 2136274 h 2323145"/>
              <a:gd name="connsiteX182" fmla="*/ 3037285 w 11269336"/>
              <a:gd name="connsiteY182" fmla="*/ 2139919 h 2323145"/>
              <a:gd name="connsiteX183" fmla="*/ 3036901 w 11269336"/>
              <a:gd name="connsiteY183" fmla="*/ 2138726 h 2323145"/>
              <a:gd name="connsiteX184" fmla="*/ 3026996 w 11269336"/>
              <a:gd name="connsiteY184" fmla="*/ 2134322 h 2323145"/>
              <a:gd name="connsiteX185" fmla="*/ 3007772 w 11269336"/>
              <a:gd name="connsiteY185" fmla="*/ 2128742 h 2323145"/>
              <a:gd name="connsiteX186" fmla="*/ 2965030 w 11269336"/>
              <a:gd name="connsiteY186" fmla="*/ 2100494 h 2323145"/>
              <a:gd name="connsiteX187" fmla="*/ 2926342 w 11269336"/>
              <a:gd name="connsiteY187" fmla="*/ 2104155 h 2323145"/>
              <a:gd name="connsiteX188" fmla="*/ 2918608 w 11269336"/>
              <a:gd name="connsiteY188" fmla="*/ 2104215 h 2323145"/>
              <a:gd name="connsiteX189" fmla="*/ 2918475 w 11269336"/>
              <a:gd name="connsiteY189" fmla="*/ 2103937 h 2323145"/>
              <a:gd name="connsiteX190" fmla="*/ 2910360 w 11269336"/>
              <a:gd name="connsiteY190" fmla="*/ 2103444 h 2323145"/>
              <a:gd name="connsiteX191" fmla="*/ 2904507 w 11269336"/>
              <a:gd name="connsiteY191" fmla="*/ 2104326 h 2323145"/>
              <a:gd name="connsiteX192" fmla="*/ 2889503 w 11269336"/>
              <a:gd name="connsiteY192" fmla="*/ 2104443 h 2323145"/>
              <a:gd name="connsiteX193" fmla="*/ 2884480 w 11269336"/>
              <a:gd name="connsiteY193" fmla="*/ 2102626 h 2323145"/>
              <a:gd name="connsiteX194" fmla="*/ 2882689 w 11269336"/>
              <a:gd name="connsiteY194" fmla="*/ 2099228 h 2323145"/>
              <a:gd name="connsiteX195" fmla="*/ 2881291 w 11269336"/>
              <a:gd name="connsiteY195" fmla="*/ 2099618 h 2323145"/>
              <a:gd name="connsiteX196" fmla="*/ 2853979 w 11269336"/>
              <a:gd name="connsiteY196" fmla="*/ 2090388 h 2323145"/>
              <a:gd name="connsiteX197" fmla="*/ 2791790 w 11269336"/>
              <a:gd name="connsiteY197" fmla="*/ 2080332 h 2323145"/>
              <a:gd name="connsiteX198" fmla="*/ 2755844 w 11269336"/>
              <a:gd name="connsiteY198" fmla="*/ 2078874 h 2323145"/>
              <a:gd name="connsiteX199" fmla="*/ 2657742 w 11269336"/>
              <a:gd name="connsiteY199" fmla="*/ 2070179 h 2323145"/>
              <a:gd name="connsiteX200" fmla="*/ 2559549 w 11269336"/>
              <a:gd name="connsiteY200" fmla="*/ 2057873 h 2323145"/>
              <a:gd name="connsiteX201" fmla="*/ 2512054 w 11269336"/>
              <a:gd name="connsiteY201" fmla="*/ 2031671 h 2323145"/>
              <a:gd name="connsiteX202" fmla="*/ 2506437 w 11269336"/>
              <a:gd name="connsiteY202" fmla="*/ 2030918 h 2323145"/>
              <a:gd name="connsiteX203" fmla="*/ 2491752 w 11269336"/>
              <a:gd name="connsiteY203" fmla="*/ 2033906 h 2323145"/>
              <a:gd name="connsiteX204" fmla="*/ 2486338 w 11269336"/>
              <a:gd name="connsiteY204" fmla="*/ 2035862 h 2323145"/>
              <a:gd name="connsiteX205" fmla="*/ 2478186 w 11269336"/>
              <a:gd name="connsiteY205" fmla="*/ 2036953 h 2323145"/>
              <a:gd name="connsiteX206" fmla="*/ 2477950 w 11269336"/>
              <a:gd name="connsiteY206" fmla="*/ 2036715 h 2323145"/>
              <a:gd name="connsiteX207" fmla="*/ 2470381 w 11269336"/>
              <a:gd name="connsiteY207" fmla="*/ 2038256 h 2323145"/>
              <a:gd name="connsiteX208" fmla="*/ 2433781 w 11269336"/>
              <a:gd name="connsiteY208" fmla="*/ 2049140 h 2323145"/>
              <a:gd name="connsiteX209" fmla="*/ 2381172 w 11269336"/>
              <a:gd name="connsiteY209" fmla="*/ 2030645 h 2323145"/>
              <a:gd name="connsiteX210" fmla="*/ 2360198 w 11269336"/>
              <a:gd name="connsiteY210" fmla="*/ 2029059 h 2323145"/>
              <a:gd name="connsiteX211" fmla="*/ 2348815 w 11269336"/>
              <a:gd name="connsiteY211" fmla="*/ 2026798 h 2323145"/>
              <a:gd name="connsiteX212" fmla="*/ 2347988 w 11269336"/>
              <a:gd name="connsiteY212" fmla="*/ 2025745 h 2323145"/>
              <a:gd name="connsiteX213" fmla="*/ 2312920 w 11269336"/>
              <a:gd name="connsiteY213" fmla="*/ 2036311 h 2323145"/>
              <a:gd name="connsiteX214" fmla="*/ 2307986 w 11269336"/>
              <a:gd name="connsiteY214" fmla="*/ 2035583 h 2323145"/>
              <a:gd name="connsiteX215" fmla="*/ 2285481 w 11269336"/>
              <a:gd name="connsiteY215" fmla="*/ 2045197 h 2323145"/>
              <a:gd name="connsiteX216" fmla="*/ 2273666 w 11269336"/>
              <a:gd name="connsiteY216" fmla="*/ 2048710 h 2323145"/>
              <a:gd name="connsiteX217" fmla="*/ 2270719 w 11269336"/>
              <a:gd name="connsiteY217" fmla="*/ 2052702 h 2323145"/>
              <a:gd name="connsiteX218" fmla="*/ 2253080 w 11269336"/>
              <a:gd name="connsiteY218" fmla="*/ 2056363 h 2323145"/>
              <a:gd name="connsiteX219" fmla="*/ 2250906 w 11269336"/>
              <a:gd name="connsiteY219" fmla="*/ 2055654 h 2323145"/>
              <a:gd name="connsiteX220" fmla="*/ 2236905 w 11269336"/>
              <a:gd name="connsiteY220" fmla="*/ 2062882 h 2323145"/>
              <a:gd name="connsiteX221" fmla="*/ 2225830 w 11269336"/>
              <a:gd name="connsiteY221" fmla="*/ 2074027 h 2323145"/>
              <a:gd name="connsiteX222" fmla="*/ 2073776 w 11269336"/>
              <a:gd name="connsiteY222" fmla="*/ 2089244 h 2323145"/>
              <a:gd name="connsiteX223" fmla="*/ 1948256 w 11269336"/>
              <a:gd name="connsiteY223" fmla="*/ 2146616 h 2323145"/>
              <a:gd name="connsiteX224" fmla="*/ 1865582 w 11269336"/>
              <a:gd name="connsiteY224" fmla="*/ 2153738 h 2323145"/>
              <a:gd name="connsiteX225" fmla="*/ 1835210 w 11269336"/>
              <a:gd name="connsiteY225" fmla="*/ 2134244 h 2323145"/>
              <a:gd name="connsiteX226" fmla="*/ 1632661 w 11269336"/>
              <a:gd name="connsiteY226" fmla="*/ 2173882 h 2323145"/>
              <a:gd name="connsiteX227" fmla="*/ 1579590 w 11269336"/>
              <a:gd name="connsiteY227" fmla="*/ 2173680 h 2323145"/>
              <a:gd name="connsiteX228" fmla="*/ 1535601 w 11269336"/>
              <a:gd name="connsiteY228" fmla="*/ 2194590 h 2323145"/>
              <a:gd name="connsiteX229" fmla="*/ 1515594 w 11269336"/>
              <a:gd name="connsiteY229" fmla="*/ 2189622 h 2323145"/>
              <a:gd name="connsiteX230" fmla="*/ 1512113 w 11269336"/>
              <a:gd name="connsiteY230" fmla="*/ 2188534 h 2323145"/>
              <a:gd name="connsiteX231" fmla="*/ 1498838 w 11269336"/>
              <a:gd name="connsiteY231" fmla="*/ 2189213 h 2323145"/>
              <a:gd name="connsiteX232" fmla="*/ 1494279 w 11269336"/>
              <a:gd name="connsiteY232" fmla="*/ 2183112 h 2323145"/>
              <a:gd name="connsiteX233" fmla="*/ 1473714 w 11269336"/>
              <a:gd name="connsiteY233" fmla="*/ 2179625 h 2323145"/>
              <a:gd name="connsiteX234" fmla="*/ 1449503 w 11269336"/>
              <a:gd name="connsiteY234" fmla="*/ 2182633 h 2323145"/>
              <a:gd name="connsiteX235" fmla="*/ 1266687 w 11269336"/>
              <a:gd name="connsiteY235" fmla="*/ 2212688 h 2323145"/>
              <a:gd name="connsiteX236" fmla="*/ 1239614 w 11269336"/>
              <a:gd name="connsiteY236" fmla="*/ 2209727 h 2323145"/>
              <a:gd name="connsiteX237" fmla="*/ 1202436 w 11269336"/>
              <a:gd name="connsiteY237" fmla="*/ 2209817 h 2323145"/>
              <a:gd name="connsiteX238" fmla="*/ 1136097 w 11269336"/>
              <a:gd name="connsiteY238" fmla="*/ 2205112 h 2323145"/>
              <a:gd name="connsiteX239" fmla="*/ 988232 w 11269336"/>
              <a:gd name="connsiteY239" fmla="*/ 2235635 h 2323145"/>
              <a:gd name="connsiteX240" fmla="*/ 981959 w 11269336"/>
              <a:gd name="connsiteY240" fmla="*/ 2231607 h 2323145"/>
              <a:gd name="connsiteX241" fmla="*/ 938600 w 11269336"/>
              <a:gd name="connsiteY241" fmla="*/ 2238113 h 2323145"/>
              <a:gd name="connsiteX242" fmla="*/ 791788 w 11269336"/>
              <a:gd name="connsiteY242" fmla="*/ 2293224 h 2323145"/>
              <a:gd name="connsiteX243" fmla="*/ 706914 w 11269336"/>
              <a:gd name="connsiteY243" fmla="*/ 2305046 h 2323145"/>
              <a:gd name="connsiteX244" fmla="*/ 675971 w 11269336"/>
              <a:gd name="connsiteY244" fmla="*/ 2304030 h 2323145"/>
              <a:gd name="connsiteX245" fmla="*/ 624180 w 11269336"/>
              <a:gd name="connsiteY245" fmla="*/ 2302650 h 2323145"/>
              <a:gd name="connsiteX246" fmla="*/ 583453 w 11269336"/>
              <a:gd name="connsiteY246" fmla="*/ 2288788 h 2323145"/>
              <a:gd name="connsiteX247" fmla="*/ 540946 w 11269336"/>
              <a:gd name="connsiteY247" fmla="*/ 2292721 h 2323145"/>
              <a:gd name="connsiteX248" fmla="*/ 533680 w 11269336"/>
              <a:gd name="connsiteY248" fmla="*/ 2310233 h 2323145"/>
              <a:gd name="connsiteX249" fmla="*/ 487366 w 11269336"/>
              <a:gd name="connsiteY249" fmla="*/ 2309053 h 2323145"/>
              <a:gd name="connsiteX250" fmla="*/ 416820 w 11269336"/>
              <a:gd name="connsiteY250" fmla="*/ 2305443 h 2323145"/>
              <a:gd name="connsiteX251" fmla="*/ 376805 w 11269336"/>
              <a:gd name="connsiteY251" fmla="*/ 2307647 h 2323145"/>
              <a:gd name="connsiteX252" fmla="*/ 266777 w 11269336"/>
              <a:gd name="connsiteY252" fmla="*/ 2309012 h 2323145"/>
              <a:gd name="connsiteX253" fmla="*/ 156013 w 11269336"/>
              <a:gd name="connsiteY253" fmla="*/ 2306832 h 2323145"/>
              <a:gd name="connsiteX254" fmla="*/ 87258 w 11269336"/>
              <a:gd name="connsiteY254" fmla="*/ 2285511 h 2323145"/>
              <a:gd name="connsiteX255" fmla="*/ 23798 w 11269336"/>
              <a:gd name="connsiteY255" fmla="*/ 2281822 h 2323145"/>
              <a:gd name="connsiteX256" fmla="*/ 0 w 11269336"/>
              <a:gd name="connsiteY256" fmla="*/ 2285369 h 2323145"/>
              <a:gd name="connsiteX257" fmla="*/ 0 w 11269336"/>
              <a:gd name="connsiteY25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05765 w 11269336"/>
              <a:gd name="connsiteY146" fmla="*/ 2199902 h 2323145"/>
              <a:gd name="connsiteX147" fmla="*/ 4401354 w 11269336"/>
              <a:gd name="connsiteY147" fmla="*/ 2194745 h 2323145"/>
              <a:gd name="connsiteX148" fmla="*/ 4366646 w 11269336"/>
              <a:gd name="connsiteY148" fmla="*/ 2198564 h 2323145"/>
              <a:gd name="connsiteX149" fmla="*/ 4354009 w 11269336"/>
              <a:gd name="connsiteY149" fmla="*/ 2204984 h 2323145"/>
              <a:gd name="connsiteX150" fmla="*/ 4348284 w 11269336"/>
              <a:gd name="connsiteY150" fmla="*/ 2205270 h 2323145"/>
              <a:gd name="connsiteX151" fmla="*/ 4333906 w 11269336"/>
              <a:gd name="connsiteY151" fmla="*/ 2205251 h 2323145"/>
              <a:gd name="connsiteX152" fmla="*/ 4308819 w 11269336"/>
              <a:gd name="connsiteY152" fmla="*/ 2203822 h 2323145"/>
              <a:gd name="connsiteX153" fmla="*/ 4301210 w 11269336"/>
              <a:gd name="connsiteY153" fmla="*/ 2204456 h 2323145"/>
              <a:gd name="connsiteX154" fmla="*/ 4283095 w 11269336"/>
              <a:gd name="connsiteY154" fmla="*/ 2198177 h 2323145"/>
              <a:gd name="connsiteX155" fmla="*/ 4250119 w 11269336"/>
              <a:gd name="connsiteY155" fmla="*/ 2196342 h 2323145"/>
              <a:gd name="connsiteX156" fmla="*/ 4189203 w 11269336"/>
              <a:gd name="connsiteY156" fmla="*/ 2178994 h 2323145"/>
              <a:gd name="connsiteX157" fmla="*/ 4154035 w 11269336"/>
              <a:gd name="connsiteY157" fmla="*/ 2171950 h 2323145"/>
              <a:gd name="connsiteX158" fmla="*/ 4129569 w 11269336"/>
              <a:gd name="connsiteY158" fmla="*/ 2163850 h 2323145"/>
              <a:gd name="connsiteX159" fmla="*/ 4061250 w 11269336"/>
              <a:gd name="connsiteY159" fmla="*/ 2159236 h 2323145"/>
              <a:gd name="connsiteX160" fmla="*/ 3945480 w 11269336"/>
              <a:gd name="connsiteY160" fmla="*/ 2158279 h 2323145"/>
              <a:gd name="connsiteX161" fmla="*/ 3921468 w 11269336"/>
              <a:gd name="connsiteY161" fmla="*/ 2156588 h 2323145"/>
              <a:gd name="connsiteX162" fmla="*/ 3903348 w 11269336"/>
              <a:gd name="connsiteY162" fmla="*/ 2149220 h 2323145"/>
              <a:gd name="connsiteX163" fmla="*/ 3901342 w 11269336"/>
              <a:gd name="connsiteY163" fmla="*/ 2142355 h 2323145"/>
              <a:gd name="connsiteX164" fmla="*/ 3888539 w 11269336"/>
              <a:gd name="connsiteY164" fmla="*/ 2140476 h 2323145"/>
              <a:gd name="connsiteX165" fmla="*/ 3885662 w 11269336"/>
              <a:gd name="connsiteY165" fmla="*/ 2138740 h 2323145"/>
              <a:gd name="connsiteX166" fmla="*/ 3868627 w 11269336"/>
              <a:gd name="connsiteY166" fmla="*/ 2130023 h 2323145"/>
              <a:gd name="connsiteX167" fmla="*/ 3819177 w 11269336"/>
              <a:gd name="connsiteY167" fmla="*/ 2142111 h 2323145"/>
              <a:gd name="connsiteX168" fmla="*/ 3769100 w 11269336"/>
              <a:gd name="connsiteY168" fmla="*/ 2131731 h 2323145"/>
              <a:gd name="connsiteX169" fmla="*/ 3562752 w 11269336"/>
              <a:gd name="connsiteY169" fmla="*/ 2131785 h 2323145"/>
              <a:gd name="connsiteX170" fmla="*/ 3541402 w 11269336"/>
              <a:gd name="connsiteY170" fmla="*/ 2106821 h 2323145"/>
              <a:gd name="connsiteX171" fmla="*/ 3365341 w 11269336"/>
              <a:gd name="connsiteY171" fmla="*/ 2077638 h 2323145"/>
              <a:gd name="connsiteX172" fmla="*/ 3170922 w 11269336"/>
              <a:gd name="connsiteY172" fmla="*/ 2115957 h 2323145"/>
              <a:gd name="connsiteX173" fmla="*/ 3156256 w 11269336"/>
              <a:gd name="connsiteY173" fmla="*/ 2124773 h 2323145"/>
              <a:gd name="connsiteX174" fmla="*/ 3140298 w 11269336"/>
              <a:gd name="connsiteY174" fmla="*/ 2129182 h 2323145"/>
              <a:gd name="connsiteX175" fmla="*/ 3138514 w 11269336"/>
              <a:gd name="connsiteY175" fmla="*/ 2128069 h 2323145"/>
              <a:gd name="connsiteX176" fmla="*/ 3120467 w 11269336"/>
              <a:gd name="connsiteY176" fmla="*/ 2128281 h 2323145"/>
              <a:gd name="connsiteX177" fmla="*/ 3116175 w 11269336"/>
              <a:gd name="connsiteY177" fmla="*/ 2131633 h 2323145"/>
              <a:gd name="connsiteX178" fmla="*/ 3103685 w 11269336"/>
              <a:gd name="connsiteY178" fmla="*/ 2132814 h 2323145"/>
              <a:gd name="connsiteX179" fmla="*/ 3078794 w 11269336"/>
              <a:gd name="connsiteY179" fmla="*/ 2137935 h 2323145"/>
              <a:gd name="connsiteX180" fmla="*/ 3074407 w 11269336"/>
              <a:gd name="connsiteY180" fmla="*/ 2136274 h 2323145"/>
              <a:gd name="connsiteX181" fmla="*/ 3037285 w 11269336"/>
              <a:gd name="connsiteY181" fmla="*/ 2139919 h 2323145"/>
              <a:gd name="connsiteX182" fmla="*/ 3036901 w 11269336"/>
              <a:gd name="connsiteY182" fmla="*/ 2138726 h 2323145"/>
              <a:gd name="connsiteX183" fmla="*/ 3026996 w 11269336"/>
              <a:gd name="connsiteY183" fmla="*/ 2134322 h 2323145"/>
              <a:gd name="connsiteX184" fmla="*/ 3007772 w 11269336"/>
              <a:gd name="connsiteY184" fmla="*/ 2128742 h 2323145"/>
              <a:gd name="connsiteX185" fmla="*/ 2965030 w 11269336"/>
              <a:gd name="connsiteY185" fmla="*/ 2100494 h 2323145"/>
              <a:gd name="connsiteX186" fmla="*/ 2926342 w 11269336"/>
              <a:gd name="connsiteY186" fmla="*/ 2104155 h 2323145"/>
              <a:gd name="connsiteX187" fmla="*/ 2918608 w 11269336"/>
              <a:gd name="connsiteY187" fmla="*/ 2104215 h 2323145"/>
              <a:gd name="connsiteX188" fmla="*/ 2918475 w 11269336"/>
              <a:gd name="connsiteY188" fmla="*/ 2103937 h 2323145"/>
              <a:gd name="connsiteX189" fmla="*/ 2910360 w 11269336"/>
              <a:gd name="connsiteY189" fmla="*/ 2103444 h 2323145"/>
              <a:gd name="connsiteX190" fmla="*/ 2904507 w 11269336"/>
              <a:gd name="connsiteY190" fmla="*/ 2104326 h 2323145"/>
              <a:gd name="connsiteX191" fmla="*/ 2889503 w 11269336"/>
              <a:gd name="connsiteY191" fmla="*/ 2104443 h 2323145"/>
              <a:gd name="connsiteX192" fmla="*/ 2884480 w 11269336"/>
              <a:gd name="connsiteY192" fmla="*/ 2102626 h 2323145"/>
              <a:gd name="connsiteX193" fmla="*/ 2882689 w 11269336"/>
              <a:gd name="connsiteY193" fmla="*/ 2099228 h 2323145"/>
              <a:gd name="connsiteX194" fmla="*/ 2881291 w 11269336"/>
              <a:gd name="connsiteY194" fmla="*/ 2099618 h 2323145"/>
              <a:gd name="connsiteX195" fmla="*/ 2853979 w 11269336"/>
              <a:gd name="connsiteY195" fmla="*/ 2090388 h 2323145"/>
              <a:gd name="connsiteX196" fmla="*/ 2791790 w 11269336"/>
              <a:gd name="connsiteY196" fmla="*/ 2080332 h 2323145"/>
              <a:gd name="connsiteX197" fmla="*/ 2755844 w 11269336"/>
              <a:gd name="connsiteY197" fmla="*/ 2078874 h 2323145"/>
              <a:gd name="connsiteX198" fmla="*/ 2657742 w 11269336"/>
              <a:gd name="connsiteY198" fmla="*/ 2070179 h 2323145"/>
              <a:gd name="connsiteX199" fmla="*/ 2559549 w 11269336"/>
              <a:gd name="connsiteY199" fmla="*/ 2057873 h 2323145"/>
              <a:gd name="connsiteX200" fmla="*/ 2512054 w 11269336"/>
              <a:gd name="connsiteY200" fmla="*/ 2031671 h 2323145"/>
              <a:gd name="connsiteX201" fmla="*/ 2506437 w 11269336"/>
              <a:gd name="connsiteY201" fmla="*/ 2030918 h 2323145"/>
              <a:gd name="connsiteX202" fmla="*/ 2491752 w 11269336"/>
              <a:gd name="connsiteY202" fmla="*/ 2033906 h 2323145"/>
              <a:gd name="connsiteX203" fmla="*/ 2486338 w 11269336"/>
              <a:gd name="connsiteY203" fmla="*/ 2035862 h 2323145"/>
              <a:gd name="connsiteX204" fmla="*/ 2478186 w 11269336"/>
              <a:gd name="connsiteY204" fmla="*/ 2036953 h 2323145"/>
              <a:gd name="connsiteX205" fmla="*/ 2477950 w 11269336"/>
              <a:gd name="connsiteY205" fmla="*/ 2036715 h 2323145"/>
              <a:gd name="connsiteX206" fmla="*/ 2470381 w 11269336"/>
              <a:gd name="connsiteY206" fmla="*/ 2038256 h 2323145"/>
              <a:gd name="connsiteX207" fmla="*/ 2433781 w 11269336"/>
              <a:gd name="connsiteY207" fmla="*/ 2049140 h 2323145"/>
              <a:gd name="connsiteX208" fmla="*/ 2381172 w 11269336"/>
              <a:gd name="connsiteY208" fmla="*/ 2030645 h 2323145"/>
              <a:gd name="connsiteX209" fmla="*/ 2360198 w 11269336"/>
              <a:gd name="connsiteY209" fmla="*/ 2029059 h 2323145"/>
              <a:gd name="connsiteX210" fmla="*/ 2348815 w 11269336"/>
              <a:gd name="connsiteY210" fmla="*/ 2026798 h 2323145"/>
              <a:gd name="connsiteX211" fmla="*/ 2347988 w 11269336"/>
              <a:gd name="connsiteY211" fmla="*/ 2025745 h 2323145"/>
              <a:gd name="connsiteX212" fmla="*/ 2312920 w 11269336"/>
              <a:gd name="connsiteY212" fmla="*/ 2036311 h 2323145"/>
              <a:gd name="connsiteX213" fmla="*/ 2307986 w 11269336"/>
              <a:gd name="connsiteY213" fmla="*/ 2035583 h 2323145"/>
              <a:gd name="connsiteX214" fmla="*/ 2285481 w 11269336"/>
              <a:gd name="connsiteY214" fmla="*/ 2045197 h 2323145"/>
              <a:gd name="connsiteX215" fmla="*/ 2273666 w 11269336"/>
              <a:gd name="connsiteY215" fmla="*/ 2048710 h 2323145"/>
              <a:gd name="connsiteX216" fmla="*/ 2270719 w 11269336"/>
              <a:gd name="connsiteY216" fmla="*/ 2052702 h 2323145"/>
              <a:gd name="connsiteX217" fmla="*/ 2253080 w 11269336"/>
              <a:gd name="connsiteY217" fmla="*/ 2056363 h 2323145"/>
              <a:gd name="connsiteX218" fmla="*/ 2250906 w 11269336"/>
              <a:gd name="connsiteY218" fmla="*/ 2055654 h 2323145"/>
              <a:gd name="connsiteX219" fmla="*/ 2236905 w 11269336"/>
              <a:gd name="connsiteY219" fmla="*/ 2062882 h 2323145"/>
              <a:gd name="connsiteX220" fmla="*/ 2225830 w 11269336"/>
              <a:gd name="connsiteY220" fmla="*/ 2074027 h 2323145"/>
              <a:gd name="connsiteX221" fmla="*/ 2073776 w 11269336"/>
              <a:gd name="connsiteY221" fmla="*/ 2089244 h 2323145"/>
              <a:gd name="connsiteX222" fmla="*/ 1948256 w 11269336"/>
              <a:gd name="connsiteY222" fmla="*/ 2146616 h 2323145"/>
              <a:gd name="connsiteX223" fmla="*/ 1865582 w 11269336"/>
              <a:gd name="connsiteY223" fmla="*/ 2153738 h 2323145"/>
              <a:gd name="connsiteX224" fmla="*/ 1835210 w 11269336"/>
              <a:gd name="connsiteY224" fmla="*/ 2134244 h 2323145"/>
              <a:gd name="connsiteX225" fmla="*/ 1632661 w 11269336"/>
              <a:gd name="connsiteY225" fmla="*/ 2173882 h 2323145"/>
              <a:gd name="connsiteX226" fmla="*/ 1579590 w 11269336"/>
              <a:gd name="connsiteY226" fmla="*/ 2173680 h 2323145"/>
              <a:gd name="connsiteX227" fmla="*/ 1535601 w 11269336"/>
              <a:gd name="connsiteY227" fmla="*/ 2194590 h 2323145"/>
              <a:gd name="connsiteX228" fmla="*/ 1515594 w 11269336"/>
              <a:gd name="connsiteY228" fmla="*/ 2189622 h 2323145"/>
              <a:gd name="connsiteX229" fmla="*/ 1512113 w 11269336"/>
              <a:gd name="connsiteY229" fmla="*/ 2188534 h 2323145"/>
              <a:gd name="connsiteX230" fmla="*/ 1498838 w 11269336"/>
              <a:gd name="connsiteY230" fmla="*/ 2189213 h 2323145"/>
              <a:gd name="connsiteX231" fmla="*/ 1494279 w 11269336"/>
              <a:gd name="connsiteY231" fmla="*/ 2183112 h 2323145"/>
              <a:gd name="connsiteX232" fmla="*/ 1473714 w 11269336"/>
              <a:gd name="connsiteY232" fmla="*/ 2179625 h 2323145"/>
              <a:gd name="connsiteX233" fmla="*/ 1449503 w 11269336"/>
              <a:gd name="connsiteY233" fmla="*/ 2182633 h 2323145"/>
              <a:gd name="connsiteX234" fmla="*/ 1266687 w 11269336"/>
              <a:gd name="connsiteY234" fmla="*/ 2212688 h 2323145"/>
              <a:gd name="connsiteX235" fmla="*/ 1239614 w 11269336"/>
              <a:gd name="connsiteY235" fmla="*/ 2209727 h 2323145"/>
              <a:gd name="connsiteX236" fmla="*/ 1202436 w 11269336"/>
              <a:gd name="connsiteY236" fmla="*/ 2209817 h 2323145"/>
              <a:gd name="connsiteX237" fmla="*/ 1136097 w 11269336"/>
              <a:gd name="connsiteY237" fmla="*/ 2205112 h 2323145"/>
              <a:gd name="connsiteX238" fmla="*/ 988232 w 11269336"/>
              <a:gd name="connsiteY238" fmla="*/ 2235635 h 2323145"/>
              <a:gd name="connsiteX239" fmla="*/ 981959 w 11269336"/>
              <a:gd name="connsiteY239" fmla="*/ 2231607 h 2323145"/>
              <a:gd name="connsiteX240" fmla="*/ 938600 w 11269336"/>
              <a:gd name="connsiteY240" fmla="*/ 2238113 h 2323145"/>
              <a:gd name="connsiteX241" fmla="*/ 791788 w 11269336"/>
              <a:gd name="connsiteY241" fmla="*/ 2293224 h 2323145"/>
              <a:gd name="connsiteX242" fmla="*/ 706914 w 11269336"/>
              <a:gd name="connsiteY242" fmla="*/ 2305046 h 2323145"/>
              <a:gd name="connsiteX243" fmla="*/ 675971 w 11269336"/>
              <a:gd name="connsiteY243" fmla="*/ 2304030 h 2323145"/>
              <a:gd name="connsiteX244" fmla="*/ 624180 w 11269336"/>
              <a:gd name="connsiteY244" fmla="*/ 2302650 h 2323145"/>
              <a:gd name="connsiteX245" fmla="*/ 583453 w 11269336"/>
              <a:gd name="connsiteY245" fmla="*/ 2288788 h 2323145"/>
              <a:gd name="connsiteX246" fmla="*/ 540946 w 11269336"/>
              <a:gd name="connsiteY246" fmla="*/ 2292721 h 2323145"/>
              <a:gd name="connsiteX247" fmla="*/ 533680 w 11269336"/>
              <a:gd name="connsiteY247" fmla="*/ 2310233 h 2323145"/>
              <a:gd name="connsiteX248" fmla="*/ 487366 w 11269336"/>
              <a:gd name="connsiteY248" fmla="*/ 2309053 h 2323145"/>
              <a:gd name="connsiteX249" fmla="*/ 416820 w 11269336"/>
              <a:gd name="connsiteY249" fmla="*/ 2305443 h 2323145"/>
              <a:gd name="connsiteX250" fmla="*/ 376805 w 11269336"/>
              <a:gd name="connsiteY250" fmla="*/ 2307647 h 2323145"/>
              <a:gd name="connsiteX251" fmla="*/ 266777 w 11269336"/>
              <a:gd name="connsiteY251" fmla="*/ 2309012 h 2323145"/>
              <a:gd name="connsiteX252" fmla="*/ 156013 w 11269336"/>
              <a:gd name="connsiteY252" fmla="*/ 2306832 h 2323145"/>
              <a:gd name="connsiteX253" fmla="*/ 87258 w 11269336"/>
              <a:gd name="connsiteY253" fmla="*/ 2285511 h 2323145"/>
              <a:gd name="connsiteX254" fmla="*/ 23798 w 11269336"/>
              <a:gd name="connsiteY254" fmla="*/ 2281822 h 2323145"/>
              <a:gd name="connsiteX255" fmla="*/ 0 w 11269336"/>
              <a:gd name="connsiteY255" fmla="*/ 2285369 h 2323145"/>
              <a:gd name="connsiteX256" fmla="*/ 0 w 11269336"/>
              <a:gd name="connsiteY25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05765 w 11269336"/>
              <a:gd name="connsiteY145" fmla="*/ 2199902 h 2323145"/>
              <a:gd name="connsiteX146" fmla="*/ 4401354 w 11269336"/>
              <a:gd name="connsiteY146" fmla="*/ 2194745 h 2323145"/>
              <a:gd name="connsiteX147" fmla="*/ 4366646 w 11269336"/>
              <a:gd name="connsiteY147" fmla="*/ 2198564 h 2323145"/>
              <a:gd name="connsiteX148" fmla="*/ 4354009 w 11269336"/>
              <a:gd name="connsiteY148" fmla="*/ 2204984 h 2323145"/>
              <a:gd name="connsiteX149" fmla="*/ 4348284 w 11269336"/>
              <a:gd name="connsiteY149" fmla="*/ 2205270 h 2323145"/>
              <a:gd name="connsiteX150" fmla="*/ 4333906 w 11269336"/>
              <a:gd name="connsiteY150" fmla="*/ 2205251 h 2323145"/>
              <a:gd name="connsiteX151" fmla="*/ 4308819 w 11269336"/>
              <a:gd name="connsiteY151" fmla="*/ 2203822 h 2323145"/>
              <a:gd name="connsiteX152" fmla="*/ 4301210 w 11269336"/>
              <a:gd name="connsiteY152" fmla="*/ 2204456 h 2323145"/>
              <a:gd name="connsiteX153" fmla="*/ 4283095 w 11269336"/>
              <a:gd name="connsiteY153" fmla="*/ 2198177 h 2323145"/>
              <a:gd name="connsiteX154" fmla="*/ 4250119 w 11269336"/>
              <a:gd name="connsiteY154" fmla="*/ 2196342 h 2323145"/>
              <a:gd name="connsiteX155" fmla="*/ 4189203 w 11269336"/>
              <a:gd name="connsiteY155" fmla="*/ 2178994 h 2323145"/>
              <a:gd name="connsiteX156" fmla="*/ 4154035 w 11269336"/>
              <a:gd name="connsiteY156" fmla="*/ 2171950 h 2323145"/>
              <a:gd name="connsiteX157" fmla="*/ 4129569 w 11269336"/>
              <a:gd name="connsiteY157" fmla="*/ 2163850 h 2323145"/>
              <a:gd name="connsiteX158" fmla="*/ 4061250 w 11269336"/>
              <a:gd name="connsiteY158" fmla="*/ 2159236 h 2323145"/>
              <a:gd name="connsiteX159" fmla="*/ 3945480 w 11269336"/>
              <a:gd name="connsiteY159" fmla="*/ 2158279 h 2323145"/>
              <a:gd name="connsiteX160" fmla="*/ 3921468 w 11269336"/>
              <a:gd name="connsiteY160" fmla="*/ 2156588 h 2323145"/>
              <a:gd name="connsiteX161" fmla="*/ 3903348 w 11269336"/>
              <a:gd name="connsiteY161" fmla="*/ 2149220 h 2323145"/>
              <a:gd name="connsiteX162" fmla="*/ 3901342 w 11269336"/>
              <a:gd name="connsiteY162" fmla="*/ 2142355 h 2323145"/>
              <a:gd name="connsiteX163" fmla="*/ 3888539 w 11269336"/>
              <a:gd name="connsiteY163" fmla="*/ 2140476 h 2323145"/>
              <a:gd name="connsiteX164" fmla="*/ 3885662 w 11269336"/>
              <a:gd name="connsiteY164" fmla="*/ 2138740 h 2323145"/>
              <a:gd name="connsiteX165" fmla="*/ 3868627 w 11269336"/>
              <a:gd name="connsiteY165" fmla="*/ 2130023 h 2323145"/>
              <a:gd name="connsiteX166" fmla="*/ 3819177 w 11269336"/>
              <a:gd name="connsiteY166" fmla="*/ 2142111 h 2323145"/>
              <a:gd name="connsiteX167" fmla="*/ 3769100 w 11269336"/>
              <a:gd name="connsiteY167" fmla="*/ 2131731 h 2323145"/>
              <a:gd name="connsiteX168" fmla="*/ 3562752 w 11269336"/>
              <a:gd name="connsiteY168" fmla="*/ 2131785 h 2323145"/>
              <a:gd name="connsiteX169" fmla="*/ 3541402 w 11269336"/>
              <a:gd name="connsiteY169" fmla="*/ 2106821 h 2323145"/>
              <a:gd name="connsiteX170" fmla="*/ 3365341 w 11269336"/>
              <a:gd name="connsiteY170" fmla="*/ 2077638 h 2323145"/>
              <a:gd name="connsiteX171" fmla="*/ 3170922 w 11269336"/>
              <a:gd name="connsiteY171" fmla="*/ 2115957 h 2323145"/>
              <a:gd name="connsiteX172" fmla="*/ 3156256 w 11269336"/>
              <a:gd name="connsiteY172" fmla="*/ 2124773 h 2323145"/>
              <a:gd name="connsiteX173" fmla="*/ 3140298 w 11269336"/>
              <a:gd name="connsiteY173" fmla="*/ 2129182 h 2323145"/>
              <a:gd name="connsiteX174" fmla="*/ 3138514 w 11269336"/>
              <a:gd name="connsiteY174" fmla="*/ 2128069 h 2323145"/>
              <a:gd name="connsiteX175" fmla="*/ 3120467 w 11269336"/>
              <a:gd name="connsiteY175" fmla="*/ 2128281 h 2323145"/>
              <a:gd name="connsiteX176" fmla="*/ 3116175 w 11269336"/>
              <a:gd name="connsiteY176" fmla="*/ 2131633 h 2323145"/>
              <a:gd name="connsiteX177" fmla="*/ 3103685 w 11269336"/>
              <a:gd name="connsiteY177" fmla="*/ 2132814 h 2323145"/>
              <a:gd name="connsiteX178" fmla="*/ 3078794 w 11269336"/>
              <a:gd name="connsiteY178" fmla="*/ 2137935 h 2323145"/>
              <a:gd name="connsiteX179" fmla="*/ 3074407 w 11269336"/>
              <a:gd name="connsiteY179" fmla="*/ 2136274 h 2323145"/>
              <a:gd name="connsiteX180" fmla="*/ 3037285 w 11269336"/>
              <a:gd name="connsiteY180" fmla="*/ 2139919 h 2323145"/>
              <a:gd name="connsiteX181" fmla="*/ 3036901 w 11269336"/>
              <a:gd name="connsiteY181" fmla="*/ 2138726 h 2323145"/>
              <a:gd name="connsiteX182" fmla="*/ 3026996 w 11269336"/>
              <a:gd name="connsiteY182" fmla="*/ 2134322 h 2323145"/>
              <a:gd name="connsiteX183" fmla="*/ 3007772 w 11269336"/>
              <a:gd name="connsiteY183" fmla="*/ 2128742 h 2323145"/>
              <a:gd name="connsiteX184" fmla="*/ 2965030 w 11269336"/>
              <a:gd name="connsiteY184" fmla="*/ 2100494 h 2323145"/>
              <a:gd name="connsiteX185" fmla="*/ 2926342 w 11269336"/>
              <a:gd name="connsiteY185" fmla="*/ 2104155 h 2323145"/>
              <a:gd name="connsiteX186" fmla="*/ 2918608 w 11269336"/>
              <a:gd name="connsiteY186" fmla="*/ 2104215 h 2323145"/>
              <a:gd name="connsiteX187" fmla="*/ 2918475 w 11269336"/>
              <a:gd name="connsiteY187" fmla="*/ 2103937 h 2323145"/>
              <a:gd name="connsiteX188" fmla="*/ 2910360 w 11269336"/>
              <a:gd name="connsiteY188" fmla="*/ 2103444 h 2323145"/>
              <a:gd name="connsiteX189" fmla="*/ 2904507 w 11269336"/>
              <a:gd name="connsiteY189" fmla="*/ 2104326 h 2323145"/>
              <a:gd name="connsiteX190" fmla="*/ 2889503 w 11269336"/>
              <a:gd name="connsiteY190" fmla="*/ 2104443 h 2323145"/>
              <a:gd name="connsiteX191" fmla="*/ 2884480 w 11269336"/>
              <a:gd name="connsiteY191" fmla="*/ 2102626 h 2323145"/>
              <a:gd name="connsiteX192" fmla="*/ 2882689 w 11269336"/>
              <a:gd name="connsiteY192" fmla="*/ 2099228 h 2323145"/>
              <a:gd name="connsiteX193" fmla="*/ 2881291 w 11269336"/>
              <a:gd name="connsiteY193" fmla="*/ 2099618 h 2323145"/>
              <a:gd name="connsiteX194" fmla="*/ 2853979 w 11269336"/>
              <a:gd name="connsiteY194" fmla="*/ 2090388 h 2323145"/>
              <a:gd name="connsiteX195" fmla="*/ 2791790 w 11269336"/>
              <a:gd name="connsiteY195" fmla="*/ 2080332 h 2323145"/>
              <a:gd name="connsiteX196" fmla="*/ 2755844 w 11269336"/>
              <a:gd name="connsiteY196" fmla="*/ 2078874 h 2323145"/>
              <a:gd name="connsiteX197" fmla="*/ 2657742 w 11269336"/>
              <a:gd name="connsiteY197" fmla="*/ 2070179 h 2323145"/>
              <a:gd name="connsiteX198" fmla="*/ 2559549 w 11269336"/>
              <a:gd name="connsiteY198" fmla="*/ 2057873 h 2323145"/>
              <a:gd name="connsiteX199" fmla="*/ 2512054 w 11269336"/>
              <a:gd name="connsiteY199" fmla="*/ 2031671 h 2323145"/>
              <a:gd name="connsiteX200" fmla="*/ 2506437 w 11269336"/>
              <a:gd name="connsiteY200" fmla="*/ 2030918 h 2323145"/>
              <a:gd name="connsiteX201" fmla="*/ 2491752 w 11269336"/>
              <a:gd name="connsiteY201" fmla="*/ 2033906 h 2323145"/>
              <a:gd name="connsiteX202" fmla="*/ 2486338 w 11269336"/>
              <a:gd name="connsiteY202" fmla="*/ 2035862 h 2323145"/>
              <a:gd name="connsiteX203" fmla="*/ 2478186 w 11269336"/>
              <a:gd name="connsiteY203" fmla="*/ 2036953 h 2323145"/>
              <a:gd name="connsiteX204" fmla="*/ 2477950 w 11269336"/>
              <a:gd name="connsiteY204" fmla="*/ 2036715 h 2323145"/>
              <a:gd name="connsiteX205" fmla="*/ 2470381 w 11269336"/>
              <a:gd name="connsiteY205" fmla="*/ 2038256 h 2323145"/>
              <a:gd name="connsiteX206" fmla="*/ 2433781 w 11269336"/>
              <a:gd name="connsiteY206" fmla="*/ 2049140 h 2323145"/>
              <a:gd name="connsiteX207" fmla="*/ 2381172 w 11269336"/>
              <a:gd name="connsiteY207" fmla="*/ 2030645 h 2323145"/>
              <a:gd name="connsiteX208" fmla="*/ 2360198 w 11269336"/>
              <a:gd name="connsiteY208" fmla="*/ 2029059 h 2323145"/>
              <a:gd name="connsiteX209" fmla="*/ 2348815 w 11269336"/>
              <a:gd name="connsiteY209" fmla="*/ 2026798 h 2323145"/>
              <a:gd name="connsiteX210" fmla="*/ 2347988 w 11269336"/>
              <a:gd name="connsiteY210" fmla="*/ 2025745 h 2323145"/>
              <a:gd name="connsiteX211" fmla="*/ 2312920 w 11269336"/>
              <a:gd name="connsiteY211" fmla="*/ 2036311 h 2323145"/>
              <a:gd name="connsiteX212" fmla="*/ 2307986 w 11269336"/>
              <a:gd name="connsiteY212" fmla="*/ 2035583 h 2323145"/>
              <a:gd name="connsiteX213" fmla="*/ 2285481 w 11269336"/>
              <a:gd name="connsiteY213" fmla="*/ 2045197 h 2323145"/>
              <a:gd name="connsiteX214" fmla="*/ 2273666 w 11269336"/>
              <a:gd name="connsiteY214" fmla="*/ 2048710 h 2323145"/>
              <a:gd name="connsiteX215" fmla="*/ 2270719 w 11269336"/>
              <a:gd name="connsiteY215" fmla="*/ 2052702 h 2323145"/>
              <a:gd name="connsiteX216" fmla="*/ 2253080 w 11269336"/>
              <a:gd name="connsiteY216" fmla="*/ 2056363 h 2323145"/>
              <a:gd name="connsiteX217" fmla="*/ 2250906 w 11269336"/>
              <a:gd name="connsiteY217" fmla="*/ 2055654 h 2323145"/>
              <a:gd name="connsiteX218" fmla="*/ 2236905 w 11269336"/>
              <a:gd name="connsiteY218" fmla="*/ 2062882 h 2323145"/>
              <a:gd name="connsiteX219" fmla="*/ 2225830 w 11269336"/>
              <a:gd name="connsiteY219" fmla="*/ 2074027 h 2323145"/>
              <a:gd name="connsiteX220" fmla="*/ 2073776 w 11269336"/>
              <a:gd name="connsiteY220" fmla="*/ 2089244 h 2323145"/>
              <a:gd name="connsiteX221" fmla="*/ 1948256 w 11269336"/>
              <a:gd name="connsiteY221" fmla="*/ 2146616 h 2323145"/>
              <a:gd name="connsiteX222" fmla="*/ 1865582 w 11269336"/>
              <a:gd name="connsiteY222" fmla="*/ 2153738 h 2323145"/>
              <a:gd name="connsiteX223" fmla="*/ 1835210 w 11269336"/>
              <a:gd name="connsiteY223" fmla="*/ 2134244 h 2323145"/>
              <a:gd name="connsiteX224" fmla="*/ 1632661 w 11269336"/>
              <a:gd name="connsiteY224" fmla="*/ 2173882 h 2323145"/>
              <a:gd name="connsiteX225" fmla="*/ 1579590 w 11269336"/>
              <a:gd name="connsiteY225" fmla="*/ 2173680 h 2323145"/>
              <a:gd name="connsiteX226" fmla="*/ 1535601 w 11269336"/>
              <a:gd name="connsiteY226" fmla="*/ 2194590 h 2323145"/>
              <a:gd name="connsiteX227" fmla="*/ 1515594 w 11269336"/>
              <a:gd name="connsiteY227" fmla="*/ 2189622 h 2323145"/>
              <a:gd name="connsiteX228" fmla="*/ 1512113 w 11269336"/>
              <a:gd name="connsiteY228" fmla="*/ 2188534 h 2323145"/>
              <a:gd name="connsiteX229" fmla="*/ 1498838 w 11269336"/>
              <a:gd name="connsiteY229" fmla="*/ 2189213 h 2323145"/>
              <a:gd name="connsiteX230" fmla="*/ 1494279 w 11269336"/>
              <a:gd name="connsiteY230" fmla="*/ 2183112 h 2323145"/>
              <a:gd name="connsiteX231" fmla="*/ 1473714 w 11269336"/>
              <a:gd name="connsiteY231" fmla="*/ 2179625 h 2323145"/>
              <a:gd name="connsiteX232" fmla="*/ 1449503 w 11269336"/>
              <a:gd name="connsiteY232" fmla="*/ 2182633 h 2323145"/>
              <a:gd name="connsiteX233" fmla="*/ 1266687 w 11269336"/>
              <a:gd name="connsiteY233" fmla="*/ 2212688 h 2323145"/>
              <a:gd name="connsiteX234" fmla="*/ 1239614 w 11269336"/>
              <a:gd name="connsiteY234" fmla="*/ 2209727 h 2323145"/>
              <a:gd name="connsiteX235" fmla="*/ 1202436 w 11269336"/>
              <a:gd name="connsiteY235" fmla="*/ 2209817 h 2323145"/>
              <a:gd name="connsiteX236" fmla="*/ 1136097 w 11269336"/>
              <a:gd name="connsiteY236" fmla="*/ 2205112 h 2323145"/>
              <a:gd name="connsiteX237" fmla="*/ 988232 w 11269336"/>
              <a:gd name="connsiteY237" fmla="*/ 2235635 h 2323145"/>
              <a:gd name="connsiteX238" fmla="*/ 981959 w 11269336"/>
              <a:gd name="connsiteY238" fmla="*/ 2231607 h 2323145"/>
              <a:gd name="connsiteX239" fmla="*/ 938600 w 11269336"/>
              <a:gd name="connsiteY239" fmla="*/ 2238113 h 2323145"/>
              <a:gd name="connsiteX240" fmla="*/ 791788 w 11269336"/>
              <a:gd name="connsiteY240" fmla="*/ 2293224 h 2323145"/>
              <a:gd name="connsiteX241" fmla="*/ 706914 w 11269336"/>
              <a:gd name="connsiteY241" fmla="*/ 2305046 h 2323145"/>
              <a:gd name="connsiteX242" fmla="*/ 675971 w 11269336"/>
              <a:gd name="connsiteY242" fmla="*/ 2304030 h 2323145"/>
              <a:gd name="connsiteX243" fmla="*/ 624180 w 11269336"/>
              <a:gd name="connsiteY243" fmla="*/ 2302650 h 2323145"/>
              <a:gd name="connsiteX244" fmla="*/ 583453 w 11269336"/>
              <a:gd name="connsiteY244" fmla="*/ 2288788 h 2323145"/>
              <a:gd name="connsiteX245" fmla="*/ 540946 w 11269336"/>
              <a:gd name="connsiteY245" fmla="*/ 2292721 h 2323145"/>
              <a:gd name="connsiteX246" fmla="*/ 533680 w 11269336"/>
              <a:gd name="connsiteY246" fmla="*/ 2310233 h 2323145"/>
              <a:gd name="connsiteX247" fmla="*/ 487366 w 11269336"/>
              <a:gd name="connsiteY247" fmla="*/ 2309053 h 2323145"/>
              <a:gd name="connsiteX248" fmla="*/ 416820 w 11269336"/>
              <a:gd name="connsiteY248" fmla="*/ 2305443 h 2323145"/>
              <a:gd name="connsiteX249" fmla="*/ 376805 w 11269336"/>
              <a:gd name="connsiteY249" fmla="*/ 2307647 h 2323145"/>
              <a:gd name="connsiteX250" fmla="*/ 266777 w 11269336"/>
              <a:gd name="connsiteY250" fmla="*/ 2309012 h 2323145"/>
              <a:gd name="connsiteX251" fmla="*/ 156013 w 11269336"/>
              <a:gd name="connsiteY251" fmla="*/ 2306832 h 2323145"/>
              <a:gd name="connsiteX252" fmla="*/ 87258 w 11269336"/>
              <a:gd name="connsiteY252" fmla="*/ 2285511 h 2323145"/>
              <a:gd name="connsiteX253" fmla="*/ 23798 w 11269336"/>
              <a:gd name="connsiteY253" fmla="*/ 2281822 h 2323145"/>
              <a:gd name="connsiteX254" fmla="*/ 0 w 11269336"/>
              <a:gd name="connsiteY254" fmla="*/ 2285369 h 2323145"/>
              <a:gd name="connsiteX255" fmla="*/ 0 w 11269336"/>
              <a:gd name="connsiteY25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05765 w 11269336"/>
              <a:gd name="connsiteY144" fmla="*/ 2199902 h 2323145"/>
              <a:gd name="connsiteX145" fmla="*/ 4401354 w 11269336"/>
              <a:gd name="connsiteY145" fmla="*/ 2194745 h 2323145"/>
              <a:gd name="connsiteX146" fmla="*/ 4366646 w 11269336"/>
              <a:gd name="connsiteY146" fmla="*/ 2198564 h 2323145"/>
              <a:gd name="connsiteX147" fmla="*/ 4354009 w 11269336"/>
              <a:gd name="connsiteY147" fmla="*/ 2204984 h 2323145"/>
              <a:gd name="connsiteX148" fmla="*/ 4348284 w 11269336"/>
              <a:gd name="connsiteY148" fmla="*/ 2205270 h 2323145"/>
              <a:gd name="connsiteX149" fmla="*/ 4333906 w 11269336"/>
              <a:gd name="connsiteY149" fmla="*/ 2205251 h 2323145"/>
              <a:gd name="connsiteX150" fmla="*/ 4308819 w 11269336"/>
              <a:gd name="connsiteY150" fmla="*/ 2203822 h 2323145"/>
              <a:gd name="connsiteX151" fmla="*/ 4301210 w 11269336"/>
              <a:gd name="connsiteY151" fmla="*/ 2204456 h 2323145"/>
              <a:gd name="connsiteX152" fmla="*/ 4283095 w 11269336"/>
              <a:gd name="connsiteY152" fmla="*/ 2198177 h 2323145"/>
              <a:gd name="connsiteX153" fmla="*/ 4250119 w 11269336"/>
              <a:gd name="connsiteY153" fmla="*/ 2196342 h 2323145"/>
              <a:gd name="connsiteX154" fmla="*/ 4189203 w 11269336"/>
              <a:gd name="connsiteY154" fmla="*/ 2178994 h 2323145"/>
              <a:gd name="connsiteX155" fmla="*/ 4154035 w 11269336"/>
              <a:gd name="connsiteY155" fmla="*/ 2171950 h 2323145"/>
              <a:gd name="connsiteX156" fmla="*/ 4129569 w 11269336"/>
              <a:gd name="connsiteY156" fmla="*/ 2163850 h 2323145"/>
              <a:gd name="connsiteX157" fmla="*/ 4061250 w 11269336"/>
              <a:gd name="connsiteY157" fmla="*/ 2159236 h 2323145"/>
              <a:gd name="connsiteX158" fmla="*/ 3945480 w 11269336"/>
              <a:gd name="connsiteY158" fmla="*/ 2158279 h 2323145"/>
              <a:gd name="connsiteX159" fmla="*/ 3921468 w 11269336"/>
              <a:gd name="connsiteY159" fmla="*/ 2156588 h 2323145"/>
              <a:gd name="connsiteX160" fmla="*/ 3903348 w 11269336"/>
              <a:gd name="connsiteY160" fmla="*/ 2149220 h 2323145"/>
              <a:gd name="connsiteX161" fmla="*/ 3901342 w 11269336"/>
              <a:gd name="connsiteY161" fmla="*/ 2142355 h 2323145"/>
              <a:gd name="connsiteX162" fmla="*/ 3888539 w 11269336"/>
              <a:gd name="connsiteY162" fmla="*/ 2140476 h 2323145"/>
              <a:gd name="connsiteX163" fmla="*/ 3885662 w 11269336"/>
              <a:gd name="connsiteY163" fmla="*/ 2138740 h 2323145"/>
              <a:gd name="connsiteX164" fmla="*/ 3868627 w 11269336"/>
              <a:gd name="connsiteY164" fmla="*/ 2130023 h 2323145"/>
              <a:gd name="connsiteX165" fmla="*/ 3819177 w 11269336"/>
              <a:gd name="connsiteY165" fmla="*/ 2142111 h 2323145"/>
              <a:gd name="connsiteX166" fmla="*/ 3769100 w 11269336"/>
              <a:gd name="connsiteY166" fmla="*/ 2131731 h 2323145"/>
              <a:gd name="connsiteX167" fmla="*/ 3562752 w 11269336"/>
              <a:gd name="connsiteY167" fmla="*/ 2131785 h 2323145"/>
              <a:gd name="connsiteX168" fmla="*/ 3541402 w 11269336"/>
              <a:gd name="connsiteY168" fmla="*/ 2106821 h 2323145"/>
              <a:gd name="connsiteX169" fmla="*/ 3365341 w 11269336"/>
              <a:gd name="connsiteY169" fmla="*/ 2077638 h 2323145"/>
              <a:gd name="connsiteX170" fmla="*/ 3170922 w 11269336"/>
              <a:gd name="connsiteY170" fmla="*/ 2115957 h 2323145"/>
              <a:gd name="connsiteX171" fmla="*/ 3156256 w 11269336"/>
              <a:gd name="connsiteY171" fmla="*/ 2124773 h 2323145"/>
              <a:gd name="connsiteX172" fmla="*/ 3140298 w 11269336"/>
              <a:gd name="connsiteY172" fmla="*/ 2129182 h 2323145"/>
              <a:gd name="connsiteX173" fmla="*/ 3138514 w 11269336"/>
              <a:gd name="connsiteY173" fmla="*/ 2128069 h 2323145"/>
              <a:gd name="connsiteX174" fmla="*/ 3120467 w 11269336"/>
              <a:gd name="connsiteY174" fmla="*/ 2128281 h 2323145"/>
              <a:gd name="connsiteX175" fmla="*/ 3116175 w 11269336"/>
              <a:gd name="connsiteY175" fmla="*/ 2131633 h 2323145"/>
              <a:gd name="connsiteX176" fmla="*/ 3103685 w 11269336"/>
              <a:gd name="connsiteY176" fmla="*/ 2132814 h 2323145"/>
              <a:gd name="connsiteX177" fmla="*/ 3078794 w 11269336"/>
              <a:gd name="connsiteY177" fmla="*/ 2137935 h 2323145"/>
              <a:gd name="connsiteX178" fmla="*/ 3074407 w 11269336"/>
              <a:gd name="connsiteY178" fmla="*/ 2136274 h 2323145"/>
              <a:gd name="connsiteX179" fmla="*/ 3037285 w 11269336"/>
              <a:gd name="connsiteY179" fmla="*/ 2139919 h 2323145"/>
              <a:gd name="connsiteX180" fmla="*/ 3036901 w 11269336"/>
              <a:gd name="connsiteY180" fmla="*/ 2138726 h 2323145"/>
              <a:gd name="connsiteX181" fmla="*/ 3026996 w 11269336"/>
              <a:gd name="connsiteY181" fmla="*/ 2134322 h 2323145"/>
              <a:gd name="connsiteX182" fmla="*/ 3007772 w 11269336"/>
              <a:gd name="connsiteY182" fmla="*/ 2128742 h 2323145"/>
              <a:gd name="connsiteX183" fmla="*/ 2965030 w 11269336"/>
              <a:gd name="connsiteY183" fmla="*/ 2100494 h 2323145"/>
              <a:gd name="connsiteX184" fmla="*/ 2926342 w 11269336"/>
              <a:gd name="connsiteY184" fmla="*/ 2104155 h 2323145"/>
              <a:gd name="connsiteX185" fmla="*/ 2918608 w 11269336"/>
              <a:gd name="connsiteY185" fmla="*/ 2104215 h 2323145"/>
              <a:gd name="connsiteX186" fmla="*/ 2918475 w 11269336"/>
              <a:gd name="connsiteY186" fmla="*/ 2103937 h 2323145"/>
              <a:gd name="connsiteX187" fmla="*/ 2910360 w 11269336"/>
              <a:gd name="connsiteY187" fmla="*/ 2103444 h 2323145"/>
              <a:gd name="connsiteX188" fmla="*/ 2904507 w 11269336"/>
              <a:gd name="connsiteY188" fmla="*/ 2104326 h 2323145"/>
              <a:gd name="connsiteX189" fmla="*/ 2889503 w 11269336"/>
              <a:gd name="connsiteY189" fmla="*/ 2104443 h 2323145"/>
              <a:gd name="connsiteX190" fmla="*/ 2884480 w 11269336"/>
              <a:gd name="connsiteY190" fmla="*/ 2102626 h 2323145"/>
              <a:gd name="connsiteX191" fmla="*/ 2882689 w 11269336"/>
              <a:gd name="connsiteY191" fmla="*/ 2099228 h 2323145"/>
              <a:gd name="connsiteX192" fmla="*/ 2881291 w 11269336"/>
              <a:gd name="connsiteY192" fmla="*/ 2099618 h 2323145"/>
              <a:gd name="connsiteX193" fmla="*/ 2853979 w 11269336"/>
              <a:gd name="connsiteY193" fmla="*/ 2090388 h 2323145"/>
              <a:gd name="connsiteX194" fmla="*/ 2791790 w 11269336"/>
              <a:gd name="connsiteY194" fmla="*/ 2080332 h 2323145"/>
              <a:gd name="connsiteX195" fmla="*/ 2755844 w 11269336"/>
              <a:gd name="connsiteY195" fmla="*/ 2078874 h 2323145"/>
              <a:gd name="connsiteX196" fmla="*/ 2657742 w 11269336"/>
              <a:gd name="connsiteY196" fmla="*/ 2070179 h 2323145"/>
              <a:gd name="connsiteX197" fmla="*/ 2559549 w 11269336"/>
              <a:gd name="connsiteY197" fmla="*/ 2057873 h 2323145"/>
              <a:gd name="connsiteX198" fmla="*/ 2512054 w 11269336"/>
              <a:gd name="connsiteY198" fmla="*/ 2031671 h 2323145"/>
              <a:gd name="connsiteX199" fmla="*/ 2506437 w 11269336"/>
              <a:gd name="connsiteY199" fmla="*/ 2030918 h 2323145"/>
              <a:gd name="connsiteX200" fmla="*/ 2491752 w 11269336"/>
              <a:gd name="connsiteY200" fmla="*/ 2033906 h 2323145"/>
              <a:gd name="connsiteX201" fmla="*/ 2486338 w 11269336"/>
              <a:gd name="connsiteY201" fmla="*/ 2035862 h 2323145"/>
              <a:gd name="connsiteX202" fmla="*/ 2478186 w 11269336"/>
              <a:gd name="connsiteY202" fmla="*/ 2036953 h 2323145"/>
              <a:gd name="connsiteX203" fmla="*/ 2477950 w 11269336"/>
              <a:gd name="connsiteY203" fmla="*/ 2036715 h 2323145"/>
              <a:gd name="connsiteX204" fmla="*/ 2470381 w 11269336"/>
              <a:gd name="connsiteY204" fmla="*/ 2038256 h 2323145"/>
              <a:gd name="connsiteX205" fmla="*/ 2433781 w 11269336"/>
              <a:gd name="connsiteY205" fmla="*/ 2049140 h 2323145"/>
              <a:gd name="connsiteX206" fmla="*/ 2381172 w 11269336"/>
              <a:gd name="connsiteY206" fmla="*/ 2030645 h 2323145"/>
              <a:gd name="connsiteX207" fmla="*/ 2360198 w 11269336"/>
              <a:gd name="connsiteY207" fmla="*/ 2029059 h 2323145"/>
              <a:gd name="connsiteX208" fmla="*/ 2348815 w 11269336"/>
              <a:gd name="connsiteY208" fmla="*/ 2026798 h 2323145"/>
              <a:gd name="connsiteX209" fmla="*/ 2347988 w 11269336"/>
              <a:gd name="connsiteY209" fmla="*/ 2025745 h 2323145"/>
              <a:gd name="connsiteX210" fmla="*/ 2312920 w 11269336"/>
              <a:gd name="connsiteY210" fmla="*/ 2036311 h 2323145"/>
              <a:gd name="connsiteX211" fmla="*/ 2307986 w 11269336"/>
              <a:gd name="connsiteY211" fmla="*/ 2035583 h 2323145"/>
              <a:gd name="connsiteX212" fmla="*/ 2285481 w 11269336"/>
              <a:gd name="connsiteY212" fmla="*/ 2045197 h 2323145"/>
              <a:gd name="connsiteX213" fmla="*/ 2273666 w 11269336"/>
              <a:gd name="connsiteY213" fmla="*/ 2048710 h 2323145"/>
              <a:gd name="connsiteX214" fmla="*/ 2270719 w 11269336"/>
              <a:gd name="connsiteY214" fmla="*/ 2052702 h 2323145"/>
              <a:gd name="connsiteX215" fmla="*/ 2253080 w 11269336"/>
              <a:gd name="connsiteY215" fmla="*/ 2056363 h 2323145"/>
              <a:gd name="connsiteX216" fmla="*/ 2250906 w 11269336"/>
              <a:gd name="connsiteY216" fmla="*/ 2055654 h 2323145"/>
              <a:gd name="connsiteX217" fmla="*/ 2236905 w 11269336"/>
              <a:gd name="connsiteY217" fmla="*/ 2062882 h 2323145"/>
              <a:gd name="connsiteX218" fmla="*/ 2225830 w 11269336"/>
              <a:gd name="connsiteY218" fmla="*/ 2074027 h 2323145"/>
              <a:gd name="connsiteX219" fmla="*/ 2073776 w 11269336"/>
              <a:gd name="connsiteY219" fmla="*/ 2089244 h 2323145"/>
              <a:gd name="connsiteX220" fmla="*/ 1948256 w 11269336"/>
              <a:gd name="connsiteY220" fmla="*/ 2146616 h 2323145"/>
              <a:gd name="connsiteX221" fmla="*/ 1865582 w 11269336"/>
              <a:gd name="connsiteY221" fmla="*/ 2153738 h 2323145"/>
              <a:gd name="connsiteX222" fmla="*/ 1835210 w 11269336"/>
              <a:gd name="connsiteY222" fmla="*/ 2134244 h 2323145"/>
              <a:gd name="connsiteX223" fmla="*/ 1632661 w 11269336"/>
              <a:gd name="connsiteY223" fmla="*/ 2173882 h 2323145"/>
              <a:gd name="connsiteX224" fmla="*/ 1579590 w 11269336"/>
              <a:gd name="connsiteY224" fmla="*/ 2173680 h 2323145"/>
              <a:gd name="connsiteX225" fmla="*/ 1535601 w 11269336"/>
              <a:gd name="connsiteY225" fmla="*/ 2194590 h 2323145"/>
              <a:gd name="connsiteX226" fmla="*/ 1515594 w 11269336"/>
              <a:gd name="connsiteY226" fmla="*/ 2189622 h 2323145"/>
              <a:gd name="connsiteX227" fmla="*/ 1512113 w 11269336"/>
              <a:gd name="connsiteY227" fmla="*/ 2188534 h 2323145"/>
              <a:gd name="connsiteX228" fmla="*/ 1498838 w 11269336"/>
              <a:gd name="connsiteY228" fmla="*/ 2189213 h 2323145"/>
              <a:gd name="connsiteX229" fmla="*/ 1494279 w 11269336"/>
              <a:gd name="connsiteY229" fmla="*/ 2183112 h 2323145"/>
              <a:gd name="connsiteX230" fmla="*/ 1473714 w 11269336"/>
              <a:gd name="connsiteY230" fmla="*/ 2179625 h 2323145"/>
              <a:gd name="connsiteX231" fmla="*/ 1449503 w 11269336"/>
              <a:gd name="connsiteY231" fmla="*/ 2182633 h 2323145"/>
              <a:gd name="connsiteX232" fmla="*/ 1266687 w 11269336"/>
              <a:gd name="connsiteY232" fmla="*/ 2212688 h 2323145"/>
              <a:gd name="connsiteX233" fmla="*/ 1239614 w 11269336"/>
              <a:gd name="connsiteY233" fmla="*/ 2209727 h 2323145"/>
              <a:gd name="connsiteX234" fmla="*/ 1202436 w 11269336"/>
              <a:gd name="connsiteY234" fmla="*/ 2209817 h 2323145"/>
              <a:gd name="connsiteX235" fmla="*/ 1136097 w 11269336"/>
              <a:gd name="connsiteY235" fmla="*/ 2205112 h 2323145"/>
              <a:gd name="connsiteX236" fmla="*/ 988232 w 11269336"/>
              <a:gd name="connsiteY236" fmla="*/ 2235635 h 2323145"/>
              <a:gd name="connsiteX237" fmla="*/ 981959 w 11269336"/>
              <a:gd name="connsiteY237" fmla="*/ 2231607 h 2323145"/>
              <a:gd name="connsiteX238" fmla="*/ 938600 w 11269336"/>
              <a:gd name="connsiteY238" fmla="*/ 2238113 h 2323145"/>
              <a:gd name="connsiteX239" fmla="*/ 791788 w 11269336"/>
              <a:gd name="connsiteY239" fmla="*/ 2293224 h 2323145"/>
              <a:gd name="connsiteX240" fmla="*/ 706914 w 11269336"/>
              <a:gd name="connsiteY240" fmla="*/ 2305046 h 2323145"/>
              <a:gd name="connsiteX241" fmla="*/ 675971 w 11269336"/>
              <a:gd name="connsiteY241" fmla="*/ 2304030 h 2323145"/>
              <a:gd name="connsiteX242" fmla="*/ 624180 w 11269336"/>
              <a:gd name="connsiteY242" fmla="*/ 2302650 h 2323145"/>
              <a:gd name="connsiteX243" fmla="*/ 583453 w 11269336"/>
              <a:gd name="connsiteY243" fmla="*/ 2288788 h 2323145"/>
              <a:gd name="connsiteX244" fmla="*/ 540946 w 11269336"/>
              <a:gd name="connsiteY244" fmla="*/ 2292721 h 2323145"/>
              <a:gd name="connsiteX245" fmla="*/ 533680 w 11269336"/>
              <a:gd name="connsiteY245" fmla="*/ 2310233 h 2323145"/>
              <a:gd name="connsiteX246" fmla="*/ 487366 w 11269336"/>
              <a:gd name="connsiteY246" fmla="*/ 2309053 h 2323145"/>
              <a:gd name="connsiteX247" fmla="*/ 416820 w 11269336"/>
              <a:gd name="connsiteY247" fmla="*/ 2305443 h 2323145"/>
              <a:gd name="connsiteX248" fmla="*/ 376805 w 11269336"/>
              <a:gd name="connsiteY248" fmla="*/ 2307647 h 2323145"/>
              <a:gd name="connsiteX249" fmla="*/ 266777 w 11269336"/>
              <a:gd name="connsiteY249" fmla="*/ 2309012 h 2323145"/>
              <a:gd name="connsiteX250" fmla="*/ 156013 w 11269336"/>
              <a:gd name="connsiteY250" fmla="*/ 2306832 h 2323145"/>
              <a:gd name="connsiteX251" fmla="*/ 87258 w 11269336"/>
              <a:gd name="connsiteY251" fmla="*/ 2285511 h 2323145"/>
              <a:gd name="connsiteX252" fmla="*/ 23798 w 11269336"/>
              <a:gd name="connsiteY252" fmla="*/ 2281822 h 2323145"/>
              <a:gd name="connsiteX253" fmla="*/ 0 w 11269336"/>
              <a:gd name="connsiteY253" fmla="*/ 2285369 h 2323145"/>
              <a:gd name="connsiteX254" fmla="*/ 0 w 11269336"/>
              <a:gd name="connsiteY25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67257 w 11269336"/>
              <a:gd name="connsiteY142" fmla="*/ 2196121 h 2323145"/>
              <a:gd name="connsiteX143" fmla="*/ 4405765 w 11269336"/>
              <a:gd name="connsiteY143" fmla="*/ 2199902 h 2323145"/>
              <a:gd name="connsiteX144" fmla="*/ 4401354 w 11269336"/>
              <a:gd name="connsiteY144" fmla="*/ 2194745 h 2323145"/>
              <a:gd name="connsiteX145" fmla="*/ 4366646 w 11269336"/>
              <a:gd name="connsiteY145" fmla="*/ 2198564 h 2323145"/>
              <a:gd name="connsiteX146" fmla="*/ 4354009 w 11269336"/>
              <a:gd name="connsiteY146" fmla="*/ 2204984 h 2323145"/>
              <a:gd name="connsiteX147" fmla="*/ 4348284 w 11269336"/>
              <a:gd name="connsiteY147" fmla="*/ 2205270 h 2323145"/>
              <a:gd name="connsiteX148" fmla="*/ 4333906 w 11269336"/>
              <a:gd name="connsiteY148" fmla="*/ 2205251 h 2323145"/>
              <a:gd name="connsiteX149" fmla="*/ 4308819 w 11269336"/>
              <a:gd name="connsiteY149" fmla="*/ 2203822 h 2323145"/>
              <a:gd name="connsiteX150" fmla="*/ 4301210 w 11269336"/>
              <a:gd name="connsiteY150" fmla="*/ 2204456 h 2323145"/>
              <a:gd name="connsiteX151" fmla="*/ 4283095 w 11269336"/>
              <a:gd name="connsiteY151" fmla="*/ 2198177 h 2323145"/>
              <a:gd name="connsiteX152" fmla="*/ 4250119 w 11269336"/>
              <a:gd name="connsiteY152" fmla="*/ 2196342 h 2323145"/>
              <a:gd name="connsiteX153" fmla="*/ 4189203 w 11269336"/>
              <a:gd name="connsiteY153" fmla="*/ 2178994 h 2323145"/>
              <a:gd name="connsiteX154" fmla="*/ 4154035 w 11269336"/>
              <a:gd name="connsiteY154" fmla="*/ 2171950 h 2323145"/>
              <a:gd name="connsiteX155" fmla="*/ 4129569 w 11269336"/>
              <a:gd name="connsiteY155" fmla="*/ 2163850 h 2323145"/>
              <a:gd name="connsiteX156" fmla="*/ 4061250 w 11269336"/>
              <a:gd name="connsiteY156" fmla="*/ 2159236 h 2323145"/>
              <a:gd name="connsiteX157" fmla="*/ 3945480 w 11269336"/>
              <a:gd name="connsiteY157" fmla="*/ 2158279 h 2323145"/>
              <a:gd name="connsiteX158" fmla="*/ 3921468 w 11269336"/>
              <a:gd name="connsiteY158" fmla="*/ 2156588 h 2323145"/>
              <a:gd name="connsiteX159" fmla="*/ 3903348 w 11269336"/>
              <a:gd name="connsiteY159" fmla="*/ 2149220 h 2323145"/>
              <a:gd name="connsiteX160" fmla="*/ 3901342 w 11269336"/>
              <a:gd name="connsiteY160" fmla="*/ 2142355 h 2323145"/>
              <a:gd name="connsiteX161" fmla="*/ 3888539 w 11269336"/>
              <a:gd name="connsiteY161" fmla="*/ 2140476 h 2323145"/>
              <a:gd name="connsiteX162" fmla="*/ 3885662 w 11269336"/>
              <a:gd name="connsiteY162" fmla="*/ 2138740 h 2323145"/>
              <a:gd name="connsiteX163" fmla="*/ 3868627 w 11269336"/>
              <a:gd name="connsiteY163" fmla="*/ 2130023 h 2323145"/>
              <a:gd name="connsiteX164" fmla="*/ 3819177 w 11269336"/>
              <a:gd name="connsiteY164" fmla="*/ 2142111 h 2323145"/>
              <a:gd name="connsiteX165" fmla="*/ 3769100 w 11269336"/>
              <a:gd name="connsiteY165" fmla="*/ 2131731 h 2323145"/>
              <a:gd name="connsiteX166" fmla="*/ 3562752 w 11269336"/>
              <a:gd name="connsiteY166" fmla="*/ 2131785 h 2323145"/>
              <a:gd name="connsiteX167" fmla="*/ 3541402 w 11269336"/>
              <a:gd name="connsiteY167" fmla="*/ 2106821 h 2323145"/>
              <a:gd name="connsiteX168" fmla="*/ 3365341 w 11269336"/>
              <a:gd name="connsiteY168" fmla="*/ 2077638 h 2323145"/>
              <a:gd name="connsiteX169" fmla="*/ 3170922 w 11269336"/>
              <a:gd name="connsiteY169" fmla="*/ 2115957 h 2323145"/>
              <a:gd name="connsiteX170" fmla="*/ 3156256 w 11269336"/>
              <a:gd name="connsiteY170" fmla="*/ 2124773 h 2323145"/>
              <a:gd name="connsiteX171" fmla="*/ 3140298 w 11269336"/>
              <a:gd name="connsiteY171" fmla="*/ 2129182 h 2323145"/>
              <a:gd name="connsiteX172" fmla="*/ 3138514 w 11269336"/>
              <a:gd name="connsiteY172" fmla="*/ 2128069 h 2323145"/>
              <a:gd name="connsiteX173" fmla="*/ 3120467 w 11269336"/>
              <a:gd name="connsiteY173" fmla="*/ 2128281 h 2323145"/>
              <a:gd name="connsiteX174" fmla="*/ 3116175 w 11269336"/>
              <a:gd name="connsiteY174" fmla="*/ 2131633 h 2323145"/>
              <a:gd name="connsiteX175" fmla="*/ 3103685 w 11269336"/>
              <a:gd name="connsiteY175" fmla="*/ 2132814 h 2323145"/>
              <a:gd name="connsiteX176" fmla="*/ 3078794 w 11269336"/>
              <a:gd name="connsiteY176" fmla="*/ 2137935 h 2323145"/>
              <a:gd name="connsiteX177" fmla="*/ 3074407 w 11269336"/>
              <a:gd name="connsiteY177" fmla="*/ 2136274 h 2323145"/>
              <a:gd name="connsiteX178" fmla="*/ 3037285 w 11269336"/>
              <a:gd name="connsiteY178" fmla="*/ 2139919 h 2323145"/>
              <a:gd name="connsiteX179" fmla="*/ 3036901 w 11269336"/>
              <a:gd name="connsiteY179" fmla="*/ 2138726 h 2323145"/>
              <a:gd name="connsiteX180" fmla="*/ 3026996 w 11269336"/>
              <a:gd name="connsiteY180" fmla="*/ 2134322 h 2323145"/>
              <a:gd name="connsiteX181" fmla="*/ 3007772 w 11269336"/>
              <a:gd name="connsiteY181" fmla="*/ 2128742 h 2323145"/>
              <a:gd name="connsiteX182" fmla="*/ 2965030 w 11269336"/>
              <a:gd name="connsiteY182" fmla="*/ 2100494 h 2323145"/>
              <a:gd name="connsiteX183" fmla="*/ 2926342 w 11269336"/>
              <a:gd name="connsiteY183" fmla="*/ 2104155 h 2323145"/>
              <a:gd name="connsiteX184" fmla="*/ 2918608 w 11269336"/>
              <a:gd name="connsiteY184" fmla="*/ 2104215 h 2323145"/>
              <a:gd name="connsiteX185" fmla="*/ 2918475 w 11269336"/>
              <a:gd name="connsiteY185" fmla="*/ 2103937 h 2323145"/>
              <a:gd name="connsiteX186" fmla="*/ 2910360 w 11269336"/>
              <a:gd name="connsiteY186" fmla="*/ 2103444 h 2323145"/>
              <a:gd name="connsiteX187" fmla="*/ 2904507 w 11269336"/>
              <a:gd name="connsiteY187" fmla="*/ 2104326 h 2323145"/>
              <a:gd name="connsiteX188" fmla="*/ 2889503 w 11269336"/>
              <a:gd name="connsiteY188" fmla="*/ 2104443 h 2323145"/>
              <a:gd name="connsiteX189" fmla="*/ 2884480 w 11269336"/>
              <a:gd name="connsiteY189" fmla="*/ 2102626 h 2323145"/>
              <a:gd name="connsiteX190" fmla="*/ 2882689 w 11269336"/>
              <a:gd name="connsiteY190" fmla="*/ 2099228 h 2323145"/>
              <a:gd name="connsiteX191" fmla="*/ 2881291 w 11269336"/>
              <a:gd name="connsiteY191" fmla="*/ 2099618 h 2323145"/>
              <a:gd name="connsiteX192" fmla="*/ 2853979 w 11269336"/>
              <a:gd name="connsiteY192" fmla="*/ 2090388 h 2323145"/>
              <a:gd name="connsiteX193" fmla="*/ 2791790 w 11269336"/>
              <a:gd name="connsiteY193" fmla="*/ 2080332 h 2323145"/>
              <a:gd name="connsiteX194" fmla="*/ 2755844 w 11269336"/>
              <a:gd name="connsiteY194" fmla="*/ 2078874 h 2323145"/>
              <a:gd name="connsiteX195" fmla="*/ 2657742 w 11269336"/>
              <a:gd name="connsiteY195" fmla="*/ 2070179 h 2323145"/>
              <a:gd name="connsiteX196" fmla="*/ 2559549 w 11269336"/>
              <a:gd name="connsiteY196" fmla="*/ 2057873 h 2323145"/>
              <a:gd name="connsiteX197" fmla="*/ 2512054 w 11269336"/>
              <a:gd name="connsiteY197" fmla="*/ 2031671 h 2323145"/>
              <a:gd name="connsiteX198" fmla="*/ 2506437 w 11269336"/>
              <a:gd name="connsiteY198" fmla="*/ 2030918 h 2323145"/>
              <a:gd name="connsiteX199" fmla="*/ 2491752 w 11269336"/>
              <a:gd name="connsiteY199" fmla="*/ 2033906 h 2323145"/>
              <a:gd name="connsiteX200" fmla="*/ 2486338 w 11269336"/>
              <a:gd name="connsiteY200" fmla="*/ 2035862 h 2323145"/>
              <a:gd name="connsiteX201" fmla="*/ 2478186 w 11269336"/>
              <a:gd name="connsiteY201" fmla="*/ 2036953 h 2323145"/>
              <a:gd name="connsiteX202" fmla="*/ 2477950 w 11269336"/>
              <a:gd name="connsiteY202" fmla="*/ 2036715 h 2323145"/>
              <a:gd name="connsiteX203" fmla="*/ 2470381 w 11269336"/>
              <a:gd name="connsiteY203" fmla="*/ 2038256 h 2323145"/>
              <a:gd name="connsiteX204" fmla="*/ 2433781 w 11269336"/>
              <a:gd name="connsiteY204" fmla="*/ 2049140 h 2323145"/>
              <a:gd name="connsiteX205" fmla="*/ 2381172 w 11269336"/>
              <a:gd name="connsiteY205" fmla="*/ 2030645 h 2323145"/>
              <a:gd name="connsiteX206" fmla="*/ 2360198 w 11269336"/>
              <a:gd name="connsiteY206" fmla="*/ 2029059 h 2323145"/>
              <a:gd name="connsiteX207" fmla="*/ 2348815 w 11269336"/>
              <a:gd name="connsiteY207" fmla="*/ 2026798 h 2323145"/>
              <a:gd name="connsiteX208" fmla="*/ 2347988 w 11269336"/>
              <a:gd name="connsiteY208" fmla="*/ 2025745 h 2323145"/>
              <a:gd name="connsiteX209" fmla="*/ 2312920 w 11269336"/>
              <a:gd name="connsiteY209" fmla="*/ 2036311 h 2323145"/>
              <a:gd name="connsiteX210" fmla="*/ 2307986 w 11269336"/>
              <a:gd name="connsiteY210" fmla="*/ 2035583 h 2323145"/>
              <a:gd name="connsiteX211" fmla="*/ 2285481 w 11269336"/>
              <a:gd name="connsiteY211" fmla="*/ 2045197 h 2323145"/>
              <a:gd name="connsiteX212" fmla="*/ 2273666 w 11269336"/>
              <a:gd name="connsiteY212" fmla="*/ 2048710 h 2323145"/>
              <a:gd name="connsiteX213" fmla="*/ 2270719 w 11269336"/>
              <a:gd name="connsiteY213" fmla="*/ 2052702 h 2323145"/>
              <a:gd name="connsiteX214" fmla="*/ 2253080 w 11269336"/>
              <a:gd name="connsiteY214" fmla="*/ 2056363 h 2323145"/>
              <a:gd name="connsiteX215" fmla="*/ 2250906 w 11269336"/>
              <a:gd name="connsiteY215" fmla="*/ 2055654 h 2323145"/>
              <a:gd name="connsiteX216" fmla="*/ 2236905 w 11269336"/>
              <a:gd name="connsiteY216" fmla="*/ 2062882 h 2323145"/>
              <a:gd name="connsiteX217" fmla="*/ 2225830 w 11269336"/>
              <a:gd name="connsiteY217" fmla="*/ 2074027 h 2323145"/>
              <a:gd name="connsiteX218" fmla="*/ 2073776 w 11269336"/>
              <a:gd name="connsiteY218" fmla="*/ 2089244 h 2323145"/>
              <a:gd name="connsiteX219" fmla="*/ 1948256 w 11269336"/>
              <a:gd name="connsiteY219" fmla="*/ 2146616 h 2323145"/>
              <a:gd name="connsiteX220" fmla="*/ 1865582 w 11269336"/>
              <a:gd name="connsiteY220" fmla="*/ 2153738 h 2323145"/>
              <a:gd name="connsiteX221" fmla="*/ 1835210 w 11269336"/>
              <a:gd name="connsiteY221" fmla="*/ 2134244 h 2323145"/>
              <a:gd name="connsiteX222" fmla="*/ 1632661 w 11269336"/>
              <a:gd name="connsiteY222" fmla="*/ 2173882 h 2323145"/>
              <a:gd name="connsiteX223" fmla="*/ 1579590 w 11269336"/>
              <a:gd name="connsiteY223" fmla="*/ 2173680 h 2323145"/>
              <a:gd name="connsiteX224" fmla="*/ 1535601 w 11269336"/>
              <a:gd name="connsiteY224" fmla="*/ 2194590 h 2323145"/>
              <a:gd name="connsiteX225" fmla="*/ 1515594 w 11269336"/>
              <a:gd name="connsiteY225" fmla="*/ 2189622 h 2323145"/>
              <a:gd name="connsiteX226" fmla="*/ 1512113 w 11269336"/>
              <a:gd name="connsiteY226" fmla="*/ 2188534 h 2323145"/>
              <a:gd name="connsiteX227" fmla="*/ 1498838 w 11269336"/>
              <a:gd name="connsiteY227" fmla="*/ 2189213 h 2323145"/>
              <a:gd name="connsiteX228" fmla="*/ 1494279 w 11269336"/>
              <a:gd name="connsiteY228" fmla="*/ 2183112 h 2323145"/>
              <a:gd name="connsiteX229" fmla="*/ 1473714 w 11269336"/>
              <a:gd name="connsiteY229" fmla="*/ 2179625 h 2323145"/>
              <a:gd name="connsiteX230" fmla="*/ 1449503 w 11269336"/>
              <a:gd name="connsiteY230" fmla="*/ 2182633 h 2323145"/>
              <a:gd name="connsiteX231" fmla="*/ 1266687 w 11269336"/>
              <a:gd name="connsiteY231" fmla="*/ 2212688 h 2323145"/>
              <a:gd name="connsiteX232" fmla="*/ 1239614 w 11269336"/>
              <a:gd name="connsiteY232" fmla="*/ 2209727 h 2323145"/>
              <a:gd name="connsiteX233" fmla="*/ 1202436 w 11269336"/>
              <a:gd name="connsiteY233" fmla="*/ 2209817 h 2323145"/>
              <a:gd name="connsiteX234" fmla="*/ 1136097 w 11269336"/>
              <a:gd name="connsiteY234" fmla="*/ 2205112 h 2323145"/>
              <a:gd name="connsiteX235" fmla="*/ 988232 w 11269336"/>
              <a:gd name="connsiteY235" fmla="*/ 2235635 h 2323145"/>
              <a:gd name="connsiteX236" fmla="*/ 981959 w 11269336"/>
              <a:gd name="connsiteY236" fmla="*/ 2231607 h 2323145"/>
              <a:gd name="connsiteX237" fmla="*/ 938600 w 11269336"/>
              <a:gd name="connsiteY237" fmla="*/ 2238113 h 2323145"/>
              <a:gd name="connsiteX238" fmla="*/ 791788 w 11269336"/>
              <a:gd name="connsiteY238" fmla="*/ 2293224 h 2323145"/>
              <a:gd name="connsiteX239" fmla="*/ 706914 w 11269336"/>
              <a:gd name="connsiteY239" fmla="*/ 2305046 h 2323145"/>
              <a:gd name="connsiteX240" fmla="*/ 675971 w 11269336"/>
              <a:gd name="connsiteY240" fmla="*/ 2304030 h 2323145"/>
              <a:gd name="connsiteX241" fmla="*/ 624180 w 11269336"/>
              <a:gd name="connsiteY241" fmla="*/ 2302650 h 2323145"/>
              <a:gd name="connsiteX242" fmla="*/ 583453 w 11269336"/>
              <a:gd name="connsiteY242" fmla="*/ 2288788 h 2323145"/>
              <a:gd name="connsiteX243" fmla="*/ 540946 w 11269336"/>
              <a:gd name="connsiteY243" fmla="*/ 2292721 h 2323145"/>
              <a:gd name="connsiteX244" fmla="*/ 533680 w 11269336"/>
              <a:gd name="connsiteY244" fmla="*/ 2310233 h 2323145"/>
              <a:gd name="connsiteX245" fmla="*/ 487366 w 11269336"/>
              <a:gd name="connsiteY245" fmla="*/ 2309053 h 2323145"/>
              <a:gd name="connsiteX246" fmla="*/ 416820 w 11269336"/>
              <a:gd name="connsiteY246" fmla="*/ 2305443 h 2323145"/>
              <a:gd name="connsiteX247" fmla="*/ 376805 w 11269336"/>
              <a:gd name="connsiteY247" fmla="*/ 2307647 h 2323145"/>
              <a:gd name="connsiteX248" fmla="*/ 266777 w 11269336"/>
              <a:gd name="connsiteY248" fmla="*/ 2309012 h 2323145"/>
              <a:gd name="connsiteX249" fmla="*/ 156013 w 11269336"/>
              <a:gd name="connsiteY249" fmla="*/ 2306832 h 2323145"/>
              <a:gd name="connsiteX250" fmla="*/ 87258 w 11269336"/>
              <a:gd name="connsiteY250" fmla="*/ 2285511 h 2323145"/>
              <a:gd name="connsiteX251" fmla="*/ 23798 w 11269336"/>
              <a:gd name="connsiteY251" fmla="*/ 2281822 h 2323145"/>
              <a:gd name="connsiteX252" fmla="*/ 0 w 11269336"/>
              <a:gd name="connsiteY252" fmla="*/ 2285369 h 2323145"/>
              <a:gd name="connsiteX253" fmla="*/ 0 w 11269336"/>
              <a:gd name="connsiteY25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67257 w 11269336"/>
              <a:gd name="connsiteY141" fmla="*/ 2196121 h 2323145"/>
              <a:gd name="connsiteX142" fmla="*/ 4405765 w 11269336"/>
              <a:gd name="connsiteY142" fmla="*/ 2199902 h 2323145"/>
              <a:gd name="connsiteX143" fmla="*/ 4401354 w 11269336"/>
              <a:gd name="connsiteY143" fmla="*/ 2194745 h 2323145"/>
              <a:gd name="connsiteX144" fmla="*/ 4366646 w 11269336"/>
              <a:gd name="connsiteY144" fmla="*/ 2198564 h 2323145"/>
              <a:gd name="connsiteX145" fmla="*/ 4354009 w 11269336"/>
              <a:gd name="connsiteY145" fmla="*/ 2204984 h 2323145"/>
              <a:gd name="connsiteX146" fmla="*/ 4348284 w 11269336"/>
              <a:gd name="connsiteY146" fmla="*/ 2205270 h 2323145"/>
              <a:gd name="connsiteX147" fmla="*/ 4333906 w 11269336"/>
              <a:gd name="connsiteY147" fmla="*/ 2205251 h 2323145"/>
              <a:gd name="connsiteX148" fmla="*/ 4308819 w 11269336"/>
              <a:gd name="connsiteY148" fmla="*/ 2203822 h 2323145"/>
              <a:gd name="connsiteX149" fmla="*/ 4301210 w 11269336"/>
              <a:gd name="connsiteY149" fmla="*/ 2204456 h 2323145"/>
              <a:gd name="connsiteX150" fmla="*/ 4283095 w 11269336"/>
              <a:gd name="connsiteY150" fmla="*/ 2198177 h 2323145"/>
              <a:gd name="connsiteX151" fmla="*/ 4250119 w 11269336"/>
              <a:gd name="connsiteY151" fmla="*/ 2196342 h 2323145"/>
              <a:gd name="connsiteX152" fmla="*/ 4189203 w 11269336"/>
              <a:gd name="connsiteY152" fmla="*/ 2178994 h 2323145"/>
              <a:gd name="connsiteX153" fmla="*/ 4154035 w 11269336"/>
              <a:gd name="connsiteY153" fmla="*/ 2171950 h 2323145"/>
              <a:gd name="connsiteX154" fmla="*/ 4129569 w 11269336"/>
              <a:gd name="connsiteY154" fmla="*/ 2163850 h 2323145"/>
              <a:gd name="connsiteX155" fmla="*/ 4061250 w 11269336"/>
              <a:gd name="connsiteY155" fmla="*/ 2159236 h 2323145"/>
              <a:gd name="connsiteX156" fmla="*/ 3945480 w 11269336"/>
              <a:gd name="connsiteY156" fmla="*/ 2158279 h 2323145"/>
              <a:gd name="connsiteX157" fmla="*/ 3921468 w 11269336"/>
              <a:gd name="connsiteY157" fmla="*/ 2156588 h 2323145"/>
              <a:gd name="connsiteX158" fmla="*/ 3903348 w 11269336"/>
              <a:gd name="connsiteY158" fmla="*/ 2149220 h 2323145"/>
              <a:gd name="connsiteX159" fmla="*/ 3901342 w 11269336"/>
              <a:gd name="connsiteY159" fmla="*/ 2142355 h 2323145"/>
              <a:gd name="connsiteX160" fmla="*/ 3888539 w 11269336"/>
              <a:gd name="connsiteY160" fmla="*/ 2140476 h 2323145"/>
              <a:gd name="connsiteX161" fmla="*/ 3885662 w 11269336"/>
              <a:gd name="connsiteY161" fmla="*/ 2138740 h 2323145"/>
              <a:gd name="connsiteX162" fmla="*/ 3868627 w 11269336"/>
              <a:gd name="connsiteY162" fmla="*/ 2130023 h 2323145"/>
              <a:gd name="connsiteX163" fmla="*/ 3819177 w 11269336"/>
              <a:gd name="connsiteY163" fmla="*/ 2142111 h 2323145"/>
              <a:gd name="connsiteX164" fmla="*/ 3769100 w 11269336"/>
              <a:gd name="connsiteY164" fmla="*/ 2131731 h 2323145"/>
              <a:gd name="connsiteX165" fmla="*/ 3562752 w 11269336"/>
              <a:gd name="connsiteY165" fmla="*/ 2131785 h 2323145"/>
              <a:gd name="connsiteX166" fmla="*/ 3541402 w 11269336"/>
              <a:gd name="connsiteY166" fmla="*/ 2106821 h 2323145"/>
              <a:gd name="connsiteX167" fmla="*/ 3365341 w 11269336"/>
              <a:gd name="connsiteY167" fmla="*/ 2077638 h 2323145"/>
              <a:gd name="connsiteX168" fmla="*/ 3170922 w 11269336"/>
              <a:gd name="connsiteY168" fmla="*/ 2115957 h 2323145"/>
              <a:gd name="connsiteX169" fmla="*/ 3156256 w 11269336"/>
              <a:gd name="connsiteY169" fmla="*/ 2124773 h 2323145"/>
              <a:gd name="connsiteX170" fmla="*/ 3140298 w 11269336"/>
              <a:gd name="connsiteY170" fmla="*/ 2129182 h 2323145"/>
              <a:gd name="connsiteX171" fmla="*/ 3138514 w 11269336"/>
              <a:gd name="connsiteY171" fmla="*/ 2128069 h 2323145"/>
              <a:gd name="connsiteX172" fmla="*/ 3120467 w 11269336"/>
              <a:gd name="connsiteY172" fmla="*/ 2128281 h 2323145"/>
              <a:gd name="connsiteX173" fmla="*/ 3116175 w 11269336"/>
              <a:gd name="connsiteY173" fmla="*/ 2131633 h 2323145"/>
              <a:gd name="connsiteX174" fmla="*/ 3103685 w 11269336"/>
              <a:gd name="connsiteY174" fmla="*/ 2132814 h 2323145"/>
              <a:gd name="connsiteX175" fmla="*/ 3078794 w 11269336"/>
              <a:gd name="connsiteY175" fmla="*/ 2137935 h 2323145"/>
              <a:gd name="connsiteX176" fmla="*/ 3074407 w 11269336"/>
              <a:gd name="connsiteY176" fmla="*/ 2136274 h 2323145"/>
              <a:gd name="connsiteX177" fmla="*/ 3037285 w 11269336"/>
              <a:gd name="connsiteY177" fmla="*/ 2139919 h 2323145"/>
              <a:gd name="connsiteX178" fmla="*/ 3036901 w 11269336"/>
              <a:gd name="connsiteY178" fmla="*/ 2138726 h 2323145"/>
              <a:gd name="connsiteX179" fmla="*/ 3026996 w 11269336"/>
              <a:gd name="connsiteY179" fmla="*/ 2134322 h 2323145"/>
              <a:gd name="connsiteX180" fmla="*/ 3007772 w 11269336"/>
              <a:gd name="connsiteY180" fmla="*/ 2128742 h 2323145"/>
              <a:gd name="connsiteX181" fmla="*/ 2965030 w 11269336"/>
              <a:gd name="connsiteY181" fmla="*/ 2100494 h 2323145"/>
              <a:gd name="connsiteX182" fmla="*/ 2926342 w 11269336"/>
              <a:gd name="connsiteY182" fmla="*/ 2104155 h 2323145"/>
              <a:gd name="connsiteX183" fmla="*/ 2918608 w 11269336"/>
              <a:gd name="connsiteY183" fmla="*/ 2104215 h 2323145"/>
              <a:gd name="connsiteX184" fmla="*/ 2918475 w 11269336"/>
              <a:gd name="connsiteY184" fmla="*/ 2103937 h 2323145"/>
              <a:gd name="connsiteX185" fmla="*/ 2910360 w 11269336"/>
              <a:gd name="connsiteY185" fmla="*/ 2103444 h 2323145"/>
              <a:gd name="connsiteX186" fmla="*/ 2904507 w 11269336"/>
              <a:gd name="connsiteY186" fmla="*/ 2104326 h 2323145"/>
              <a:gd name="connsiteX187" fmla="*/ 2889503 w 11269336"/>
              <a:gd name="connsiteY187" fmla="*/ 2104443 h 2323145"/>
              <a:gd name="connsiteX188" fmla="*/ 2884480 w 11269336"/>
              <a:gd name="connsiteY188" fmla="*/ 2102626 h 2323145"/>
              <a:gd name="connsiteX189" fmla="*/ 2882689 w 11269336"/>
              <a:gd name="connsiteY189" fmla="*/ 2099228 h 2323145"/>
              <a:gd name="connsiteX190" fmla="*/ 2881291 w 11269336"/>
              <a:gd name="connsiteY190" fmla="*/ 2099618 h 2323145"/>
              <a:gd name="connsiteX191" fmla="*/ 2853979 w 11269336"/>
              <a:gd name="connsiteY191" fmla="*/ 2090388 h 2323145"/>
              <a:gd name="connsiteX192" fmla="*/ 2791790 w 11269336"/>
              <a:gd name="connsiteY192" fmla="*/ 2080332 h 2323145"/>
              <a:gd name="connsiteX193" fmla="*/ 2755844 w 11269336"/>
              <a:gd name="connsiteY193" fmla="*/ 2078874 h 2323145"/>
              <a:gd name="connsiteX194" fmla="*/ 2657742 w 11269336"/>
              <a:gd name="connsiteY194" fmla="*/ 2070179 h 2323145"/>
              <a:gd name="connsiteX195" fmla="*/ 2559549 w 11269336"/>
              <a:gd name="connsiteY195" fmla="*/ 2057873 h 2323145"/>
              <a:gd name="connsiteX196" fmla="*/ 2512054 w 11269336"/>
              <a:gd name="connsiteY196" fmla="*/ 2031671 h 2323145"/>
              <a:gd name="connsiteX197" fmla="*/ 2506437 w 11269336"/>
              <a:gd name="connsiteY197" fmla="*/ 2030918 h 2323145"/>
              <a:gd name="connsiteX198" fmla="*/ 2491752 w 11269336"/>
              <a:gd name="connsiteY198" fmla="*/ 2033906 h 2323145"/>
              <a:gd name="connsiteX199" fmla="*/ 2486338 w 11269336"/>
              <a:gd name="connsiteY199" fmla="*/ 2035862 h 2323145"/>
              <a:gd name="connsiteX200" fmla="*/ 2478186 w 11269336"/>
              <a:gd name="connsiteY200" fmla="*/ 2036953 h 2323145"/>
              <a:gd name="connsiteX201" fmla="*/ 2477950 w 11269336"/>
              <a:gd name="connsiteY201" fmla="*/ 2036715 h 2323145"/>
              <a:gd name="connsiteX202" fmla="*/ 2470381 w 11269336"/>
              <a:gd name="connsiteY202" fmla="*/ 2038256 h 2323145"/>
              <a:gd name="connsiteX203" fmla="*/ 2433781 w 11269336"/>
              <a:gd name="connsiteY203" fmla="*/ 2049140 h 2323145"/>
              <a:gd name="connsiteX204" fmla="*/ 2381172 w 11269336"/>
              <a:gd name="connsiteY204" fmla="*/ 2030645 h 2323145"/>
              <a:gd name="connsiteX205" fmla="*/ 2360198 w 11269336"/>
              <a:gd name="connsiteY205" fmla="*/ 2029059 h 2323145"/>
              <a:gd name="connsiteX206" fmla="*/ 2348815 w 11269336"/>
              <a:gd name="connsiteY206" fmla="*/ 2026798 h 2323145"/>
              <a:gd name="connsiteX207" fmla="*/ 2347988 w 11269336"/>
              <a:gd name="connsiteY207" fmla="*/ 2025745 h 2323145"/>
              <a:gd name="connsiteX208" fmla="*/ 2312920 w 11269336"/>
              <a:gd name="connsiteY208" fmla="*/ 2036311 h 2323145"/>
              <a:gd name="connsiteX209" fmla="*/ 2307986 w 11269336"/>
              <a:gd name="connsiteY209" fmla="*/ 2035583 h 2323145"/>
              <a:gd name="connsiteX210" fmla="*/ 2285481 w 11269336"/>
              <a:gd name="connsiteY210" fmla="*/ 2045197 h 2323145"/>
              <a:gd name="connsiteX211" fmla="*/ 2273666 w 11269336"/>
              <a:gd name="connsiteY211" fmla="*/ 2048710 h 2323145"/>
              <a:gd name="connsiteX212" fmla="*/ 2270719 w 11269336"/>
              <a:gd name="connsiteY212" fmla="*/ 2052702 h 2323145"/>
              <a:gd name="connsiteX213" fmla="*/ 2253080 w 11269336"/>
              <a:gd name="connsiteY213" fmla="*/ 2056363 h 2323145"/>
              <a:gd name="connsiteX214" fmla="*/ 2250906 w 11269336"/>
              <a:gd name="connsiteY214" fmla="*/ 2055654 h 2323145"/>
              <a:gd name="connsiteX215" fmla="*/ 2236905 w 11269336"/>
              <a:gd name="connsiteY215" fmla="*/ 2062882 h 2323145"/>
              <a:gd name="connsiteX216" fmla="*/ 2225830 w 11269336"/>
              <a:gd name="connsiteY216" fmla="*/ 2074027 h 2323145"/>
              <a:gd name="connsiteX217" fmla="*/ 2073776 w 11269336"/>
              <a:gd name="connsiteY217" fmla="*/ 2089244 h 2323145"/>
              <a:gd name="connsiteX218" fmla="*/ 1948256 w 11269336"/>
              <a:gd name="connsiteY218" fmla="*/ 2146616 h 2323145"/>
              <a:gd name="connsiteX219" fmla="*/ 1865582 w 11269336"/>
              <a:gd name="connsiteY219" fmla="*/ 2153738 h 2323145"/>
              <a:gd name="connsiteX220" fmla="*/ 1835210 w 11269336"/>
              <a:gd name="connsiteY220" fmla="*/ 2134244 h 2323145"/>
              <a:gd name="connsiteX221" fmla="*/ 1632661 w 11269336"/>
              <a:gd name="connsiteY221" fmla="*/ 2173882 h 2323145"/>
              <a:gd name="connsiteX222" fmla="*/ 1579590 w 11269336"/>
              <a:gd name="connsiteY222" fmla="*/ 2173680 h 2323145"/>
              <a:gd name="connsiteX223" fmla="*/ 1535601 w 11269336"/>
              <a:gd name="connsiteY223" fmla="*/ 2194590 h 2323145"/>
              <a:gd name="connsiteX224" fmla="*/ 1515594 w 11269336"/>
              <a:gd name="connsiteY224" fmla="*/ 2189622 h 2323145"/>
              <a:gd name="connsiteX225" fmla="*/ 1512113 w 11269336"/>
              <a:gd name="connsiteY225" fmla="*/ 2188534 h 2323145"/>
              <a:gd name="connsiteX226" fmla="*/ 1498838 w 11269336"/>
              <a:gd name="connsiteY226" fmla="*/ 2189213 h 2323145"/>
              <a:gd name="connsiteX227" fmla="*/ 1494279 w 11269336"/>
              <a:gd name="connsiteY227" fmla="*/ 2183112 h 2323145"/>
              <a:gd name="connsiteX228" fmla="*/ 1473714 w 11269336"/>
              <a:gd name="connsiteY228" fmla="*/ 2179625 h 2323145"/>
              <a:gd name="connsiteX229" fmla="*/ 1449503 w 11269336"/>
              <a:gd name="connsiteY229" fmla="*/ 2182633 h 2323145"/>
              <a:gd name="connsiteX230" fmla="*/ 1266687 w 11269336"/>
              <a:gd name="connsiteY230" fmla="*/ 2212688 h 2323145"/>
              <a:gd name="connsiteX231" fmla="*/ 1239614 w 11269336"/>
              <a:gd name="connsiteY231" fmla="*/ 2209727 h 2323145"/>
              <a:gd name="connsiteX232" fmla="*/ 1202436 w 11269336"/>
              <a:gd name="connsiteY232" fmla="*/ 2209817 h 2323145"/>
              <a:gd name="connsiteX233" fmla="*/ 1136097 w 11269336"/>
              <a:gd name="connsiteY233" fmla="*/ 2205112 h 2323145"/>
              <a:gd name="connsiteX234" fmla="*/ 988232 w 11269336"/>
              <a:gd name="connsiteY234" fmla="*/ 2235635 h 2323145"/>
              <a:gd name="connsiteX235" fmla="*/ 981959 w 11269336"/>
              <a:gd name="connsiteY235" fmla="*/ 2231607 h 2323145"/>
              <a:gd name="connsiteX236" fmla="*/ 938600 w 11269336"/>
              <a:gd name="connsiteY236" fmla="*/ 2238113 h 2323145"/>
              <a:gd name="connsiteX237" fmla="*/ 791788 w 11269336"/>
              <a:gd name="connsiteY237" fmla="*/ 2293224 h 2323145"/>
              <a:gd name="connsiteX238" fmla="*/ 706914 w 11269336"/>
              <a:gd name="connsiteY238" fmla="*/ 2305046 h 2323145"/>
              <a:gd name="connsiteX239" fmla="*/ 675971 w 11269336"/>
              <a:gd name="connsiteY239" fmla="*/ 2304030 h 2323145"/>
              <a:gd name="connsiteX240" fmla="*/ 624180 w 11269336"/>
              <a:gd name="connsiteY240" fmla="*/ 2302650 h 2323145"/>
              <a:gd name="connsiteX241" fmla="*/ 583453 w 11269336"/>
              <a:gd name="connsiteY241" fmla="*/ 2288788 h 2323145"/>
              <a:gd name="connsiteX242" fmla="*/ 540946 w 11269336"/>
              <a:gd name="connsiteY242" fmla="*/ 2292721 h 2323145"/>
              <a:gd name="connsiteX243" fmla="*/ 533680 w 11269336"/>
              <a:gd name="connsiteY243" fmla="*/ 2310233 h 2323145"/>
              <a:gd name="connsiteX244" fmla="*/ 487366 w 11269336"/>
              <a:gd name="connsiteY244" fmla="*/ 2309053 h 2323145"/>
              <a:gd name="connsiteX245" fmla="*/ 416820 w 11269336"/>
              <a:gd name="connsiteY245" fmla="*/ 2305443 h 2323145"/>
              <a:gd name="connsiteX246" fmla="*/ 376805 w 11269336"/>
              <a:gd name="connsiteY246" fmla="*/ 2307647 h 2323145"/>
              <a:gd name="connsiteX247" fmla="*/ 266777 w 11269336"/>
              <a:gd name="connsiteY247" fmla="*/ 2309012 h 2323145"/>
              <a:gd name="connsiteX248" fmla="*/ 156013 w 11269336"/>
              <a:gd name="connsiteY248" fmla="*/ 2306832 h 2323145"/>
              <a:gd name="connsiteX249" fmla="*/ 87258 w 11269336"/>
              <a:gd name="connsiteY249" fmla="*/ 2285511 h 2323145"/>
              <a:gd name="connsiteX250" fmla="*/ 23798 w 11269336"/>
              <a:gd name="connsiteY250" fmla="*/ 2281822 h 2323145"/>
              <a:gd name="connsiteX251" fmla="*/ 0 w 11269336"/>
              <a:gd name="connsiteY251" fmla="*/ 2285369 h 2323145"/>
              <a:gd name="connsiteX252" fmla="*/ 0 w 11269336"/>
              <a:gd name="connsiteY25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05765 w 11269336"/>
              <a:gd name="connsiteY141" fmla="*/ 2199902 h 2323145"/>
              <a:gd name="connsiteX142" fmla="*/ 4401354 w 11269336"/>
              <a:gd name="connsiteY142" fmla="*/ 2194745 h 2323145"/>
              <a:gd name="connsiteX143" fmla="*/ 4366646 w 11269336"/>
              <a:gd name="connsiteY143" fmla="*/ 2198564 h 2323145"/>
              <a:gd name="connsiteX144" fmla="*/ 4354009 w 11269336"/>
              <a:gd name="connsiteY144" fmla="*/ 2204984 h 2323145"/>
              <a:gd name="connsiteX145" fmla="*/ 4348284 w 11269336"/>
              <a:gd name="connsiteY145" fmla="*/ 2205270 h 2323145"/>
              <a:gd name="connsiteX146" fmla="*/ 4333906 w 11269336"/>
              <a:gd name="connsiteY146" fmla="*/ 2205251 h 2323145"/>
              <a:gd name="connsiteX147" fmla="*/ 4308819 w 11269336"/>
              <a:gd name="connsiteY147" fmla="*/ 2203822 h 2323145"/>
              <a:gd name="connsiteX148" fmla="*/ 4301210 w 11269336"/>
              <a:gd name="connsiteY148" fmla="*/ 2204456 h 2323145"/>
              <a:gd name="connsiteX149" fmla="*/ 4283095 w 11269336"/>
              <a:gd name="connsiteY149" fmla="*/ 2198177 h 2323145"/>
              <a:gd name="connsiteX150" fmla="*/ 4250119 w 11269336"/>
              <a:gd name="connsiteY150" fmla="*/ 2196342 h 2323145"/>
              <a:gd name="connsiteX151" fmla="*/ 4189203 w 11269336"/>
              <a:gd name="connsiteY151" fmla="*/ 2178994 h 2323145"/>
              <a:gd name="connsiteX152" fmla="*/ 4154035 w 11269336"/>
              <a:gd name="connsiteY152" fmla="*/ 2171950 h 2323145"/>
              <a:gd name="connsiteX153" fmla="*/ 4129569 w 11269336"/>
              <a:gd name="connsiteY153" fmla="*/ 2163850 h 2323145"/>
              <a:gd name="connsiteX154" fmla="*/ 4061250 w 11269336"/>
              <a:gd name="connsiteY154" fmla="*/ 2159236 h 2323145"/>
              <a:gd name="connsiteX155" fmla="*/ 3945480 w 11269336"/>
              <a:gd name="connsiteY155" fmla="*/ 2158279 h 2323145"/>
              <a:gd name="connsiteX156" fmla="*/ 3921468 w 11269336"/>
              <a:gd name="connsiteY156" fmla="*/ 2156588 h 2323145"/>
              <a:gd name="connsiteX157" fmla="*/ 3903348 w 11269336"/>
              <a:gd name="connsiteY157" fmla="*/ 2149220 h 2323145"/>
              <a:gd name="connsiteX158" fmla="*/ 3901342 w 11269336"/>
              <a:gd name="connsiteY158" fmla="*/ 2142355 h 2323145"/>
              <a:gd name="connsiteX159" fmla="*/ 3888539 w 11269336"/>
              <a:gd name="connsiteY159" fmla="*/ 2140476 h 2323145"/>
              <a:gd name="connsiteX160" fmla="*/ 3885662 w 11269336"/>
              <a:gd name="connsiteY160" fmla="*/ 2138740 h 2323145"/>
              <a:gd name="connsiteX161" fmla="*/ 3868627 w 11269336"/>
              <a:gd name="connsiteY161" fmla="*/ 2130023 h 2323145"/>
              <a:gd name="connsiteX162" fmla="*/ 3819177 w 11269336"/>
              <a:gd name="connsiteY162" fmla="*/ 2142111 h 2323145"/>
              <a:gd name="connsiteX163" fmla="*/ 3769100 w 11269336"/>
              <a:gd name="connsiteY163" fmla="*/ 2131731 h 2323145"/>
              <a:gd name="connsiteX164" fmla="*/ 3562752 w 11269336"/>
              <a:gd name="connsiteY164" fmla="*/ 2131785 h 2323145"/>
              <a:gd name="connsiteX165" fmla="*/ 3541402 w 11269336"/>
              <a:gd name="connsiteY165" fmla="*/ 2106821 h 2323145"/>
              <a:gd name="connsiteX166" fmla="*/ 3365341 w 11269336"/>
              <a:gd name="connsiteY166" fmla="*/ 2077638 h 2323145"/>
              <a:gd name="connsiteX167" fmla="*/ 3170922 w 11269336"/>
              <a:gd name="connsiteY167" fmla="*/ 2115957 h 2323145"/>
              <a:gd name="connsiteX168" fmla="*/ 3156256 w 11269336"/>
              <a:gd name="connsiteY168" fmla="*/ 2124773 h 2323145"/>
              <a:gd name="connsiteX169" fmla="*/ 3140298 w 11269336"/>
              <a:gd name="connsiteY169" fmla="*/ 2129182 h 2323145"/>
              <a:gd name="connsiteX170" fmla="*/ 3138514 w 11269336"/>
              <a:gd name="connsiteY170" fmla="*/ 2128069 h 2323145"/>
              <a:gd name="connsiteX171" fmla="*/ 3120467 w 11269336"/>
              <a:gd name="connsiteY171" fmla="*/ 2128281 h 2323145"/>
              <a:gd name="connsiteX172" fmla="*/ 3116175 w 11269336"/>
              <a:gd name="connsiteY172" fmla="*/ 2131633 h 2323145"/>
              <a:gd name="connsiteX173" fmla="*/ 3103685 w 11269336"/>
              <a:gd name="connsiteY173" fmla="*/ 2132814 h 2323145"/>
              <a:gd name="connsiteX174" fmla="*/ 3078794 w 11269336"/>
              <a:gd name="connsiteY174" fmla="*/ 2137935 h 2323145"/>
              <a:gd name="connsiteX175" fmla="*/ 3074407 w 11269336"/>
              <a:gd name="connsiteY175" fmla="*/ 2136274 h 2323145"/>
              <a:gd name="connsiteX176" fmla="*/ 3037285 w 11269336"/>
              <a:gd name="connsiteY176" fmla="*/ 2139919 h 2323145"/>
              <a:gd name="connsiteX177" fmla="*/ 3036901 w 11269336"/>
              <a:gd name="connsiteY177" fmla="*/ 2138726 h 2323145"/>
              <a:gd name="connsiteX178" fmla="*/ 3026996 w 11269336"/>
              <a:gd name="connsiteY178" fmla="*/ 2134322 h 2323145"/>
              <a:gd name="connsiteX179" fmla="*/ 3007772 w 11269336"/>
              <a:gd name="connsiteY179" fmla="*/ 2128742 h 2323145"/>
              <a:gd name="connsiteX180" fmla="*/ 2965030 w 11269336"/>
              <a:gd name="connsiteY180" fmla="*/ 2100494 h 2323145"/>
              <a:gd name="connsiteX181" fmla="*/ 2926342 w 11269336"/>
              <a:gd name="connsiteY181" fmla="*/ 2104155 h 2323145"/>
              <a:gd name="connsiteX182" fmla="*/ 2918608 w 11269336"/>
              <a:gd name="connsiteY182" fmla="*/ 2104215 h 2323145"/>
              <a:gd name="connsiteX183" fmla="*/ 2918475 w 11269336"/>
              <a:gd name="connsiteY183" fmla="*/ 2103937 h 2323145"/>
              <a:gd name="connsiteX184" fmla="*/ 2910360 w 11269336"/>
              <a:gd name="connsiteY184" fmla="*/ 2103444 h 2323145"/>
              <a:gd name="connsiteX185" fmla="*/ 2904507 w 11269336"/>
              <a:gd name="connsiteY185" fmla="*/ 2104326 h 2323145"/>
              <a:gd name="connsiteX186" fmla="*/ 2889503 w 11269336"/>
              <a:gd name="connsiteY186" fmla="*/ 2104443 h 2323145"/>
              <a:gd name="connsiteX187" fmla="*/ 2884480 w 11269336"/>
              <a:gd name="connsiteY187" fmla="*/ 2102626 h 2323145"/>
              <a:gd name="connsiteX188" fmla="*/ 2882689 w 11269336"/>
              <a:gd name="connsiteY188" fmla="*/ 2099228 h 2323145"/>
              <a:gd name="connsiteX189" fmla="*/ 2881291 w 11269336"/>
              <a:gd name="connsiteY189" fmla="*/ 2099618 h 2323145"/>
              <a:gd name="connsiteX190" fmla="*/ 2853979 w 11269336"/>
              <a:gd name="connsiteY190" fmla="*/ 2090388 h 2323145"/>
              <a:gd name="connsiteX191" fmla="*/ 2791790 w 11269336"/>
              <a:gd name="connsiteY191" fmla="*/ 2080332 h 2323145"/>
              <a:gd name="connsiteX192" fmla="*/ 2755844 w 11269336"/>
              <a:gd name="connsiteY192" fmla="*/ 2078874 h 2323145"/>
              <a:gd name="connsiteX193" fmla="*/ 2657742 w 11269336"/>
              <a:gd name="connsiteY193" fmla="*/ 2070179 h 2323145"/>
              <a:gd name="connsiteX194" fmla="*/ 2559549 w 11269336"/>
              <a:gd name="connsiteY194" fmla="*/ 2057873 h 2323145"/>
              <a:gd name="connsiteX195" fmla="*/ 2512054 w 11269336"/>
              <a:gd name="connsiteY195" fmla="*/ 2031671 h 2323145"/>
              <a:gd name="connsiteX196" fmla="*/ 2506437 w 11269336"/>
              <a:gd name="connsiteY196" fmla="*/ 2030918 h 2323145"/>
              <a:gd name="connsiteX197" fmla="*/ 2491752 w 11269336"/>
              <a:gd name="connsiteY197" fmla="*/ 2033906 h 2323145"/>
              <a:gd name="connsiteX198" fmla="*/ 2486338 w 11269336"/>
              <a:gd name="connsiteY198" fmla="*/ 2035862 h 2323145"/>
              <a:gd name="connsiteX199" fmla="*/ 2478186 w 11269336"/>
              <a:gd name="connsiteY199" fmla="*/ 2036953 h 2323145"/>
              <a:gd name="connsiteX200" fmla="*/ 2477950 w 11269336"/>
              <a:gd name="connsiteY200" fmla="*/ 2036715 h 2323145"/>
              <a:gd name="connsiteX201" fmla="*/ 2470381 w 11269336"/>
              <a:gd name="connsiteY201" fmla="*/ 2038256 h 2323145"/>
              <a:gd name="connsiteX202" fmla="*/ 2433781 w 11269336"/>
              <a:gd name="connsiteY202" fmla="*/ 2049140 h 2323145"/>
              <a:gd name="connsiteX203" fmla="*/ 2381172 w 11269336"/>
              <a:gd name="connsiteY203" fmla="*/ 2030645 h 2323145"/>
              <a:gd name="connsiteX204" fmla="*/ 2360198 w 11269336"/>
              <a:gd name="connsiteY204" fmla="*/ 2029059 h 2323145"/>
              <a:gd name="connsiteX205" fmla="*/ 2348815 w 11269336"/>
              <a:gd name="connsiteY205" fmla="*/ 2026798 h 2323145"/>
              <a:gd name="connsiteX206" fmla="*/ 2347988 w 11269336"/>
              <a:gd name="connsiteY206" fmla="*/ 2025745 h 2323145"/>
              <a:gd name="connsiteX207" fmla="*/ 2312920 w 11269336"/>
              <a:gd name="connsiteY207" fmla="*/ 2036311 h 2323145"/>
              <a:gd name="connsiteX208" fmla="*/ 2307986 w 11269336"/>
              <a:gd name="connsiteY208" fmla="*/ 2035583 h 2323145"/>
              <a:gd name="connsiteX209" fmla="*/ 2285481 w 11269336"/>
              <a:gd name="connsiteY209" fmla="*/ 2045197 h 2323145"/>
              <a:gd name="connsiteX210" fmla="*/ 2273666 w 11269336"/>
              <a:gd name="connsiteY210" fmla="*/ 2048710 h 2323145"/>
              <a:gd name="connsiteX211" fmla="*/ 2270719 w 11269336"/>
              <a:gd name="connsiteY211" fmla="*/ 2052702 h 2323145"/>
              <a:gd name="connsiteX212" fmla="*/ 2253080 w 11269336"/>
              <a:gd name="connsiteY212" fmla="*/ 2056363 h 2323145"/>
              <a:gd name="connsiteX213" fmla="*/ 2250906 w 11269336"/>
              <a:gd name="connsiteY213" fmla="*/ 2055654 h 2323145"/>
              <a:gd name="connsiteX214" fmla="*/ 2236905 w 11269336"/>
              <a:gd name="connsiteY214" fmla="*/ 2062882 h 2323145"/>
              <a:gd name="connsiteX215" fmla="*/ 2225830 w 11269336"/>
              <a:gd name="connsiteY215" fmla="*/ 2074027 h 2323145"/>
              <a:gd name="connsiteX216" fmla="*/ 2073776 w 11269336"/>
              <a:gd name="connsiteY216" fmla="*/ 2089244 h 2323145"/>
              <a:gd name="connsiteX217" fmla="*/ 1948256 w 11269336"/>
              <a:gd name="connsiteY217" fmla="*/ 2146616 h 2323145"/>
              <a:gd name="connsiteX218" fmla="*/ 1865582 w 11269336"/>
              <a:gd name="connsiteY218" fmla="*/ 2153738 h 2323145"/>
              <a:gd name="connsiteX219" fmla="*/ 1835210 w 11269336"/>
              <a:gd name="connsiteY219" fmla="*/ 2134244 h 2323145"/>
              <a:gd name="connsiteX220" fmla="*/ 1632661 w 11269336"/>
              <a:gd name="connsiteY220" fmla="*/ 2173882 h 2323145"/>
              <a:gd name="connsiteX221" fmla="*/ 1579590 w 11269336"/>
              <a:gd name="connsiteY221" fmla="*/ 2173680 h 2323145"/>
              <a:gd name="connsiteX222" fmla="*/ 1535601 w 11269336"/>
              <a:gd name="connsiteY222" fmla="*/ 2194590 h 2323145"/>
              <a:gd name="connsiteX223" fmla="*/ 1515594 w 11269336"/>
              <a:gd name="connsiteY223" fmla="*/ 2189622 h 2323145"/>
              <a:gd name="connsiteX224" fmla="*/ 1512113 w 11269336"/>
              <a:gd name="connsiteY224" fmla="*/ 2188534 h 2323145"/>
              <a:gd name="connsiteX225" fmla="*/ 1498838 w 11269336"/>
              <a:gd name="connsiteY225" fmla="*/ 2189213 h 2323145"/>
              <a:gd name="connsiteX226" fmla="*/ 1494279 w 11269336"/>
              <a:gd name="connsiteY226" fmla="*/ 2183112 h 2323145"/>
              <a:gd name="connsiteX227" fmla="*/ 1473714 w 11269336"/>
              <a:gd name="connsiteY227" fmla="*/ 2179625 h 2323145"/>
              <a:gd name="connsiteX228" fmla="*/ 1449503 w 11269336"/>
              <a:gd name="connsiteY228" fmla="*/ 2182633 h 2323145"/>
              <a:gd name="connsiteX229" fmla="*/ 1266687 w 11269336"/>
              <a:gd name="connsiteY229" fmla="*/ 2212688 h 2323145"/>
              <a:gd name="connsiteX230" fmla="*/ 1239614 w 11269336"/>
              <a:gd name="connsiteY230" fmla="*/ 2209727 h 2323145"/>
              <a:gd name="connsiteX231" fmla="*/ 1202436 w 11269336"/>
              <a:gd name="connsiteY231" fmla="*/ 2209817 h 2323145"/>
              <a:gd name="connsiteX232" fmla="*/ 1136097 w 11269336"/>
              <a:gd name="connsiteY232" fmla="*/ 2205112 h 2323145"/>
              <a:gd name="connsiteX233" fmla="*/ 988232 w 11269336"/>
              <a:gd name="connsiteY233" fmla="*/ 2235635 h 2323145"/>
              <a:gd name="connsiteX234" fmla="*/ 981959 w 11269336"/>
              <a:gd name="connsiteY234" fmla="*/ 2231607 h 2323145"/>
              <a:gd name="connsiteX235" fmla="*/ 938600 w 11269336"/>
              <a:gd name="connsiteY235" fmla="*/ 2238113 h 2323145"/>
              <a:gd name="connsiteX236" fmla="*/ 791788 w 11269336"/>
              <a:gd name="connsiteY236" fmla="*/ 2293224 h 2323145"/>
              <a:gd name="connsiteX237" fmla="*/ 706914 w 11269336"/>
              <a:gd name="connsiteY237" fmla="*/ 2305046 h 2323145"/>
              <a:gd name="connsiteX238" fmla="*/ 675971 w 11269336"/>
              <a:gd name="connsiteY238" fmla="*/ 2304030 h 2323145"/>
              <a:gd name="connsiteX239" fmla="*/ 624180 w 11269336"/>
              <a:gd name="connsiteY239" fmla="*/ 2302650 h 2323145"/>
              <a:gd name="connsiteX240" fmla="*/ 583453 w 11269336"/>
              <a:gd name="connsiteY240" fmla="*/ 2288788 h 2323145"/>
              <a:gd name="connsiteX241" fmla="*/ 540946 w 11269336"/>
              <a:gd name="connsiteY241" fmla="*/ 2292721 h 2323145"/>
              <a:gd name="connsiteX242" fmla="*/ 533680 w 11269336"/>
              <a:gd name="connsiteY242" fmla="*/ 2310233 h 2323145"/>
              <a:gd name="connsiteX243" fmla="*/ 487366 w 11269336"/>
              <a:gd name="connsiteY243" fmla="*/ 2309053 h 2323145"/>
              <a:gd name="connsiteX244" fmla="*/ 416820 w 11269336"/>
              <a:gd name="connsiteY244" fmla="*/ 2305443 h 2323145"/>
              <a:gd name="connsiteX245" fmla="*/ 376805 w 11269336"/>
              <a:gd name="connsiteY245" fmla="*/ 2307647 h 2323145"/>
              <a:gd name="connsiteX246" fmla="*/ 266777 w 11269336"/>
              <a:gd name="connsiteY246" fmla="*/ 2309012 h 2323145"/>
              <a:gd name="connsiteX247" fmla="*/ 156013 w 11269336"/>
              <a:gd name="connsiteY247" fmla="*/ 2306832 h 2323145"/>
              <a:gd name="connsiteX248" fmla="*/ 87258 w 11269336"/>
              <a:gd name="connsiteY248" fmla="*/ 2285511 h 2323145"/>
              <a:gd name="connsiteX249" fmla="*/ 23798 w 11269336"/>
              <a:gd name="connsiteY249" fmla="*/ 2281822 h 2323145"/>
              <a:gd name="connsiteX250" fmla="*/ 0 w 11269336"/>
              <a:gd name="connsiteY250" fmla="*/ 2285369 h 2323145"/>
              <a:gd name="connsiteX251" fmla="*/ 0 w 11269336"/>
              <a:gd name="connsiteY251" fmla="*/ 0 h 2323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</a:cxnLst>
            <a:rect l="l" t="t" r="r" b="b"/>
            <a:pathLst>
              <a:path w="11269336" h="2323145">
                <a:moveTo>
                  <a:pt x="0" y="0"/>
                </a:moveTo>
                <a:lnTo>
                  <a:pt x="11269336" y="0"/>
                </a:lnTo>
                <a:lnTo>
                  <a:pt x="11268645" y="511"/>
                </a:lnTo>
                <a:cubicBezTo>
                  <a:pt x="11257520" y="14091"/>
                  <a:pt x="11248967" y="32073"/>
                  <a:pt x="11230739" y="37096"/>
                </a:cubicBezTo>
                <a:cubicBezTo>
                  <a:pt x="11194283" y="47141"/>
                  <a:pt x="11124351" y="55013"/>
                  <a:pt x="11082485" y="78590"/>
                </a:cubicBezTo>
                <a:cubicBezTo>
                  <a:pt x="11064655" y="69818"/>
                  <a:pt x="11049588" y="97621"/>
                  <a:pt x="11031776" y="79197"/>
                </a:cubicBezTo>
                <a:cubicBezTo>
                  <a:pt x="11016683" y="85023"/>
                  <a:pt x="11009945" y="92832"/>
                  <a:pt x="10995894" y="83459"/>
                </a:cubicBezTo>
                <a:cubicBezTo>
                  <a:pt x="10971843" y="134740"/>
                  <a:pt x="10888992" y="106042"/>
                  <a:pt x="10861177" y="147419"/>
                </a:cubicBezTo>
                <a:cubicBezTo>
                  <a:pt x="10850370" y="129415"/>
                  <a:pt x="10807086" y="138624"/>
                  <a:pt x="10782732" y="135645"/>
                </a:cubicBezTo>
                <a:cubicBezTo>
                  <a:pt x="10869014" y="196205"/>
                  <a:pt x="10693356" y="147304"/>
                  <a:pt x="10660773" y="179312"/>
                </a:cubicBezTo>
                <a:cubicBezTo>
                  <a:pt x="10667385" y="121467"/>
                  <a:pt x="10595265" y="182241"/>
                  <a:pt x="10564442" y="160738"/>
                </a:cubicBezTo>
                <a:cubicBezTo>
                  <a:pt x="10544419" y="190949"/>
                  <a:pt x="10518436" y="167191"/>
                  <a:pt x="10490200" y="183533"/>
                </a:cubicBezTo>
                <a:cubicBezTo>
                  <a:pt x="10423905" y="202688"/>
                  <a:pt x="10362764" y="244779"/>
                  <a:pt x="10271351" y="243104"/>
                </a:cubicBezTo>
                <a:cubicBezTo>
                  <a:pt x="10247818" y="329775"/>
                  <a:pt x="10135674" y="303068"/>
                  <a:pt x="10061033" y="364937"/>
                </a:cubicBezTo>
                <a:cubicBezTo>
                  <a:pt x="10014289" y="383940"/>
                  <a:pt x="9930032" y="360289"/>
                  <a:pt x="9921770" y="406154"/>
                </a:cubicBezTo>
                <a:cubicBezTo>
                  <a:pt x="9894276" y="384665"/>
                  <a:pt x="9881945" y="430851"/>
                  <a:pt x="9858388" y="439489"/>
                </a:cubicBezTo>
                <a:cubicBezTo>
                  <a:pt x="9835642" y="426888"/>
                  <a:pt x="9828901" y="443125"/>
                  <a:pt x="9811914" y="449865"/>
                </a:cubicBezTo>
                <a:cubicBezTo>
                  <a:pt x="9801869" y="441287"/>
                  <a:pt x="9787055" y="444835"/>
                  <a:pt x="9784394" y="457816"/>
                </a:cubicBezTo>
                <a:cubicBezTo>
                  <a:pt x="9797169" y="483924"/>
                  <a:pt x="9656844" y="450179"/>
                  <a:pt x="9656836" y="469967"/>
                </a:cubicBezTo>
                <a:cubicBezTo>
                  <a:pt x="9589537" y="485301"/>
                  <a:pt x="9662097" y="527310"/>
                  <a:pt x="9561575" y="559978"/>
                </a:cubicBezTo>
                <a:cubicBezTo>
                  <a:pt x="9479149" y="599104"/>
                  <a:pt x="9215234" y="670585"/>
                  <a:pt x="9162278" y="704724"/>
                </a:cubicBezTo>
                <a:cubicBezTo>
                  <a:pt x="9173017" y="730567"/>
                  <a:pt x="9063215" y="727685"/>
                  <a:pt x="9062863" y="754656"/>
                </a:cubicBezTo>
                <a:cubicBezTo>
                  <a:pt x="9021608" y="774940"/>
                  <a:pt x="8924639" y="816390"/>
                  <a:pt x="8914746" y="826428"/>
                </a:cubicBezTo>
                <a:lnTo>
                  <a:pt x="8917778" y="835198"/>
                </a:lnTo>
                <a:lnTo>
                  <a:pt x="8905560" y="838358"/>
                </a:lnTo>
                <a:lnTo>
                  <a:pt x="8897564" y="834287"/>
                </a:lnTo>
                <a:lnTo>
                  <a:pt x="8878040" y="844150"/>
                </a:lnTo>
                <a:cubicBezTo>
                  <a:pt x="8861112" y="848992"/>
                  <a:pt x="8812843" y="856499"/>
                  <a:pt x="8795998" y="863337"/>
                </a:cubicBezTo>
                <a:cubicBezTo>
                  <a:pt x="8792888" y="873975"/>
                  <a:pt x="8786153" y="880792"/>
                  <a:pt x="8776970" y="885177"/>
                </a:cubicBezTo>
                <a:lnTo>
                  <a:pt x="8755719" y="889754"/>
                </a:lnTo>
                <a:lnTo>
                  <a:pt x="8743257" y="904723"/>
                </a:lnTo>
                <a:cubicBezTo>
                  <a:pt x="8737642" y="908108"/>
                  <a:pt x="8730651" y="908759"/>
                  <a:pt x="8721366" y="904711"/>
                </a:cubicBezTo>
                <a:cubicBezTo>
                  <a:pt x="8711895" y="915873"/>
                  <a:pt x="8676250" y="900745"/>
                  <a:pt x="8678353" y="926318"/>
                </a:cubicBezTo>
                <a:cubicBezTo>
                  <a:pt x="8658506" y="928813"/>
                  <a:pt x="8647569" y="933735"/>
                  <a:pt x="8636849" y="937900"/>
                </a:cubicBezTo>
                <a:lnTo>
                  <a:pt x="8620213" y="943068"/>
                </a:lnTo>
                <a:lnTo>
                  <a:pt x="8612581" y="952695"/>
                </a:lnTo>
                <a:cubicBezTo>
                  <a:pt x="8605836" y="959769"/>
                  <a:pt x="8598255" y="964412"/>
                  <a:pt x="8589038" y="963892"/>
                </a:cubicBezTo>
                <a:lnTo>
                  <a:pt x="8579950" y="960899"/>
                </a:lnTo>
                <a:cubicBezTo>
                  <a:pt x="8579740" y="962476"/>
                  <a:pt x="8579529" y="964053"/>
                  <a:pt x="8579319" y="965630"/>
                </a:cubicBezTo>
                <a:cubicBezTo>
                  <a:pt x="8579138" y="972972"/>
                  <a:pt x="8576531" y="980010"/>
                  <a:pt x="8547429" y="984506"/>
                </a:cubicBezTo>
                <a:cubicBezTo>
                  <a:pt x="8529238" y="1001725"/>
                  <a:pt x="8505565" y="1015840"/>
                  <a:pt x="8478704" y="1025490"/>
                </a:cubicBezTo>
                <a:cubicBezTo>
                  <a:pt x="8473109" y="1019545"/>
                  <a:pt x="8465819" y="1032194"/>
                  <a:pt x="8461421" y="1035512"/>
                </a:cubicBezTo>
                <a:cubicBezTo>
                  <a:pt x="8459739" y="1031087"/>
                  <a:pt x="8447663" y="1032074"/>
                  <a:pt x="8445003" y="1036851"/>
                </a:cubicBezTo>
                <a:cubicBezTo>
                  <a:pt x="8366593" y="1075951"/>
                  <a:pt x="8398773" y="1021402"/>
                  <a:pt x="8357350" y="1060213"/>
                </a:cubicBezTo>
                <a:cubicBezTo>
                  <a:pt x="8349366" y="1063843"/>
                  <a:pt x="8342208" y="1063367"/>
                  <a:pt x="8335565" y="1061151"/>
                </a:cubicBezTo>
                <a:lnTo>
                  <a:pt x="8325267" y="1055919"/>
                </a:lnTo>
                <a:lnTo>
                  <a:pt x="8293586" y="1076144"/>
                </a:lnTo>
                <a:cubicBezTo>
                  <a:pt x="8277595" y="1084193"/>
                  <a:pt x="8260401" y="1090863"/>
                  <a:pt x="8242405" y="1095960"/>
                </a:cubicBezTo>
                <a:cubicBezTo>
                  <a:pt x="8226373" y="1101227"/>
                  <a:pt x="8224213" y="1102052"/>
                  <a:pt x="8197391" y="1107746"/>
                </a:cubicBezTo>
                <a:cubicBezTo>
                  <a:pt x="8090266" y="1152133"/>
                  <a:pt x="8141491" y="1082372"/>
                  <a:pt x="8081474" y="1130125"/>
                </a:cubicBezTo>
                <a:cubicBezTo>
                  <a:pt x="8070634" y="1134173"/>
                  <a:pt x="8061619" y="1132810"/>
                  <a:pt x="8053585" y="1129169"/>
                </a:cubicBezTo>
                <a:lnTo>
                  <a:pt x="8038422" y="1119092"/>
                </a:lnTo>
                <a:lnTo>
                  <a:pt x="8029450" y="1125592"/>
                </a:lnTo>
                <a:cubicBezTo>
                  <a:pt x="7992226" y="1133484"/>
                  <a:pt x="7978616" y="1122765"/>
                  <a:pt x="7959552" y="1140188"/>
                </a:cubicBezTo>
                <a:cubicBezTo>
                  <a:pt x="7922008" y="1119572"/>
                  <a:pt x="7937737" y="1141786"/>
                  <a:pt x="7914188" y="1150862"/>
                </a:cubicBezTo>
                <a:cubicBezTo>
                  <a:pt x="7896037" y="1160155"/>
                  <a:pt x="7933463" y="1163411"/>
                  <a:pt x="7914918" y="1168758"/>
                </a:cubicBezTo>
                <a:cubicBezTo>
                  <a:pt x="7893102" y="1165887"/>
                  <a:pt x="7898453" y="1187420"/>
                  <a:pt x="7875510" y="1183153"/>
                </a:cubicBezTo>
                <a:cubicBezTo>
                  <a:pt x="7877354" y="1165743"/>
                  <a:pt x="7834286" y="1194789"/>
                  <a:pt x="7829932" y="1180782"/>
                </a:cubicBezTo>
                <a:cubicBezTo>
                  <a:pt x="7816047" y="1204874"/>
                  <a:pt x="7801901" y="1181513"/>
                  <a:pt x="7779182" y="1192665"/>
                </a:cubicBezTo>
                <a:cubicBezTo>
                  <a:pt x="7769446" y="1202686"/>
                  <a:pt x="7761564" y="1205661"/>
                  <a:pt x="7748774" y="1199586"/>
                </a:cubicBezTo>
                <a:cubicBezTo>
                  <a:pt x="7704339" y="1247771"/>
                  <a:pt x="7717626" y="1207638"/>
                  <a:pt x="7671846" y="1231966"/>
                </a:cubicBezTo>
                <a:cubicBezTo>
                  <a:pt x="7632956" y="1255682"/>
                  <a:pt x="7587383" y="1275180"/>
                  <a:pt x="7554146" y="1319748"/>
                </a:cubicBezTo>
                <a:cubicBezTo>
                  <a:pt x="7548775" y="1331557"/>
                  <a:pt x="7531272" y="1339155"/>
                  <a:pt x="7515052" y="1336718"/>
                </a:cubicBezTo>
                <a:cubicBezTo>
                  <a:pt x="7512260" y="1336298"/>
                  <a:pt x="7509613" y="1335590"/>
                  <a:pt x="7507193" y="1334617"/>
                </a:cubicBezTo>
                <a:cubicBezTo>
                  <a:pt x="7488273" y="1365207"/>
                  <a:pt x="7468925" y="1356298"/>
                  <a:pt x="7461694" y="1375866"/>
                </a:cubicBezTo>
                <a:cubicBezTo>
                  <a:pt x="7422434" y="1391917"/>
                  <a:pt x="7384603" y="1382819"/>
                  <a:pt x="7377571" y="1400128"/>
                </a:cubicBezTo>
                <a:cubicBezTo>
                  <a:pt x="7356236" y="1403926"/>
                  <a:pt x="7322509" y="1393138"/>
                  <a:pt x="7311261" y="1412652"/>
                </a:cubicBezTo>
                <a:cubicBezTo>
                  <a:pt x="7305349" y="1400071"/>
                  <a:pt x="7289966" y="1428039"/>
                  <a:pt x="7275307" y="1422171"/>
                </a:cubicBezTo>
                <a:cubicBezTo>
                  <a:pt x="7264529" y="1416601"/>
                  <a:pt x="7257348" y="1423786"/>
                  <a:pt x="7247783" y="1426330"/>
                </a:cubicBezTo>
                <a:cubicBezTo>
                  <a:pt x="7233839" y="1423056"/>
                  <a:pt x="7194363" y="1442037"/>
                  <a:pt x="7185047" y="1451812"/>
                </a:cubicBezTo>
                <a:cubicBezTo>
                  <a:pt x="7164447" y="1483396"/>
                  <a:pt x="7101577" y="1475742"/>
                  <a:pt x="7084117" y="1500281"/>
                </a:cubicBezTo>
                <a:cubicBezTo>
                  <a:pt x="7076899" y="1504821"/>
                  <a:pt x="7069494" y="1507565"/>
                  <a:pt x="7062011" y="1509183"/>
                </a:cubicBezTo>
                <a:lnTo>
                  <a:pt x="7040555" y="1511207"/>
                </a:lnTo>
                <a:lnTo>
                  <a:pt x="7033438" y="1506772"/>
                </a:lnTo>
                <a:lnTo>
                  <a:pt x="7020886" y="1510764"/>
                </a:lnTo>
                <a:lnTo>
                  <a:pt x="7017033" y="1510650"/>
                </a:lnTo>
                <a:lnTo>
                  <a:pt x="6995460" y="1511173"/>
                </a:lnTo>
                <a:cubicBezTo>
                  <a:pt x="7010208" y="1537643"/>
                  <a:pt x="6938512" y="1522467"/>
                  <a:pt x="6962144" y="1541508"/>
                </a:cubicBezTo>
                <a:cubicBezTo>
                  <a:pt x="6926351" y="1550586"/>
                  <a:pt x="6958236" y="1566326"/>
                  <a:pt x="6910674" y="1554793"/>
                </a:cubicBezTo>
                <a:cubicBezTo>
                  <a:pt x="6859225" y="1589274"/>
                  <a:pt x="6769015" y="1598548"/>
                  <a:pt x="6732152" y="1642538"/>
                </a:cubicBezTo>
                <a:cubicBezTo>
                  <a:pt x="6734901" y="1628031"/>
                  <a:pt x="6709146" y="1622413"/>
                  <a:pt x="6694106" y="1632377"/>
                </a:cubicBezTo>
                <a:cubicBezTo>
                  <a:pt x="6702628" y="1575914"/>
                  <a:pt x="6638899" y="1692862"/>
                  <a:pt x="6617223" y="1659889"/>
                </a:cubicBezTo>
                <a:cubicBezTo>
                  <a:pt x="6623246" y="1693349"/>
                  <a:pt x="6561228" y="1764690"/>
                  <a:pt x="6521138" y="1744340"/>
                </a:cubicBezTo>
                <a:cubicBezTo>
                  <a:pt x="6469831" y="1761656"/>
                  <a:pt x="6438109" y="1796731"/>
                  <a:pt x="6380677" y="1796883"/>
                </a:cubicBezTo>
                <a:cubicBezTo>
                  <a:pt x="6379865" y="1801686"/>
                  <a:pt x="6377810" y="1805986"/>
                  <a:pt x="6374897" y="1809910"/>
                </a:cubicBezTo>
                <a:lnTo>
                  <a:pt x="6364545" y="1820090"/>
                </a:lnTo>
                <a:lnTo>
                  <a:pt x="6362126" y="1819991"/>
                </a:lnTo>
                <a:cubicBezTo>
                  <a:pt x="6353055" y="1821720"/>
                  <a:pt x="6348796" y="1824537"/>
                  <a:pt x="6346673" y="1827824"/>
                </a:cubicBezTo>
                <a:lnTo>
                  <a:pt x="6345588" y="1832232"/>
                </a:lnTo>
                <a:lnTo>
                  <a:pt x="6335708" y="1838451"/>
                </a:lnTo>
                <a:lnTo>
                  <a:pt x="6318182" y="1852975"/>
                </a:lnTo>
                <a:lnTo>
                  <a:pt x="6313084" y="1853561"/>
                </a:lnTo>
                <a:lnTo>
                  <a:pt x="6283816" y="1872148"/>
                </a:lnTo>
                <a:lnTo>
                  <a:pt x="6282550" y="1871392"/>
                </a:lnTo>
                <a:cubicBezTo>
                  <a:pt x="6279041" y="1870121"/>
                  <a:pt x="6275192" y="1869982"/>
                  <a:pt x="6270527" y="1872208"/>
                </a:cubicBezTo>
                <a:cubicBezTo>
                  <a:pt x="6265029" y="1853962"/>
                  <a:pt x="6262790" y="1867903"/>
                  <a:pt x="6249518" y="1876079"/>
                </a:cubicBezTo>
                <a:cubicBezTo>
                  <a:pt x="6238019" y="1849564"/>
                  <a:pt x="6207959" y="1881750"/>
                  <a:pt x="6190386" y="1872478"/>
                </a:cubicBezTo>
                <a:cubicBezTo>
                  <a:pt x="6180893" y="1879083"/>
                  <a:pt x="6170646" y="1885584"/>
                  <a:pt x="6159777" y="1891745"/>
                </a:cubicBezTo>
                <a:lnTo>
                  <a:pt x="6153131" y="1895079"/>
                </a:lnTo>
                <a:lnTo>
                  <a:pt x="6152798" y="1894920"/>
                </a:lnTo>
                <a:cubicBezTo>
                  <a:pt x="6150925" y="1895166"/>
                  <a:pt x="6148578" y="1896082"/>
                  <a:pt x="6145388" y="1897990"/>
                </a:cubicBezTo>
                <a:lnTo>
                  <a:pt x="6141014" y="1901155"/>
                </a:lnTo>
                <a:lnTo>
                  <a:pt x="6128122" y="1907623"/>
                </a:lnTo>
                <a:lnTo>
                  <a:pt x="6122351" y="1908359"/>
                </a:lnTo>
                <a:cubicBezTo>
                  <a:pt x="6099508" y="1905910"/>
                  <a:pt x="6088334" y="1869006"/>
                  <a:pt x="6064750" y="1896394"/>
                </a:cubicBezTo>
                <a:cubicBezTo>
                  <a:pt x="6025977" y="1903785"/>
                  <a:pt x="5997095" y="1889190"/>
                  <a:pt x="5964230" y="1910038"/>
                </a:cubicBezTo>
                <a:cubicBezTo>
                  <a:pt x="5927910" y="1916874"/>
                  <a:pt x="5894873" y="1914928"/>
                  <a:pt x="5865399" y="1926966"/>
                </a:cubicBezTo>
                <a:cubicBezTo>
                  <a:pt x="5851644" y="1923038"/>
                  <a:pt x="5839380" y="1922808"/>
                  <a:pt x="5829951" y="1934755"/>
                </a:cubicBezTo>
                <a:cubicBezTo>
                  <a:pt x="5795498" y="1938369"/>
                  <a:pt x="5784532" y="1926246"/>
                  <a:pt x="5765285" y="1941322"/>
                </a:cubicBezTo>
                <a:cubicBezTo>
                  <a:pt x="5741789" y="1922874"/>
                  <a:pt x="5742385" y="1931607"/>
                  <a:pt x="5734750" y="1939793"/>
                </a:cubicBezTo>
                <a:lnTo>
                  <a:pt x="5733569" y="1940505"/>
                </a:lnTo>
                <a:lnTo>
                  <a:pt x="5730329" y="1937845"/>
                </a:lnTo>
                <a:lnTo>
                  <a:pt x="5724661" y="1937455"/>
                </a:lnTo>
                <a:lnTo>
                  <a:pt x="5710186" y="1941370"/>
                </a:lnTo>
                <a:lnTo>
                  <a:pt x="5704910" y="1943663"/>
                </a:lnTo>
                <a:cubicBezTo>
                  <a:pt x="5701213" y="1944937"/>
                  <a:pt x="5698678" y="1945391"/>
                  <a:pt x="5696836" y="1945271"/>
                </a:cubicBezTo>
                <a:lnTo>
                  <a:pt x="5696583" y="1945050"/>
                </a:lnTo>
                <a:lnTo>
                  <a:pt x="5689123" y="1947067"/>
                </a:lnTo>
                <a:cubicBezTo>
                  <a:pt x="5676655" y="1951072"/>
                  <a:pt x="5664639" y="1955533"/>
                  <a:pt x="5653291" y="1960245"/>
                </a:cubicBezTo>
                <a:cubicBezTo>
                  <a:pt x="5640346" y="1947636"/>
                  <a:pt x="5600180" y="1973739"/>
                  <a:pt x="5599385" y="1945198"/>
                </a:cubicBezTo>
                <a:cubicBezTo>
                  <a:pt x="5583913" y="1950736"/>
                  <a:pt x="5576590" y="1964134"/>
                  <a:pt x="5578300" y="1944963"/>
                </a:cubicBezTo>
                <a:cubicBezTo>
                  <a:pt x="5573104" y="1946266"/>
                  <a:pt x="5569560" y="1945382"/>
                  <a:pt x="5566758" y="1943441"/>
                </a:cubicBezTo>
                <a:lnTo>
                  <a:pt x="5565857" y="1942445"/>
                </a:lnTo>
                <a:lnTo>
                  <a:pt x="5531534" y="1955208"/>
                </a:lnTo>
                <a:lnTo>
                  <a:pt x="5526552" y="1954799"/>
                </a:lnTo>
                <a:lnTo>
                  <a:pt x="5504723" y="1965811"/>
                </a:lnTo>
                <a:lnTo>
                  <a:pt x="5493156" y="1970063"/>
                </a:lnTo>
                <a:lnTo>
                  <a:pt x="5490486" y="1974227"/>
                </a:lnTo>
                <a:cubicBezTo>
                  <a:pt x="5487271" y="1977077"/>
                  <a:pt x="5482233" y="1979045"/>
                  <a:pt x="5473107" y="1979001"/>
                </a:cubicBezTo>
                <a:lnTo>
                  <a:pt x="5470885" y="1978432"/>
                </a:lnTo>
                <a:lnTo>
                  <a:pt x="5457393" y="1986525"/>
                </a:lnTo>
                <a:cubicBezTo>
                  <a:pt x="5453194" y="1989853"/>
                  <a:pt x="5449663" y="1993721"/>
                  <a:pt x="5447102" y="1998329"/>
                </a:cubicBezTo>
                <a:cubicBezTo>
                  <a:pt x="5386283" y="2017364"/>
                  <a:pt x="5223545" y="2015483"/>
                  <a:pt x="5159151" y="2029640"/>
                </a:cubicBezTo>
                <a:cubicBezTo>
                  <a:pt x="5141359" y="2036610"/>
                  <a:pt x="5090827" y="2076822"/>
                  <a:pt x="5098838" y="2062961"/>
                </a:cubicBezTo>
                <a:cubicBezTo>
                  <a:pt x="5047883" y="2099457"/>
                  <a:pt x="4922007" y="2111466"/>
                  <a:pt x="4860988" y="2135698"/>
                </a:cubicBezTo>
                <a:cubicBezTo>
                  <a:pt x="4805413" y="2152292"/>
                  <a:pt x="4784714" y="2158665"/>
                  <a:pt x="4765388" y="2162525"/>
                </a:cubicBezTo>
                <a:cubicBezTo>
                  <a:pt x="4758560" y="2161978"/>
                  <a:pt x="4751823" y="2160531"/>
                  <a:pt x="4745033" y="2158859"/>
                </a:cubicBezTo>
                <a:lnTo>
                  <a:pt x="4741475" y="2157998"/>
                </a:lnTo>
                <a:lnTo>
                  <a:pt x="4728247" y="2159526"/>
                </a:lnTo>
                <a:lnTo>
                  <a:pt x="4723263" y="2153742"/>
                </a:lnTo>
                <a:lnTo>
                  <a:pt x="4593061" y="2171597"/>
                </a:lnTo>
                <a:lnTo>
                  <a:pt x="4405765" y="2199902"/>
                </a:lnTo>
                <a:cubicBezTo>
                  <a:pt x="4403942" y="2198353"/>
                  <a:pt x="4402457" y="2196614"/>
                  <a:pt x="4401354" y="2194745"/>
                </a:cubicBezTo>
                <a:lnTo>
                  <a:pt x="4366646" y="2198564"/>
                </a:lnTo>
                <a:lnTo>
                  <a:pt x="4354009" y="2204984"/>
                </a:lnTo>
                <a:lnTo>
                  <a:pt x="4348284" y="2205270"/>
                </a:lnTo>
                <a:lnTo>
                  <a:pt x="4333906" y="2205251"/>
                </a:lnTo>
                <a:cubicBezTo>
                  <a:pt x="4326429" y="2204713"/>
                  <a:pt x="4318024" y="2203940"/>
                  <a:pt x="4308819" y="2203822"/>
                </a:cubicBezTo>
                <a:lnTo>
                  <a:pt x="4301210" y="2204456"/>
                </a:lnTo>
                <a:lnTo>
                  <a:pt x="4283095" y="2198177"/>
                </a:lnTo>
                <a:cubicBezTo>
                  <a:pt x="4269863" y="2193337"/>
                  <a:pt x="4259612" y="2190345"/>
                  <a:pt x="4250119" y="2196342"/>
                </a:cubicBezTo>
                <a:cubicBezTo>
                  <a:pt x="4230702" y="2190559"/>
                  <a:pt x="4213171" y="2166890"/>
                  <a:pt x="4189203" y="2178994"/>
                </a:cubicBezTo>
                <a:cubicBezTo>
                  <a:pt x="4194512" y="2165594"/>
                  <a:pt x="4160734" y="2183257"/>
                  <a:pt x="4154035" y="2171950"/>
                </a:cubicBezTo>
                <a:cubicBezTo>
                  <a:pt x="4150098" y="2162547"/>
                  <a:pt x="4138934" y="2165714"/>
                  <a:pt x="4129569" y="2163850"/>
                </a:cubicBezTo>
                <a:cubicBezTo>
                  <a:pt x="4121391" y="2155090"/>
                  <a:pt x="4076089" y="2154737"/>
                  <a:pt x="4061250" y="2159236"/>
                </a:cubicBezTo>
                <a:cubicBezTo>
                  <a:pt x="4020618" y="2177811"/>
                  <a:pt x="3978175" y="2144465"/>
                  <a:pt x="3945480" y="2158279"/>
                </a:cubicBezTo>
                <a:cubicBezTo>
                  <a:pt x="3936362" y="2159139"/>
                  <a:pt x="3928502" y="2158369"/>
                  <a:pt x="3921468" y="2156588"/>
                </a:cubicBezTo>
                <a:lnTo>
                  <a:pt x="3903348" y="2149220"/>
                </a:lnTo>
                <a:lnTo>
                  <a:pt x="3901342" y="2142355"/>
                </a:lnTo>
                <a:lnTo>
                  <a:pt x="3888539" y="2140476"/>
                </a:lnTo>
                <a:lnTo>
                  <a:pt x="3885662" y="2138740"/>
                </a:lnTo>
                <a:cubicBezTo>
                  <a:pt x="3880178" y="2135398"/>
                  <a:pt x="3874645" y="2132286"/>
                  <a:pt x="3868627" y="2130023"/>
                </a:cubicBezTo>
                <a:cubicBezTo>
                  <a:pt x="3859240" y="2159198"/>
                  <a:pt x="3815892" y="2115590"/>
                  <a:pt x="3819177" y="2142111"/>
                </a:cubicBezTo>
                <a:cubicBezTo>
                  <a:pt x="3784478" y="2134756"/>
                  <a:pt x="3796708" y="2161930"/>
                  <a:pt x="3769100" y="2131731"/>
                </a:cubicBezTo>
                <a:cubicBezTo>
                  <a:pt x="3702423" y="2139704"/>
                  <a:pt x="3625642" y="2109386"/>
                  <a:pt x="3562752" y="2131785"/>
                </a:cubicBezTo>
                <a:cubicBezTo>
                  <a:pt x="3576244" y="2120400"/>
                  <a:pt x="3560801" y="2104591"/>
                  <a:pt x="3541402" y="2106821"/>
                </a:cubicBezTo>
                <a:cubicBezTo>
                  <a:pt x="3592232" y="2061584"/>
                  <a:pt x="3356194" y="2115384"/>
                  <a:pt x="3365341" y="2077638"/>
                </a:cubicBezTo>
                <a:cubicBezTo>
                  <a:pt x="3303594" y="2079161"/>
                  <a:pt x="3221644" y="2111487"/>
                  <a:pt x="3170922" y="2115957"/>
                </a:cubicBezTo>
                <a:cubicBezTo>
                  <a:pt x="3166532" y="2119769"/>
                  <a:pt x="3161579" y="2122617"/>
                  <a:pt x="3156256" y="2124773"/>
                </a:cubicBezTo>
                <a:lnTo>
                  <a:pt x="3140298" y="2129182"/>
                </a:lnTo>
                <a:lnTo>
                  <a:pt x="3138514" y="2128069"/>
                </a:lnTo>
                <a:cubicBezTo>
                  <a:pt x="3130169" y="2125710"/>
                  <a:pt x="3124679" y="2126336"/>
                  <a:pt x="3120467" y="2128281"/>
                </a:cubicBezTo>
                <a:lnTo>
                  <a:pt x="3116175" y="2131633"/>
                </a:lnTo>
                <a:lnTo>
                  <a:pt x="3103685" y="2132814"/>
                </a:lnTo>
                <a:lnTo>
                  <a:pt x="3078794" y="2137935"/>
                </a:lnTo>
                <a:lnTo>
                  <a:pt x="3074407" y="2136274"/>
                </a:lnTo>
                <a:lnTo>
                  <a:pt x="3037285" y="2139919"/>
                </a:lnTo>
                <a:lnTo>
                  <a:pt x="3036901" y="2138726"/>
                </a:lnTo>
                <a:cubicBezTo>
                  <a:pt x="3035193" y="2136135"/>
                  <a:pt x="3032337" y="2134379"/>
                  <a:pt x="3026996" y="2134322"/>
                </a:cubicBezTo>
                <a:cubicBezTo>
                  <a:pt x="3037063" y="2116196"/>
                  <a:pt x="3024412" y="2127308"/>
                  <a:pt x="3007772" y="2128742"/>
                </a:cubicBezTo>
                <a:cubicBezTo>
                  <a:pt x="3019697" y="2100910"/>
                  <a:pt x="2971305" y="2115987"/>
                  <a:pt x="2965030" y="2100494"/>
                </a:cubicBezTo>
                <a:cubicBezTo>
                  <a:pt x="2952539" y="2102174"/>
                  <a:pt x="2939545" y="2103445"/>
                  <a:pt x="2926342" y="2104155"/>
                </a:cubicBezTo>
                <a:lnTo>
                  <a:pt x="2918608" y="2104215"/>
                </a:lnTo>
                <a:cubicBezTo>
                  <a:pt x="2918564" y="2104122"/>
                  <a:pt x="2918519" y="2104030"/>
                  <a:pt x="2918475" y="2103937"/>
                </a:cubicBezTo>
                <a:cubicBezTo>
                  <a:pt x="2916840" y="2103354"/>
                  <a:pt x="2914314" y="2103149"/>
                  <a:pt x="2910360" y="2103444"/>
                </a:cubicBezTo>
                <a:lnTo>
                  <a:pt x="2904507" y="2104326"/>
                </a:lnTo>
                <a:lnTo>
                  <a:pt x="2889503" y="2104443"/>
                </a:lnTo>
                <a:lnTo>
                  <a:pt x="2884480" y="2102626"/>
                </a:lnTo>
                <a:lnTo>
                  <a:pt x="2882689" y="2099228"/>
                </a:lnTo>
                <a:lnTo>
                  <a:pt x="2881291" y="2099618"/>
                </a:lnTo>
                <a:cubicBezTo>
                  <a:pt x="2870663" y="2105606"/>
                  <a:pt x="2867338" y="2114210"/>
                  <a:pt x="2853979" y="2090388"/>
                </a:cubicBezTo>
                <a:cubicBezTo>
                  <a:pt x="2829652" y="2100099"/>
                  <a:pt x="2824975" y="2085577"/>
                  <a:pt x="2791790" y="2080332"/>
                </a:cubicBezTo>
                <a:cubicBezTo>
                  <a:pt x="2777850" y="2089504"/>
                  <a:pt x="2766709" y="2086170"/>
                  <a:pt x="2755844" y="2078874"/>
                </a:cubicBezTo>
                <a:cubicBezTo>
                  <a:pt x="2723488" y="2083049"/>
                  <a:pt x="2694065" y="2072780"/>
                  <a:pt x="2657742" y="2070179"/>
                </a:cubicBezTo>
                <a:cubicBezTo>
                  <a:pt x="2618372" y="2082020"/>
                  <a:pt x="2598368" y="2060559"/>
                  <a:pt x="2559549" y="2057873"/>
                </a:cubicBezTo>
                <a:cubicBezTo>
                  <a:pt x="2525789" y="2078403"/>
                  <a:pt x="2531908" y="2039838"/>
                  <a:pt x="2512054" y="2031671"/>
                </a:cubicBezTo>
                <a:lnTo>
                  <a:pt x="2506437" y="2030918"/>
                </a:lnTo>
                <a:lnTo>
                  <a:pt x="2491752" y="2033906"/>
                </a:lnTo>
                <a:lnTo>
                  <a:pt x="2486338" y="2035862"/>
                </a:lnTo>
                <a:cubicBezTo>
                  <a:pt x="2482568" y="2036899"/>
                  <a:pt x="2480011" y="2037191"/>
                  <a:pt x="2478186" y="2036953"/>
                </a:cubicBezTo>
                <a:lnTo>
                  <a:pt x="2477950" y="2036715"/>
                </a:lnTo>
                <a:lnTo>
                  <a:pt x="2470381" y="2038256"/>
                </a:lnTo>
                <a:cubicBezTo>
                  <a:pt x="2457686" y="2041461"/>
                  <a:pt x="2445410" y="2045155"/>
                  <a:pt x="2433781" y="2049140"/>
                </a:cubicBezTo>
                <a:cubicBezTo>
                  <a:pt x="2421781" y="2035703"/>
                  <a:pt x="2379959" y="2059234"/>
                  <a:pt x="2381172" y="2030645"/>
                </a:cubicBezTo>
                <a:cubicBezTo>
                  <a:pt x="2365380" y="2035192"/>
                  <a:pt x="2357148" y="2048120"/>
                  <a:pt x="2360198" y="2029059"/>
                </a:cubicBezTo>
                <a:cubicBezTo>
                  <a:pt x="2354933" y="2030031"/>
                  <a:pt x="2351467" y="2028919"/>
                  <a:pt x="2348815" y="2026798"/>
                </a:cubicBezTo>
                <a:lnTo>
                  <a:pt x="2347988" y="2025745"/>
                </a:lnTo>
                <a:lnTo>
                  <a:pt x="2312920" y="2036311"/>
                </a:lnTo>
                <a:lnTo>
                  <a:pt x="2307986" y="2035583"/>
                </a:lnTo>
                <a:lnTo>
                  <a:pt x="2285481" y="2045197"/>
                </a:lnTo>
                <a:lnTo>
                  <a:pt x="2273666" y="2048710"/>
                </a:lnTo>
                <a:lnTo>
                  <a:pt x="2270719" y="2052702"/>
                </a:lnTo>
                <a:cubicBezTo>
                  <a:pt x="2267315" y="2055347"/>
                  <a:pt x="2262161" y="2056992"/>
                  <a:pt x="2253080" y="2056363"/>
                </a:cubicBezTo>
                <a:lnTo>
                  <a:pt x="2250906" y="2055654"/>
                </a:lnTo>
                <a:lnTo>
                  <a:pt x="2236905" y="2062882"/>
                </a:lnTo>
                <a:cubicBezTo>
                  <a:pt x="2232493" y="2065942"/>
                  <a:pt x="2228705" y="2069583"/>
                  <a:pt x="2225830" y="2074027"/>
                </a:cubicBezTo>
                <a:cubicBezTo>
                  <a:pt x="2173117" y="2059597"/>
                  <a:pt x="2128486" y="2085502"/>
                  <a:pt x="2073776" y="2089244"/>
                </a:cubicBezTo>
                <a:cubicBezTo>
                  <a:pt x="2046050" y="2059365"/>
                  <a:pt x="1957570" y="2112693"/>
                  <a:pt x="1948256" y="2146616"/>
                </a:cubicBezTo>
                <a:cubicBezTo>
                  <a:pt x="1943005" y="2109192"/>
                  <a:pt x="1832736" y="2206239"/>
                  <a:pt x="1865582" y="2153738"/>
                </a:cubicBezTo>
                <a:cubicBezTo>
                  <a:pt x="1847376" y="2159567"/>
                  <a:pt x="1826258" y="2147592"/>
                  <a:pt x="1835210" y="2134244"/>
                </a:cubicBezTo>
                <a:cubicBezTo>
                  <a:pt x="1781916" y="2167476"/>
                  <a:pt x="1695112" y="2153556"/>
                  <a:pt x="1632661" y="2173882"/>
                </a:cubicBezTo>
                <a:cubicBezTo>
                  <a:pt x="1594177" y="2150642"/>
                  <a:pt x="1616426" y="2173975"/>
                  <a:pt x="1579590" y="2173680"/>
                </a:cubicBezTo>
                <a:cubicBezTo>
                  <a:pt x="1592812" y="2198112"/>
                  <a:pt x="1533818" y="2165220"/>
                  <a:pt x="1535601" y="2194590"/>
                </a:cubicBezTo>
                <a:cubicBezTo>
                  <a:pt x="1528840" y="2193608"/>
                  <a:pt x="1522236" y="2191728"/>
                  <a:pt x="1515594" y="2189622"/>
                </a:cubicBezTo>
                <a:lnTo>
                  <a:pt x="1512113" y="2188534"/>
                </a:lnTo>
                <a:lnTo>
                  <a:pt x="1498838" y="2189213"/>
                </a:lnTo>
                <a:lnTo>
                  <a:pt x="1494279" y="2183112"/>
                </a:lnTo>
                <a:lnTo>
                  <a:pt x="1473714" y="2179625"/>
                </a:lnTo>
                <a:cubicBezTo>
                  <a:pt x="1466138" y="2179292"/>
                  <a:pt x="1458132" y="2180071"/>
                  <a:pt x="1449503" y="2182633"/>
                </a:cubicBezTo>
                <a:lnTo>
                  <a:pt x="1266687" y="2212688"/>
                </a:lnTo>
                <a:cubicBezTo>
                  <a:pt x="1256792" y="2212722"/>
                  <a:pt x="1247024" y="2217857"/>
                  <a:pt x="1239614" y="2209727"/>
                </a:cubicBezTo>
                <a:cubicBezTo>
                  <a:pt x="1228778" y="2200326"/>
                  <a:pt x="1202276" y="2223497"/>
                  <a:pt x="1202436" y="2209817"/>
                </a:cubicBezTo>
                <a:cubicBezTo>
                  <a:pt x="1183471" y="2225854"/>
                  <a:pt x="1157340" y="2206849"/>
                  <a:pt x="1136097" y="2205112"/>
                </a:cubicBezTo>
                <a:cubicBezTo>
                  <a:pt x="1100396" y="2209415"/>
                  <a:pt x="1013922" y="2231219"/>
                  <a:pt x="988232" y="2235635"/>
                </a:cubicBezTo>
                <a:cubicBezTo>
                  <a:pt x="986445" y="2234079"/>
                  <a:pt x="984332" y="2232722"/>
                  <a:pt x="981959" y="2231607"/>
                </a:cubicBezTo>
                <a:cubicBezTo>
                  <a:pt x="968170" y="2225130"/>
                  <a:pt x="948759" y="2228043"/>
                  <a:pt x="938600" y="2238113"/>
                </a:cubicBezTo>
                <a:cubicBezTo>
                  <a:pt x="888371" y="2272824"/>
                  <a:pt x="837950" y="2280135"/>
                  <a:pt x="791788" y="2293224"/>
                </a:cubicBezTo>
                <a:cubicBezTo>
                  <a:pt x="739035" y="2305159"/>
                  <a:pt x="769009" y="2269676"/>
                  <a:pt x="706914" y="2305046"/>
                </a:cubicBezTo>
                <a:cubicBezTo>
                  <a:pt x="697882" y="2295919"/>
                  <a:pt x="689339" y="2296797"/>
                  <a:pt x="675971" y="2304030"/>
                </a:cubicBezTo>
                <a:cubicBezTo>
                  <a:pt x="650201" y="2309060"/>
                  <a:pt x="647591" y="2282853"/>
                  <a:pt x="624180" y="2302650"/>
                </a:cubicBezTo>
                <a:cubicBezTo>
                  <a:pt x="626400" y="2287987"/>
                  <a:pt x="574045" y="2305175"/>
                  <a:pt x="583453" y="2288788"/>
                </a:cubicBezTo>
                <a:cubicBezTo>
                  <a:pt x="564313" y="2278832"/>
                  <a:pt x="559671" y="2301039"/>
                  <a:pt x="540946" y="2292721"/>
                </a:cubicBezTo>
                <a:cubicBezTo>
                  <a:pt x="521576" y="2293191"/>
                  <a:pt x="554439" y="2305843"/>
                  <a:pt x="533680" y="2310233"/>
                </a:cubicBezTo>
                <a:cubicBezTo>
                  <a:pt x="508069" y="2313043"/>
                  <a:pt x="512638" y="2338541"/>
                  <a:pt x="487366" y="2309053"/>
                </a:cubicBezTo>
                <a:cubicBezTo>
                  <a:pt x="462164" y="2321083"/>
                  <a:pt x="454441" y="2307251"/>
                  <a:pt x="416820" y="2305443"/>
                </a:cubicBezTo>
                <a:cubicBezTo>
                  <a:pt x="403012" y="2315890"/>
                  <a:pt x="390105" y="2313733"/>
                  <a:pt x="376805" y="2307647"/>
                </a:cubicBezTo>
                <a:cubicBezTo>
                  <a:pt x="341751" y="2315035"/>
                  <a:pt x="307408" y="2307897"/>
                  <a:pt x="266777" y="2309012"/>
                </a:cubicBezTo>
                <a:cubicBezTo>
                  <a:pt x="225310" y="2324664"/>
                  <a:pt x="199419" y="2305548"/>
                  <a:pt x="156013" y="2306832"/>
                </a:cubicBezTo>
                <a:cubicBezTo>
                  <a:pt x="117457" y="2333851"/>
                  <a:pt x="122965" y="2279562"/>
                  <a:pt x="87258" y="2285511"/>
                </a:cubicBezTo>
                <a:cubicBezTo>
                  <a:pt x="38977" y="2309189"/>
                  <a:pt x="74043" y="2277969"/>
                  <a:pt x="23798" y="2281822"/>
                </a:cubicBezTo>
                <a:lnTo>
                  <a:pt x="0" y="2285369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FA3A90-EF63-11FE-4103-83392D29A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1" y="509587"/>
            <a:ext cx="7649239" cy="74295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Comparison</a:t>
            </a:r>
          </a:p>
        </p:txBody>
      </p:sp>
      <p:pic>
        <p:nvPicPr>
          <p:cNvPr id="5" name="Picture 4" descr="A graph of a normal distribution&#10;&#10;Description automatically generated">
            <a:extLst>
              <a:ext uri="{FF2B5EF4-FFF2-40B4-BE49-F238E27FC236}">
                <a16:creationId xmlns:a16="http://schemas.microsoft.com/office/drawing/2014/main" id="{97261FE1-293F-CF00-8CC4-821C72E00F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7211" y="2072640"/>
            <a:ext cx="7505702" cy="4128135"/>
          </a:xfrm>
          <a:prstGeom prst="rect">
            <a:avLst/>
          </a:prstGeom>
        </p:spPr>
      </p:pic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DEB62645-D4DA-4E99-8344-B1536F63D1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7088" y="6277971"/>
            <a:ext cx="6884912" cy="580030"/>
          </a:xfrm>
          <a:custGeom>
            <a:avLst/>
            <a:gdLst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127968 w 6884912"/>
              <a:gd name="connsiteY58" fmla="*/ 287613 h 1161397"/>
              <a:gd name="connsiteX59" fmla="*/ 3222191 w 6884912"/>
              <a:gd name="connsiteY59" fmla="*/ 307887 h 1161397"/>
              <a:gd name="connsiteX60" fmla="*/ 3227953 w 6884912"/>
              <a:gd name="connsiteY60" fmla="*/ 297650 h 1161397"/>
              <a:gd name="connsiteX61" fmla="*/ 3287859 w 6884912"/>
              <a:gd name="connsiteY61" fmla="*/ 287558 h 1161397"/>
              <a:gd name="connsiteX62" fmla="*/ 3510042 w 6884912"/>
              <a:gd name="connsiteY62" fmla="*/ 311820 h 1161397"/>
              <a:gd name="connsiteX63" fmla="*/ 3626773 w 6884912"/>
              <a:gd name="connsiteY63" fmla="*/ 290452 h 1161397"/>
              <a:gd name="connsiteX64" fmla="*/ 3666217 w 6884912"/>
              <a:gd name="connsiteY64" fmla="*/ 273255 h 1161397"/>
              <a:gd name="connsiteX65" fmla="*/ 3732427 w 6884912"/>
              <a:gd name="connsiteY65" fmla="*/ 245039 h 1161397"/>
              <a:gd name="connsiteX66" fmla="*/ 3777022 w 6884912"/>
              <a:gd name="connsiteY66" fmla="*/ 200276 h 1161397"/>
              <a:gd name="connsiteX67" fmla="*/ 3791246 w 6884912"/>
              <a:gd name="connsiteY67" fmla="*/ 189996 h 1161397"/>
              <a:gd name="connsiteX68" fmla="*/ 3819864 w 6884912"/>
              <a:gd name="connsiteY68" fmla="*/ 194605 h 1161397"/>
              <a:gd name="connsiteX69" fmla="*/ 3830398 w 6884912"/>
              <a:gd name="connsiteY69" fmla="*/ 188383 h 1161397"/>
              <a:gd name="connsiteX70" fmla="*/ 3834360 w 6884912"/>
              <a:gd name="connsiteY70" fmla="*/ 188992 h 1161397"/>
              <a:gd name="connsiteX71" fmla="*/ 3843715 w 6884912"/>
              <a:gd name="connsiteY71" fmla="*/ 188752 h 1161397"/>
              <a:gd name="connsiteX72" fmla="*/ 3842609 w 6884912"/>
              <a:gd name="connsiteY72" fmla="*/ 197386 h 1161397"/>
              <a:gd name="connsiteX73" fmla="*/ 3853961 w 6884912"/>
              <a:gd name="connsiteY73" fmla="*/ 213380 h 1161397"/>
              <a:gd name="connsiteX74" fmla="*/ 3907640 w 6884912"/>
              <a:gd name="connsiteY74" fmla="*/ 207568 h 1161397"/>
              <a:gd name="connsiteX75" fmla="*/ 3910449 w 6884912"/>
              <a:gd name="connsiteY75" fmla="*/ 197808 h 1161397"/>
              <a:gd name="connsiteX76" fmla="*/ 3917197 w 6884912"/>
              <a:gd name="connsiteY76" fmla="*/ 196121 h 1161397"/>
              <a:gd name="connsiteX77" fmla="*/ 3922400 w 6884912"/>
              <a:gd name="connsiteY77" fmla="*/ 205056 h 1161397"/>
              <a:gd name="connsiteX78" fmla="*/ 4013061 w 6884912"/>
              <a:gd name="connsiteY78" fmla="*/ 224874 h 1161397"/>
              <a:gd name="connsiteX79" fmla="*/ 4134285 w 6884912"/>
              <a:gd name="connsiteY79" fmla="*/ 235592 h 1161397"/>
              <a:gd name="connsiteX80" fmla="*/ 4220717 w 6884912"/>
              <a:gd name="connsiteY80" fmla="*/ 192946 h 1161397"/>
              <a:gd name="connsiteX81" fmla="*/ 4228802 w 6884912"/>
              <a:gd name="connsiteY81" fmla="*/ 201468 h 1161397"/>
              <a:gd name="connsiteX82" fmla="*/ 4289361 w 6884912"/>
              <a:gd name="connsiteY82" fmla="*/ 196642 h 1161397"/>
              <a:gd name="connsiteX83" fmla="*/ 4498913 w 6884912"/>
              <a:gd name="connsiteY83" fmla="*/ 118915 h 1161397"/>
              <a:gd name="connsiteX84" fmla="*/ 4617330 w 6884912"/>
              <a:gd name="connsiteY84" fmla="*/ 111163 h 1161397"/>
              <a:gd name="connsiteX85" fmla="*/ 4659778 w 6884912"/>
              <a:gd name="connsiteY85" fmla="*/ 118219 h 1161397"/>
              <a:gd name="connsiteX86" fmla="*/ 4730870 w 6884912"/>
              <a:gd name="connsiteY86" fmla="*/ 129432 h 1161397"/>
              <a:gd name="connsiteX87" fmla="*/ 4785037 w 6884912"/>
              <a:gd name="connsiteY87" fmla="*/ 161964 h 1161397"/>
              <a:gd name="connsiteX88" fmla="*/ 4844073 w 6884912"/>
              <a:gd name="connsiteY88" fmla="*/ 161768 h 1161397"/>
              <a:gd name="connsiteX89" fmla="*/ 4856454 w 6884912"/>
              <a:gd name="connsiteY89" fmla="*/ 130488 h 1161397"/>
              <a:gd name="connsiteX90" fmla="*/ 4920038 w 6884912"/>
              <a:gd name="connsiteY90" fmla="*/ 140418 h 1161397"/>
              <a:gd name="connsiteX91" fmla="*/ 5016639 w 6884912"/>
              <a:gd name="connsiteY91" fmla="*/ 158905 h 1161397"/>
              <a:gd name="connsiteX92" fmla="*/ 5072009 w 6884912"/>
              <a:gd name="connsiteY92" fmla="*/ 161502 h 1161397"/>
              <a:gd name="connsiteX93" fmla="*/ 5223626 w 6884912"/>
              <a:gd name="connsiteY93" fmla="*/ 177356 h 1161397"/>
              <a:gd name="connsiteX94" fmla="*/ 5375773 w 6884912"/>
              <a:gd name="connsiteY94" fmla="*/ 199913 h 1161397"/>
              <a:gd name="connsiteX95" fmla="*/ 5467502 w 6884912"/>
              <a:gd name="connsiteY95" fmla="*/ 250963 h 1161397"/>
              <a:gd name="connsiteX96" fmla="*/ 5592395 w 6884912"/>
              <a:gd name="connsiteY96" fmla="*/ 265434 h 1161397"/>
              <a:gd name="connsiteX97" fmla="*/ 5613532 w 6884912"/>
              <a:gd name="connsiteY97" fmla="*/ 273379 h 1161397"/>
              <a:gd name="connsiteX98" fmla="*/ 5642173 w 6884912"/>
              <a:gd name="connsiteY98" fmla="*/ 266904 h 1161397"/>
              <a:gd name="connsiteX99" fmla="*/ 5756910 w 6884912"/>
              <a:gd name="connsiteY99" fmla="*/ 239211 h 1161397"/>
              <a:gd name="connsiteX100" fmla="*/ 5846667 w 6884912"/>
              <a:gd name="connsiteY100" fmla="*/ 201786 h 1161397"/>
              <a:gd name="connsiteX101" fmla="*/ 5960732 w 6884912"/>
              <a:gd name="connsiteY101" fmla="*/ 220708 h 1161397"/>
              <a:gd name="connsiteX102" fmla="*/ 6029542 w 6884912"/>
              <a:gd name="connsiteY102" fmla="*/ 210339 h 1161397"/>
              <a:gd name="connsiteX103" fmla="*/ 6141123 w 6884912"/>
              <a:gd name="connsiteY103" fmla="*/ 159923 h 1161397"/>
              <a:gd name="connsiteX104" fmla="*/ 6290640 w 6884912"/>
              <a:gd name="connsiteY104" fmla="*/ 167441 h 1161397"/>
              <a:gd name="connsiteX105" fmla="*/ 6322806 w 6884912"/>
              <a:gd name="connsiteY105" fmla="*/ 213293 h 1161397"/>
              <a:gd name="connsiteX106" fmla="*/ 6364914 w 6884912"/>
              <a:gd name="connsiteY106" fmla="*/ 240140 h 1161397"/>
              <a:gd name="connsiteX107" fmla="*/ 6380420 w 6884912"/>
              <a:gd name="connsiteY107" fmla="*/ 173195 h 1161397"/>
              <a:gd name="connsiteX108" fmla="*/ 6507891 w 6884912"/>
              <a:gd name="connsiteY108" fmla="*/ 118474 h 1161397"/>
              <a:gd name="connsiteX109" fmla="*/ 6571807 w 6884912"/>
              <a:gd name="connsiteY109" fmla="*/ 98636 h 1161397"/>
              <a:gd name="connsiteX110" fmla="*/ 6671880 w 6884912"/>
              <a:gd name="connsiteY110" fmla="*/ 82931 h 1161397"/>
              <a:gd name="connsiteX111" fmla="*/ 6702266 w 6884912"/>
              <a:gd name="connsiteY111" fmla="*/ 75470 h 1161397"/>
              <a:gd name="connsiteX112" fmla="*/ 6845802 w 6884912"/>
              <a:gd name="connsiteY112" fmla="*/ 24496 h 1161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6884912" h="1161397">
                <a:moveTo>
                  <a:pt x="6884912" y="0"/>
                </a:moveTo>
                <a:lnTo>
                  <a:pt x="6884912" y="1161397"/>
                </a:lnTo>
                <a:lnTo>
                  <a:pt x="0" y="1161397"/>
                </a:lnTo>
                <a:lnTo>
                  <a:pt x="27135" y="1147460"/>
                </a:lnTo>
                <a:cubicBezTo>
                  <a:pt x="57431" y="1167048"/>
                  <a:pt x="61886" y="1135904"/>
                  <a:pt x="115388" y="1159043"/>
                </a:cubicBezTo>
                <a:cubicBezTo>
                  <a:pt x="116121" y="1155340"/>
                  <a:pt x="117370" y="1151777"/>
                  <a:pt x="119094" y="1148463"/>
                </a:cubicBezTo>
                <a:cubicBezTo>
                  <a:pt x="129121" y="1129214"/>
                  <a:pt x="152727" y="1122391"/>
                  <a:pt x="171824" y="1133224"/>
                </a:cubicBezTo>
                <a:cubicBezTo>
                  <a:pt x="254344" y="1161369"/>
                  <a:pt x="315458" y="1143220"/>
                  <a:pt x="376455" y="1137381"/>
                </a:cubicBezTo>
                <a:cubicBezTo>
                  <a:pt x="443775" y="1125614"/>
                  <a:pt x="382885" y="1083927"/>
                  <a:pt x="478946" y="1106011"/>
                </a:cubicBezTo>
                <a:cubicBezTo>
                  <a:pt x="481662" y="1085172"/>
                  <a:pt x="491731" y="1081489"/>
                  <a:pt x="512111" y="1085599"/>
                </a:cubicBezTo>
                <a:cubicBezTo>
                  <a:pt x="544368" y="1078502"/>
                  <a:pt x="526559" y="1032754"/>
                  <a:pt x="567875" y="1051976"/>
                </a:cubicBezTo>
                <a:cubicBezTo>
                  <a:pt x="553871" y="1028602"/>
                  <a:pt x="624901" y="1025930"/>
                  <a:pt x="601644" y="1003997"/>
                </a:cubicBezTo>
                <a:cubicBezTo>
                  <a:pt x="614803" y="975652"/>
                  <a:pt x="637415" y="1010272"/>
                  <a:pt x="651408" y="984938"/>
                </a:cubicBezTo>
                <a:cubicBezTo>
                  <a:pt x="673042" y="974024"/>
                  <a:pt x="646948" y="1015207"/>
                  <a:pt x="673197" y="1010060"/>
                </a:cubicBezTo>
                <a:cubicBezTo>
                  <a:pt x="703527" y="999318"/>
                  <a:pt x="718626" y="1045053"/>
                  <a:pt x="723108" y="980081"/>
                </a:cubicBezTo>
                <a:cubicBezTo>
                  <a:pt x="760262" y="985126"/>
                  <a:pt x="757827" y="957145"/>
                  <a:pt x="797699" y="931362"/>
                </a:cubicBezTo>
                <a:cubicBezTo>
                  <a:pt x="821097" y="940623"/>
                  <a:pt x="833565" y="929189"/>
                  <a:pt x="843359" y="910894"/>
                </a:cubicBezTo>
                <a:cubicBezTo>
                  <a:pt x="887668" y="902160"/>
                  <a:pt x="919738" y="869376"/>
                  <a:pt x="965215" y="846701"/>
                </a:cubicBezTo>
                <a:cubicBezTo>
                  <a:pt x="1023081" y="848019"/>
                  <a:pt x="1036422" y="800154"/>
                  <a:pt x="1085080" y="776086"/>
                </a:cubicBezTo>
                <a:cubicBezTo>
                  <a:pt x="1140763" y="795544"/>
                  <a:pt x="1110309" y="730471"/>
                  <a:pt x="1131224" y="706160"/>
                </a:cubicBezTo>
                <a:lnTo>
                  <a:pt x="1138051" y="702034"/>
                </a:lnTo>
                <a:lnTo>
                  <a:pt x="1158800" y="700004"/>
                </a:lnTo>
                <a:lnTo>
                  <a:pt x="1166947" y="700762"/>
                </a:lnTo>
                <a:cubicBezTo>
                  <a:pt x="1172432" y="700717"/>
                  <a:pt x="1175913" y="699961"/>
                  <a:pt x="1178135" y="698631"/>
                </a:cubicBezTo>
                <a:lnTo>
                  <a:pt x="1178301" y="698094"/>
                </a:lnTo>
                <a:lnTo>
                  <a:pt x="1188995" y="697048"/>
                </a:lnTo>
                <a:cubicBezTo>
                  <a:pt x="1207294" y="696390"/>
                  <a:pt x="1225337" y="696802"/>
                  <a:pt x="1242716" y="698052"/>
                </a:cubicBezTo>
                <a:cubicBezTo>
                  <a:pt x="1250387" y="668345"/>
                  <a:pt x="1318259" y="689091"/>
                  <a:pt x="1299977" y="639196"/>
                </a:cubicBezTo>
                <a:cubicBezTo>
                  <a:pt x="1323072" y="639367"/>
                  <a:pt x="1341279" y="658105"/>
                  <a:pt x="1326190" y="625955"/>
                </a:cubicBezTo>
                <a:cubicBezTo>
                  <a:pt x="1333572" y="625050"/>
                  <a:pt x="1337406" y="621362"/>
                  <a:pt x="1339600" y="616295"/>
                </a:cubicBezTo>
                <a:lnTo>
                  <a:pt x="1340054" y="614022"/>
                </a:lnTo>
                <a:lnTo>
                  <a:pt x="1391606" y="615229"/>
                </a:lnTo>
                <a:lnTo>
                  <a:pt x="1397565" y="611490"/>
                </a:lnTo>
                <a:lnTo>
                  <a:pt x="1432302" y="617267"/>
                </a:lnTo>
                <a:lnTo>
                  <a:pt x="1449644" y="617591"/>
                </a:lnTo>
                <a:lnTo>
                  <a:pt x="1455793" y="623174"/>
                </a:lnTo>
                <a:cubicBezTo>
                  <a:pt x="1461744" y="626151"/>
                  <a:pt x="1469373" y="626493"/>
                  <a:pt x="1480758" y="620863"/>
                </a:cubicBezTo>
                <a:lnTo>
                  <a:pt x="1483154" y="618527"/>
                </a:lnTo>
                <a:lnTo>
                  <a:pt x="1505495" y="624325"/>
                </a:lnTo>
                <a:cubicBezTo>
                  <a:pt x="1512992" y="627532"/>
                  <a:pt x="1520025" y="632078"/>
                  <a:pt x="1526340" y="638496"/>
                </a:cubicBezTo>
                <a:cubicBezTo>
                  <a:pt x="1586113" y="586768"/>
                  <a:pt x="1659006" y="610309"/>
                  <a:pt x="1731986" y="589682"/>
                </a:cubicBezTo>
                <a:cubicBezTo>
                  <a:pt x="1750397" y="523106"/>
                  <a:pt x="1896056" y="573257"/>
                  <a:pt x="1927935" y="628540"/>
                </a:cubicBezTo>
                <a:cubicBezTo>
                  <a:pt x="1912854" y="559823"/>
                  <a:pt x="2112261" y="676347"/>
                  <a:pt x="2039075" y="599964"/>
                </a:cubicBezTo>
                <a:cubicBezTo>
                  <a:pt x="2066036" y="601198"/>
                  <a:pt x="2086366" y="569532"/>
                  <a:pt x="2066980" y="550413"/>
                </a:cubicBezTo>
                <a:cubicBezTo>
                  <a:pt x="2155364" y="582582"/>
                  <a:pt x="2259548" y="514786"/>
                  <a:pt x="2352236" y="519602"/>
                </a:cubicBezTo>
                <a:cubicBezTo>
                  <a:pt x="2388450" y="459394"/>
                  <a:pt x="2373298" y="511682"/>
                  <a:pt x="2420791" y="492826"/>
                </a:cubicBezTo>
                <a:cubicBezTo>
                  <a:pt x="2417962" y="542563"/>
                  <a:pt x="2475071" y="455098"/>
                  <a:pt x="2489932" y="507864"/>
                </a:cubicBezTo>
                <a:cubicBezTo>
                  <a:pt x="2498105" y="502761"/>
                  <a:pt x="2505553" y="496153"/>
                  <a:pt x="2512917" y="489127"/>
                </a:cubicBezTo>
                <a:lnTo>
                  <a:pt x="2516783" y="485473"/>
                </a:lnTo>
                <a:lnTo>
                  <a:pt x="2534360" y="480064"/>
                </a:lnTo>
                <a:lnTo>
                  <a:pt x="2536691" y="467018"/>
                </a:lnTo>
                <a:lnTo>
                  <a:pt x="2561265" y="450623"/>
                </a:lnTo>
                <a:cubicBezTo>
                  <a:pt x="2570872" y="446262"/>
                  <a:pt x="2581686" y="443655"/>
                  <a:pt x="2594349" y="443884"/>
                </a:cubicBezTo>
                <a:cubicBezTo>
                  <a:pt x="2640435" y="464638"/>
                  <a:pt x="2696955" y="396361"/>
                  <a:pt x="2754324" y="424766"/>
                </a:cubicBezTo>
                <a:cubicBezTo>
                  <a:pt x="2775130" y="430896"/>
                  <a:pt x="2837731" y="423458"/>
                  <a:pt x="2848470" y="405966"/>
                </a:cubicBezTo>
                <a:cubicBezTo>
                  <a:pt x="2861295" y="401100"/>
                  <a:pt x="2876936" y="405309"/>
                  <a:pt x="2881772" y="387260"/>
                </a:cubicBezTo>
                <a:cubicBezTo>
                  <a:pt x="2890299" y="365261"/>
                  <a:pt x="2938134" y="392997"/>
                  <a:pt x="2929932" y="368912"/>
                </a:cubicBezTo>
                <a:cubicBezTo>
                  <a:pt x="2963844" y="387799"/>
                  <a:pt x="2986550" y="341223"/>
                  <a:pt x="3013020" y="327578"/>
                </a:cubicBezTo>
                <a:cubicBezTo>
                  <a:pt x="3040041" y="346996"/>
                  <a:pt x="3068934" y="299222"/>
                  <a:pt x="3127968" y="287613"/>
                </a:cubicBezTo>
                <a:cubicBezTo>
                  <a:pt x="3157770" y="310215"/>
                  <a:pt x="3167695" y="279445"/>
                  <a:pt x="3222191" y="307887"/>
                </a:cubicBezTo>
                <a:cubicBezTo>
                  <a:pt x="3223593" y="304249"/>
                  <a:pt x="3225533" y="300801"/>
                  <a:pt x="3227953" y="297650"/>
                </a:cubicBezTo>
                <a:cubicBezTo>
                  <a:pt x="3242008" y="279345"/>
                  <a:pt x="3268831" y="274825"/>
                  <a:pt x="3287859" y="287558"/>
                </a:cubicBezTo>
                <a:cubicBezTo>
                  <a:pt x="3373144" y="323866"/>
                  <a:pt x="3442657" y="311681"/>
                  <a:pt x="3510042" y="311820"/>
                </a:cubicBezTo>
                <a:cubicBezTo>
                  <a:pt x="3585274" y="306641"/>
                  <a:pt x="3525753" y="258887"/>
                  <a:pt x="3626773" y="290452"/>
                </a:cubicBezTo>
                <a:cubicBezTo>
                  <a:pt x="3633124" y="269835"/>
                  <a:pt x="3644693" y="267134"/>
                  <a:pt x="3666217" y="273255"/>
                </a:cubicBezTo>
                <a:cubicBezTo>
                  <a:pt x="3702502" y="269310"/>
                  <a:pt x="3690563" y="221720"/>
                  <a:pt x="3732427" y="245039"/>
                </a:cubicBezTo>
                <a:cubicBezTo>
                  <a:pt x="3720985" y="220241"/>
                  <a:pt x="3798776" y="224539"/>
                  <a:pt x="3777022" y="200276"/>
                </a:cubicBezTo>
                <a:cubicBezTo>
                  <a:pt x="3781759" y="193499"/>
                  <a:pt x="3786499" y="190723"/>
                  <a:pt x="3791246" y="189996"/>
                </a:cubicBezTo>
                <a:cubicBezTo>
                  <a:pt x="3800740" y="188542"/>
                  <a:pt x="3810265" y="195284"/>
                  <a:pt x="3819864" y="194605"/>
                </a:cubicBezTo>
                <a:lnTo>
                  <a:pt x="3830398" y="188383"/>
                </a:lnTo>
                <a:lnTo>
                  <a:pt x="3834360" y="188992"/>
                </a:lnTo>
                <a:lnTo>
                  <a:pt x="3843715" y="188752"/>
                </a:lnTo>
                <a:lnTo>
                  <a:pt x="3842609" y="197386"/>
                </a:lnTo>
                <a:cubicBezTo>
                  <a:pt x="3840673" y="205638"/>
                  <a:pt x="3839248" y="214671"/>
                  <a:pt x="3853961" y="213380"/>
                </a:cubicBezTo>
                <a:cubicBezTo>
                  <a:pt x="3884396" y="206569"/>
                  <a:pt x="3895082" y="241941"/>
                  <a:pt x="3907640" y="207568"/>
                </a:cubicBezTo>
                <a:lnTo>
                  <a:pt x="3910449" y="197808"/>
                </a:lnTo>
                <a:lnTo>
                  <a:pt x="3917197" y="196121"/>
                </a:lnTo>
                <a:cubicBezTo>
                  <a:pt x="3920833" y="196372"/>
                  <a:pt x="3922919" y="198717"/>
                  <a:pt x="3922400" y="205056"/>
                </a:cubicBezTo>
                <a:cubicBezTo>
                  <a:pt x="3950680" y="178467"/>
                  <a:pt x="3984062" y="218098"/>
                  <a:pt x="4013061" y="224874"/>
                </a:cubicBezTo>
                <a:cubicBezTo>
                  <a:pt x="4034530" y="199451"/>
                  <a:pt x="4074202" y="238734"/>
                  <a:pt x="4134285" y="235592"/>
                </a:cubicBezTo>
                <a:cubicBezTo>
                  <a:pt x="4157674" y="206403"/>
                  <a:pt x="4174806" y="233822"/>
                  <a:pt x="4220717" y="192946"/>
                </a:cubicBezTo>
                <a:cubicBezTo>
                  <a:pt x="4222964" y="196132"/>
                  <a:pt x="4225687" y="199002"/>
                  <a:pt x="4228802" y="201468"/>
                </a:cubicBezTo>
                <a:cubicBezTo>
                  <a:pt x="4246898" y="215792"/>
                  <a:pt x="4274013" y="213632"/>
                  <a:pt x="4289361" y="196642"/>
                </a:cubicBezTo>
                <a:cubicBezTo>
                  <a:pt x="4363212" y="140627"/>
                  <a:pt x="4433598" y="135488"/>
                  <a:pt x="4498913" y="118915"/>
                </a:cubicBezTo>
                <a:cubicBezTo>
                  <a:pt x="4573135" y="105586"/>
                  <a:pt x="4527062" y="166416"/>
                  <a:pt x="4617330" y="111163"/>
                </a:cubicBezTo>
                <a:cubicBezTo>
                  <a:pt x="4628518" y="129608"/>
                  <a:pt x="4640397" y="129405"/>
                  <a:pt x="4659778" y="118219"/>
                </a:cubicBezTo>
                <a:cubicBezTo>
                  <a:pt x="4695929" y="113193"/>
                  <a:pt x="4695958" y="162259"/>
                  <a:pt x="4730870" y="129432"/>
                </a:cubicBezTo>
                <a:cubicBezTo>
                  <a:pt x="4725822" y="156271"/>
                  <a:pt x="4800214" y="133127"/>
                  <a:pt x="4785037" y="161964"/>
                </a:cubicBezTo>
                <a:cubicBezTo>
                  <a:pt x="4810025" y="183633"/>
                  <a:pt x="4819434" y="143205"/>
                  <a:pt x="4844073" y="161768"/>
                </a:cubicBezTo>
                <a:cubicBezTo>
                  <a:pt x="4870797" y="164132"/>
                  <a:pt x="4827288" y="135164"/>
                  <a:pt x="4856454" y="130488"/>
                </a:cubicBezTo>
                <a:cubicBezTo>
                  <a:pt x="4892086" y="129553"/>
                  <a:pt x="4889263" y="81477"/>
                  <a:pt x="4920038" y="140418"/>
                </a:cubicBezTo>
                <a:cubicBezTo>
                  <a:pt x="4956358" y="122308"/>
                  <a:pt x="4965108" y="149263"/>
                  <a:pt x="5016639" y="158905"/>
                </a:cubicBezTo>
                <a:cubicBezTo>
                  <a:pt x="5037063" y="141828"/>
                  <a:pt x="5054534" y="147986"/>
                  <a:pt x="5072009" y="161502"/>
                </a:cubicBezTo>
                <a:cubicBezTo>
                  <a:pt x="5121260" y="153653"/>
                  <a:pt x="5167555" y="172635"/>
                  <a:pt x="5223626" y="177356"/>
                </a:cubicBezTo>
                <a:cubicBezTo>
                  <a:pt x="5282824" y="155243"/>
                  <a:pt x="5315859" y="195041"/>
                  <a:pt x="5375773" y="199913"/>
                </a:cubicBezTo>
                <a:cubicBezTo>
                  <a:pt x="5432511" y="156218"/>
                  <a:pt x="5417550" y="256036"/>
                  <a:pt x="5467502" y="250963"/>
                </a:cubicBezTo>
                <a:cubicBezTo>
                  <a:pt x="5547124" y="209975"/>
                  <a:pt x="5467171" y="283839"/>
                  <a:pt x="5592395" y="265434"/>
                </a:cubicBezTo>
                <a:cubicBezTo>
                  <a:pt x="5599201" y="258867"/>
                  <a:pt x="5614752" y="264706"/>
                  <a:pt x="5613532" y="273379"/>
                </a:cubicBezTo>
                <a:cubicBezTo>
                  <a:pt x="5621390" y="270408"/>
                  <a:pt x="5639720" y="253173"/>
                  <a:pt x="5642173" y="266904"/>
                </a:cubicBezTo>
                <a:cubicBezTo>
                  <a:pt x="5682296" y="267049"/>
                  <a:pt x="5721812" y="257513"/>
                  <a:pt x="5756910" y="239211"/>
                </a:cubicBezTo>
                <a:cubicBezTo>
                  <a:pt x="5834998" y="260050"/>
                  <a:pt x="5790596" y="197229"/>
                  <a:pt x="5846667" y="201786"/>
                </a:cubicBezTo>
                <a:cubicBezTo>
                  <a:pt x="5892444" y="227312"/>
                  <a:pt x="5908324" y="204527"/>
                  <a:pt x="5960732" y="220708"/>
                </a:cubicBezTo>
                <a:cubicBezTo>
                  <a:pt x="5977124" y="175349"/>
                  <a:pt x="6009640" y="223654"/>
                  <a:pt x="6029542" y="210339"/>
                </a:cubicBezTo>
                <a:cubicBezTo>
                  <a:pt x="6063108" y="261420"/>
                  <a:pt x="6107411" y="160034"/>
                  <a:pt x="6141123" y="159923"/>
                </a:cubicBezTo>
                <a:cubicBezTo>
                  <a:pt x="6198068" y="167749"/>
                  <a:pt x="6260628" y="219715"/>
                  <a:pt x="6290640" y="167441"/>
                </a:cubicBezTo>
                <a:cubicBezTo>
                  <a:pt x="6295193" y="188689"/>
                  <a:pt x="6290494" y="217816"/>
                  <a:pt x="6322806" y="213293"/>
                </a:cubicBezTo>
                <a:cubicBezTo>
                  <a:pt x="6335911" y="223881"/>
                  <a:pt x="6338726" y="256581"/>
                  <a:pt x="6364914" y="240140"/>
                </a:cubicBezTo>
                <a:cubicBezTo>
                  <a:pt x="6331888" y="211628"/>
                  <a:pt x="6385856" y="207033"/>
                  <a:pt x="6380420" y="173195"/>
                </a:cubicBezTo>
                <a:cubicBezTo>
                  <a:pt x="6420580" y="151473"/>
                  <a:pt x="6513519" y="179296"/>
                  <a:pt x="6507891" y="118474"/>
                </a:cubicBezTo>
                <a:cubicBezTo>
                  <a:pt x="6519398" y="82452"/>
                  <a:pt x="6571830" y="137398"/>
                  <a:pt x="6571807" y="98636"/>
                </a:cubicBezTo>
                <a:cubicBezTo>
                  <a:pt x="6594702" y="123421"/>
                  <a:pt x="6634676" y="82071"/>
                  <a:pt x="6671880" y="82931"/>
                </a:cubicBezTo>
                <a:cubicBezTo>
                  <a:pt x="6678855" y="65407"/>
                  <a:pt x="6687415" y="66196"/>
                  <a:pt x="6702266" y="75470"/>
                </a:cubicBezTo>
                <a:cubicBezTo>
                  <a:pt x="6747004" y="78450"/>
                  <a:pt x="6798307" y="53072"/>
                  <a:pt x="6845802" y="2449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1506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914257E-1E2A-4AC7-89EC-1FB65C9C0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3E1C8F1-97F5-489C-8308-958F096572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1269336" cy="2008639"/>
          </a:xfrm>
          <a:custGeom>
            <a:avLst/>
            <a:gdLst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174645 w 11269336"/>
              <a:gd name="connsiteY140" fmla="*/ 2088358 h 2323145"/>
              <a:gd name="connsiteX141" fmla="*/ 5092476 w 11269336"/>
              <a:gd name="connsiteY141" fmla="*/ 2100737 h 2323145"/>
              <a:gd name="connsiteX142" fmla="*/ 5060738 w 11269336"/>
              <a:gd name="connsiteY142" fmla="*/ 2083274 h 2323145"/>
              <a:gd name="connsiteX143" fmla="*/ 4860988 w 11269336"/>
              <a:gd name="connsiteY143" fmla="*/ 2135698 h 2323145"/>
              <a:gd name="connsiteX144" fmla="*/ 4807902 w 11269336"/>
              <a:gd name="connsiteY144" fmla="*/ 2138894 h 2323145"/>
              <a:gd name="connsiteX145" fmla="*/ 4765388 w 11269336"/>
              <a:gd name="connsiteY145" fmla="*/ 2162525 h 2323145"/>
              <a:gd name="connsiteX146" fmla="*/ 4745033 w 11269336"/>
              <a:gd name="connsiteY146" fmla="*/ 2158859 h 2323145"/>
              <a:gd name="connsiteX147" fmla="*/ 4741475 w 11269336"/>
              <a:gd name="connsiteY147" fmla="*/ 2157998 h 2323145"/>
              <a:gd name="connsiteX148" fmla="*/ 4728247 w 11269336"/>
              <a:gd name="connsiteY148" fmla="*/ 2159526 h 2323145"/>
              <a:gd name="connsiteX149" fmla="*/ 4723263 w 11269336"/>
              <a:gd name="connsiteY149" fmla="*/ 2153742 h 2323145"/>
              <a:gd name="connsiteX150" fmla="*/ 4702453 w 11269336"/>
              <a:gd name="connsiteY150" fmla="*/ 2151586 h 2323145"/>
              <a:gd name="connsiteX151" fmla="*/ 4678455 w 11269336"/>
              <a:gd name="connsiteY151" fmla="*/ 2156131 h 2323145"/>
              <a:gd name="connsiteX152" fmla="*/ 4593061 w 11269336"/>
              <a:gd name="connsiteY152" fmla="*/ 2171597 h 2323145"/>
              <a:gd name="connsiteX153" fmla="*/ 4579902 w 11269336"/>
              <a:gd name="connsiteY153" fmla="*/ 2177927 h 2323145"/>
              <a:gd name="connsiteX154" fmla="*/ 4533444 w 11269336"/>
              <a:gd name="connsiteY154" fmla="*/ 2181200 h 2323145"/>
              <a:gd name="connsiteX155" fmla="*/ 4492832 w 11269336"/>
              <a:gd name="connsiteY155" fmla="*/ 2188033 h 2323145"/>
              <a:gd name="connsiteX156" fmla="*/ 4467257 w 11269336"/>
              <a:gd name="connsiteY156" fmla="*/ 2196121 h 2323145"/>
              <a:gd name="connsiteX157" fmla="*/ 4459937 w 11269336"/>
              <a:gd name="connsiteY157" fmla="*/ 2195182 h 2323145"/>
              <a:gd name="connsiteX158" fmla="*/ 4433312 w 11269336"/>
              <a:gd name="connsiteY158" fmla="*/ 2199004 h 2323145"/>
              <a:gd name="connsiteX159" fmla="*/ 4420601 w 11269336"/>
              <a:gd name="connsiteY159" fmla="*/ 2205158 h 2323145"/>
              <a:gd name="connsiteX160" fmla="*/ 4405765 w 11269336"/>
              <a:gd name="connsiteY160" fmla="*/ 2199902 h 2323145"/>
              <a:gd name="connsiteX161" fmla="*/ 4401354 w 11269336"/>
              <a:gd name="connsiteY161" fmla="*/ 2194745 h 2323145"/>
              <a:gd name="connsiteX162" fmla="*/ 4383151 w 11269336"/>
              <a:gd name="connsiteY162" fmla="*/ 2201140 h 2323145"/>
              <a:gd name="connsiteX163" fmla="*/ 4366646 w 11269336"/>
              <a:gd name="connsiteY163" fmla="*/ 2198564 h 2323145"/>
              <a:gd name="connsiteX164" fmla="*/ 4354009 w 11269336"/>
              <a:gd name="connsiteY164" fmla="*/ 2204984 h 2323145"/>
              <a:gd name="connsiteX165" fmla="*/ 4348284 w 11269336"/>
              <a:gd name="connsiteY165" fmla="*/ 2205270 h 2323145"/>
              <a:gd name="connsiteX166" fmla="*/ 4333906 w 11269336"/>
              <a:gd name="connsiteY166" fmla="*/ 2205251 h 2323145"/>
              <a:gd name="connsiteX167" fmla="*/ 4308819 w 11269336"/>
              <a:gd name="connsiteY167" fmla="*/ 2203822 h 2323145"/>
              <a:gd name="connsiteX168" fmla="*/ 4301210 w 11269336"/>
              <a:gd name="connsiteY168" fmla="*/ 2204456 h 2323145"/>
              <a:gd name="connsiteX169" fmla="*/ 4283095 w 11269336"/>
              <a:gd name="connsiteY169" fmla="*/ 2198177 h 2323145"/>
              <a:gd name="connsiteX170" fmla="*/ 4250119 w 11269336"/>
              <a:gd name="connsiteY170" fmla="*/ 2196342 h 2323145"/>
              <a:gd name="connsiteX171" fmla="*/ 4189203 w 11269336"/>
              <a:gd name="connsiteY171" fmla="*/ 2178994 h 2323145"/>
              <a:gd name="connsiteX172" fmla="*/ 4154035 w 11269336"/>
              <a:gd name="connsiteY172" fmla="*/ 2171950 h 2323145"/>
              <a:gd name="connsiteX173" fmla="*/ 4129569 w 11269336"/>
              <a:gd name="connsiteY173" fmla="*/ 2163850 h 2323145"/>
              <a:gd name="connsiteX174" fmla="*/ 4061250 w 11269336"/>
              <a:gd name="connsiteY174" fmla="*/ 2159236 h 2323145"/>
              <a:gd name="connsiteX175" fmla="*/ 3945480 w 11269336"/>
              <a:gd name="connsiteY175" fmla="*/ 2158279 h 2323145"/>
              <a:gd name="connsiteX176" fmla="*/ 3921468 w 11269336"/>
              <a:gd name="connsiteY176" fmla="*/ 2156588 h 2323145"/>
              <a:gd name="connsiteX177" fmla="*/ 3903348 w 11269336"/>
              <a:gd name="connsiteY177" fmla="*/ 2149220 h 2323145"/>
              <a:gd name="connsiteX178" fmla="*/ 3901342 w 11269336"/>
              <a:gd name="connsiteY178" fmla="*/ 2142355 h 2323145"/>
              <a:gd name="connsiteX179" fmla="*/ 3888539 w 11269336"/>
              <a:gd name="connsiteY179" fmla="*/ 2140476 h 2323145"/>
              <a:gd name="connsiteX180" fmla="*/ 3885662 w 11269336"/>
              <a:gd name="connsiteY180" fmla="*/ 2138740 h 2323145"/>
              <a:gd name="connsiteX181" fmla="*/ 3868627 w 11269336"/>
              <a:gd name="connsiteY181" fmla="*/ 2130023 h 2323145"/>
              <a:gd name="connsiteX182" fmla="*/ 3819177 w 11269336"/>
              <a:gd name="connsiteY182" fmla="*/ 2142111 h 2323145"/>
              <a:gd name="connsiteX183" fmla="*/ 3769100 w 11269336"/>
              <a:gd name="connsiteY183" fmla="*/ 2131731 h 2323145"/>
              <a:gd name="connsiteX184" fmla="*/ 3562752 w 11269336"/>
              <a:gd name="connsiteY184" fmla="*/ 2131785 h 2323145"/>
              <a:gd name="connsiteX185" fmla="*/ 3541402 w 11269336"/>
              <a:gd name="connsiteY185" fmla="*/ 2106821 h 2323145"/>
              <a:gd name="connsiteX186" fmla="*/ 3460591 w 11269336"/>
              <a:gd name="connsiteY186" fmla="*/ 2097951 h 2323145"/>
              <a:gd name="connsiteX187" fmla="*/ 3320348 w 11269336"/>
              <a:gd name="connsiteY187" fmla="*/ 2130191 h 2323145"/>
              <a:gd name="connsiteX188" fmla="*/ 3170922 w 11269336"/>
              <a:gd name="connsiteY188" fmla="*/ 2115957 h 2323145"/>
              <a:gd name="connsiteX189" fmla="*/ 3156256 w 11269336"/>
              <a:gd name="connsiteY189" fmla="*/ 2124773 h 2323145"/>
              <a:gd name="connsiteX190" fmla="*/ 3140298 w 11269336"/>
              <a:gd name="connsiteY190" fmla="*/ 2129182 h 2323145"/>
              <a:gd name="connsiteX191" fmla="*/ 3138514 w 11269336"/>
              <a:gd name="connsiteY191" fmla="*/ 2128069 h 2323145"/>
              <a:gd name="connsiteX192" fmla="*/ 3120467 w 11269336"/>
              <a:gd name="connsiteY192" fmla="*/ 2128281 h 2323145"/>
              <a:gd name="connsiteX193" fmla="*/ 3116175 w 11269336"/>
              <a:gd name="connsiteY193" fmla="*/ 2131633 h 2323145"/>
              <a:gd name="connsiteX194" fmla="*/ 3103685 w 11269336"/>
              <a:gd name="connsiteY194" fmla="*/ 2132814 h 2323145"/>
              <a:gd name="connsiteX195" fmla="*/ 3078794 w 11269336"/>
              <a:gd name="connsiteY195" fmla="*/ 2137935 h 2323145"/>
              <a:gd name="connsiteX196" fmla="*/ 3074407 w 11269336"/>
              <a:gd name="connsiteY196" fmla="*/ 2136274 h 2323145"/>
              <a:gd name="connsiteX197" fmla="*/ 3037285 w 11269336"/>
              <a:gd name="connsiteY197" fmla="*/ 2139919 h 2323145"/>
              <a:gd name="connsiteX198" fmla="*/ 3036901 w 11269336"/>
              <a:gd name="connsiteY198" fmla="*/ 2138726 h 2323145"/>
              <a:gd name="connsiteX199" fmla="*/ 3026996 w 11269336"/>
              <a:gd name="connsiteY199" fmla="*/ 2134322 h 2323145"/>
              <a:gd name="connsiteX200" fmla="*/ 3007772 w 11269336"/>
              <a:gd name="connsiteY200" fmla="*/ 2128742 h 2323145"/>
              <a:gd name="connsiteX201" fmla="*/ 2965030 w 11269336"/>
              <a:gd name="connsiteY201" fmla="*/ 2100494 h 2323145"/>
              <a:gd name="connsiteX202" fmla="*/ 2926342 w 11269336"/>
              <a:gd name="connsiteY202" fmla="*/ 2104155 h 2323145"/>
              <a:gd name="connsiteX203" fmla="*/ 2918608 w 11269336"/>
              <a:gd name="connsiteY203" fmla="*/ 2104215 h 2323145"/>
              <a:gd name="connsiteX204" fmla="*/ 2918475 w 11269336"/>
              <a:gd name="connsiteY204" fmla="*/ 2103937 h 2323145"/>
              <a:gd name="connsiteX205" fmla="*/ 2910360 w 11269336"/>
              <a:gd name="connsiteY205" fmla="*/ 2103444 h 2323145"/>
              <a:gd name="connsiteX206" fmla="*/ 2904507 w 11269336"/>
              <a:gd name="connsiteY206" fmla="*/ 2104326 h 2323145"/>
              <a:gd name="connsiteX207" fmla="*/ 2889503 w 11269336"/>
              <a:gd name="connsiteY207" fmla="*/ 2104443 h 2323145"/>
              <a:gd name="connsiteX208" fmla="*/ 2884480 w 11269336"/>
              <a:gd name="connsiteY208" fmla="*/ 2102626 h 2323145"/>
              <a:gd name="connsiteX209" fmla="*/ 2882689 w 11269336"/>
              <a:gd name="connsiteY209" fmla="*/ 2099228 h 2323145"/>
              <a:gd name="connsiteX210" fmla="*/ 2881291 w 11269336"/>
              <a:gd name="connsiteY210" fmla="*/ 2099618 h 2323145"/>
              <a:gd name="connsiteX211" fmla="*/ 2853979 w 11269336"/>
              <a:gd name="connsiteY211" fmla="*/ 2090388 h 2323145"/>
              <a:gd name="connsiteX212" fmla="*/ 2791790 w 11269336"/>
              <a:gd name="connsiteY212" fmla="*/ 2080332 h 2323145"/>
              <a:gd name="connsiteX213" fmla="*/ 2755844 w 11269336"/>
              <a:gd name="connsiteY213" fmla="*/ 2078874 h 2323145"/>
              <a:gd name="connsiteX214" fmla="*/ 2657742 w 11269336"/>
              <a:gd name="connsiteY214" fmla="*/ 2070179 h 2323145"/>
              <a:gd name="connsiteX215" fmla="*/ 2559549 w 11269336"/>
              <a:gd name="connsiteY215" fmla="*/ 2057873 h 2323145"/>
              <a:gd name="connsiteX216" fmla="*/ 2512054 w 11269336"/>
              <a:gd name="connsiteY216" fmla="*/ 2031671 h 2323145"/>
              <a:gd name="connsiteX217" fmla="*/ 2506437 w 11269336"/>
              <a:gd name="connsiteY217" fmla="*/ 2030918 h 2323145"/>
              <a:gd name="connsiteX218" fmla="*/ 2491752 w 11269336"/>
              <a:gd name="connsiteY218" fmla="*/ 2033906 h 2323145"/>
              <a:gd name="connsiteX219" fmla="*/ 2486338 w 11269336"/>
              <a:gd name="connsiteY219" fmla="*/ 2035862 h 2323145"/>
              <a:gd name="connsiteX220" fmla="*/ 2478186 w 11269336"/>
              <a:gd name="connsiteY220" fmla="*/ 2036953 h 2323145"/>
              <a:gd name="connsiteX221" fmla="*/ 2477950 w 11269336"/>
              <a:gd name="connsiteY221" fmla="*/ 2036715 h 2323145"/>
              <a:gd name="connsiteX222" fmla="*/ 2470381 w 11269336"/>
              <a:gd name="connsiteY222" fmla="*/ 2038256 h 2323145"/>
              <a:gd name="connsiteX223" fmla="*/ 2433781 w 11269336"/>
              <a:gd name="connsiteY223" fmla="*/ 2049140 h 2323145"/>
              <a:gd name="connsiteX224" fmla="*/ 2381172 w 11269336"/>
              <a:gd name="connsiteY224" fmla="*/ 2030645 h 2323145"/>
              <a:gd name="connsiteX225" fmla="*/ 2360198 w 11269336"/>
              <a:gd name="connsiteY225" fmla="*/ 2029059 h 2323145"/>
              <a:gd name="connsiteX226" fmla="*/ 2348815 w 11269336"/>
              <a:gd name="connsiteY226" fmla="*/ 2026798 h 2323145"/>
              <a:gd name="connsiteX227" fmla="*/ 2347988 w 11269336"/>
              <a:gd name="connsiteY227" fmla="*/ 2025745 h 2323145"/>
              <a:gd name="connsiteX228" fmla="*/ 2312920 w 11269336"/>
              <a:gd name="connsiteY228" fmla="*/ 2036311 h 2323145"/>
              <a:gd name="connsiteX229" fmla="*/ 2307986 w 11269336"/>
              <a:gd name="connsiteY229" fmla="*/ 2035583 h 2323145"/>
              <a:gd name="connsiteX230" fmla="*/ 2285481 w 11269336"/>
              <a:gd name="connsiteY230" fmla="*/ 2045197 h 2323145"/>
              <a:gd name="connsiteX231" fmla="*/ 2273666 w 11269336"/>
              <a:gd name="connsiteY231" fmla="*/ 2048710 h 2323145"/>
              <a:gd name="connsiteX232" fmla="*/ 2270719 w 11269336"/>
              <a:gd name="connsiteY232" fmla="*/ 2052702 h 2323145"/>
              <a:gd name="connsiteX233" fmla="*/ 2253080 w 11269336"/>
              <a:gd name="connsiteY233" fmla="*/ 2056363 h 2323145"/>
              <a:gd name="connsiteX234" fmla="*/ 2250906 w 11269336"/>
              <a:gd name="connsiteY234" fmla="*/ 2055654 h 2323145"/>
              <a:gd name="connsiteX235" fmla="*/ 2236905 w 11269336"/>
              <a:gd name="connsiteY235" fmla="*/ 2062882 h 2323145"/>
              <a:gd name="connsiteX236" fmla="*/ 2225830 w 11269336"/>
              <a:gd name="connsiteY236" fmla="*/ 2074027 h 2323145"/>
              <a:gd name="connsiteX237" fmla="*/ 2073776 w 11269336"/>
              <a:gd name="connsiteY237" fmla="*/ 2089244 h 2323145"/>
              <a:gd name="connsiteX238" fmla="*/ 1948256 w 11269336"/>
              <a:gd name="connsiteY238" fmla="*/ 2146616 h 2323145"/>
              <a:gd name="connsiteX239" fmla="*/ 1865582 w 11269336"/>
              <a:gd name="connsiteY239" fmla="*/ 2153738 h 2323145"/>
              <a:gd name="connsiteX240" fmla="*/ 1835210 w 11269336"/>
              <a:gd name="connsiteY240" fmla="*/ 2134244 h 2323145"/>
              <a:gd name="connsiteX241" fmla="*/ 1632661 w 11269336"/>
              <a:gd name="connsiteY241" fmla="*/ 2173882 h 2323145"/>
              <a:gd name="connsiteX242" fmla="*/ 1579590 w 11269336"/>
              <a:gd name="connsiteY242" fmla="*/ 2173680 h 2323145"/>
              <a:gd name="connsiteX243" fmla="*/ 1535601 w 11269336"/>
              <a:gd name="connsiteY243" fmla="*/ 2194590 h 2323145"/>
              <a:gd name="connsiteX244" fmla="*/ 1515594 w 11269336"/>
              <a:gd name="connsiteY244" fmla="*/ 2189622 h 2323145"/>
              <a:gd name="connsiteX245" fmla="*/ 1512113 w 11269336"/>
              <a:gd name="connsiteY245" fmla="*/ 2188534 h 2323145"/>
              <a:gd name="connsiteX246" fmla="*/ 1498838 w 11269336"/>
              <a:gd name="connsiteY246" fmla="*/ 2189213 h 2323145"/>
              <a:gd name="connsiteX247" fmla="*/ 1494279 w 11269336"/>
              <a:gd name="connsiteY247" fmla="*/ 2183112 h 2323145"/>
              <a:gd name="connsiteX248" fmla="*/ 1473714 w 11269336"/>
              <a:gd name="connsiteY248" fmla="*/ 2179625 h 2323145"/>
              <a:gd name="connsiteX249" fmla="*/ 1449503 w 11269336"/>
              <a:gd name="connsiteY249" fmla="*/ 2182633 h 2323145"/>
              <a:gd name="connsiteX250" fmla="*/ 1335495 w 11269336"/>
              <a:gd name="connsiteY250" fmla="*/ 2203940 h 2323145"/>
              <a:gd name="connsiteX251" fmla="*/ 1266687 w 11269336"/>
              <a:gd name="connsiteY251" fmla="*/ 2212688 h 2323145"/>
              <a:gd name="connsiteX252" fmla="*/ 1239614 w 11269336"/>
              <a:gd name="connsiteY252" fmla="*/ 2209727 h 2323145"/>
              <a:gd name="connsiteX253" fmla="*/ 1202436 w 11269336"/>
              <a:gd name="connsiteY253" fmla="*/ 2209817 h 2323145"/>
              <a:gd name="connsiteX254" fmla="*/ 1136097 w 11269336"/>
              <a:gd name="connsiteY254" fmla="*/ 2205112 h 2323145"/>
              <a:gd name="connsiteX255" fmla="*/ 1048229 w 11269336"/>
              <a:gd name="connsiteY255" fmla="*/ 2207249 h 2323145"/>
              <a:gd name="connsiteX256" fmla="*/ 988232 w 11269336"/>
              <a:gd name="connsiteY256" fmla="*/ 2235635 h 2323145"/>
              <a:gd name="connsiteX257" fmla="*/ 981959 w 11269336"/>
              <a:gd name="connsiteY257" fmla="*/ 2231607 h 2323145"/>
              <a:gd name="connsiteX258" fmla="*/ 938600 w 11269336"/>
              <a:gd name="connsiteY258" fmla="*/ 2238113 h 2323145"/>
              <a:gd name="connsiteX259" fmla="*/ 791788 w 11269336"/>
              <a:gd name="connsiteY259" fmla="*/ 2293224 h 2323145"/>
              <a:gd name="connsiteX260" fmla="*/ 706914 w 11269336"/>
              <a:gd name="connsiteY260" fmla="*/ 2305046 h 2323145"/>
              <a:gd name="connsiteX261" fmla="*/ 675971 w 11269336"/>
              <a:gd name="connsiteY261" fmla="*/ 2304030 h 2323145"/>
              <a:gd name="connsiteX262" fmla="*/ 624180 w 11269336"/>
              <a:gd name="connsiteY262" fmla="*/ 2302650 h 2323145"/>
              <a:gd name="connsiteX263" fmla="*/ 583453 w 11269336"/>
              <a:gd name="connsiteY263" fmla="*/ 2288788 h 2323145"/>
              <a:gd name="connsiteX264" fmla="*/ 540946 w 11269336"/>
              <a:gd name="connsiteY264" fmla="*/ 2292721 h 2323145"/>
              <a:gd name="connsiteX265" fmla="*/ 533680 w 11269336"/>
              <a:gd name="connsiteY265" fmla="*/ 2310233 h 2323145"/>
              <a:gd name="connsiteX266" fmla="*/ 487366 w 11269336"/>
              <a:gd name="connsiteY266" fmla="*/ 2309053 h 2323145"/>
              <a:gd name="connsiteX267" fmla="*/ 416820 w 11269336"/>
              <a:gd name="connsiteY267" fmla="*/ 2305443 h 2323145"/>
              <a:gd name="connsiteX268" fmla="*/ 376805 w 11269336"/>
              <a:gd name="connsiteY268" fmla="*/ 2307647 h 2323145"/>
              <a:gd name="connsiteX269" fmla="*/ 266777 w 11269336"/>
              <a:gd name="connsiteY269" fmla="*/ 2309012 h 2323145"/>
              <a:gd name="connsiteX270" fmla="*/ 156013 w 11269336"/>
              <a:gd name="connsiteY270" fmla="*/ 2306832 h 2323145"/>
              <a:gd name="connsiteX271" fmla="*/ 87258 w 11269336"/>
              <a:gd name="connsiteY271" fmla="*/ 2285511 h 2323145"/>
              <a:gd name="connsiteX272" fmla="*/ 23798 w 11269336"/>
              <a:gd name="connsiteY272" fmla="*/ 2281822 h 2323145"/>
              <a:gd name="connsiteX273" fmla="*/ 0 w 11269336"/>
              <a:gd name="connsiteY273" fmla="*/ 2285369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092476 w 11269336"/>
              <a:gd name="connsiteY140" fmla="*/ 2100737 h 2323145"/>
              <a:gd name="connsiteX141" fmla="*/ 5060738 w 11269336"/>
              <a:gd name="connsiteY141" fmla="*/ 2083274 h 2323145"/>
              <a:gd name="connsiteX142" fmla="*/ 4860988 w 11269336"/>
              <a:gd name="connsiteY142" fmla="*/ 2135698 h 2323145"/>
              <a:gd name="connsiteX143" fmla="*/ 4807902 w 11269336"/>
              <a:gd name="connsiteY143" fmla="*/ 2138894 h 2323145"/>
              <a:gd name="connsiteX144" fmla="*/ 4765388 w 11269336"/>
              <a:gd name="connsiteY144" fmla="*/ 2162525 h 2323145"/>
              <a:gd name="connsiteX145" fmla="*/ 4745033 w 11269336"/>
              <a:gd name="connsiteY145" fmla="*/ 2158859 h 2323145"/>
              <a:gd name="connsiteX146" fmla="*/ 4741475 w 11269336"/>
              <a:gd name="connsiteY146" fmla="*/ 2157998 h 2323145"/>
              <a:gd name="connsiteX147" fmla="*/ 4728247 w 11269336"/>
              <a:gd name="connsiteY147" fmla="*/ 2159526 h 2323145"/>
              <a:gd name="connsiteX148" fmla="*/ 4723263 w 11269336"/>
              <a:gd name="connsiteY148" fmla="*/ 2153742 h 2323145"/>
              <a:gd name="connsiteX149" fmla="*/ 4702453 w 11269336"/>
              <a:gd name="connsiteY149" fmla="*/ 2151586 h 2323145"/>
              <a:gd name="connsiteX150" fmla="*/ 4678455 w 11269336"/>
              <a:gd name="connsiteY150" fmla="*/ 2156131 h 2323145"/>
              <a:gd name="connsiteX151" fmla="*/ 4593061 w 11269336"/>
              <a:gd name="connsiteY151" fmla="*/ 2171597 h 2323145"/>
              <a:gd name="connsiteX152" fmla="*/ 4579902 w 11269336"/>
              <a:gd name="connsiteY152" fmla="*/ 2177927 h 2323145"/>
              <a:gd name="connsiteX153" fmla="*/ 4533444 w 11269336"/>
              <a:gd name="connsiteY153" fmla="*/ 2181200 h 2323145"/>
              <a:gd name="connsiteX154" fmla="*/ 4492832 w 11269336"/>
              <a:gd name="connsiteY154" fmla="*/ 2188033 h 2323145"/>
              <a:gd name="connsiteX155" fmla="*/ 4467257 w 11269336"/>
              <a:gd name="connsiteY155" fmla="*/ 2196121 h 2323145"/>
              <a:gd name="connsiteX156" fmla="*/ 4459937 w 11269336"/>
              <a:gd name="connsiteY156" fmla="*/ 2195182 h 2323145"/>
              <a:gd name="connsiteX157" fmla="*/ 4433312 w 11269336"/>
              <a:gd name="connsiteY157" fmla="*/ 2199004 h 2323145"/>
              <a:gd name="connsiteX158" fmla="*/ 4420601 w 11269336"/>
              <a:gd name="connsiteY158" fmla="*/ 2205158 h 2323145"/>
              <a:gd name="connsiteX159" fmla="*/ 4405765 w 11269336"/>
              <a:gd name="connsiteY159" fmla="*/ 2199902 h 2323145"/>
              <a:gd name="connsiteX160" fmla="*/ 4401354 w 11269336"/>
              <a:gd name="connsiteY160" fmla="*/ 2194745 h 2323145"/>
              <a:gd name="connsiteX161" fmla="*/ 4383151 w 11269336"/>
              <a:gd name="connsiteY161" fmla="*/ 2201140 h 2323145"/>
              <a:gd name="connsiteX162" fmla="*/ 4366646 w 11269336"/>
              <a:gd name="connsiteY162" fmla="*/ 2198564 h 2323145"/>
              <a:gd name="connsiteX163" fmla="*/ 4354009 w 11269336"/>
              <a:gd name="connsiteY163" fmla="*/ 2204984 h 2323145"/>
              <a:gd name="connsiteX164" fmla="*/ 4348284 w 11269336"/>
              <a:gd name="connsiteY164" fmla="*/ 2205270 h 2323145"/>
              <a:gd name="connsiteX165" fmla="*/ 4333906 w 11269336"/>
              <a:gd name="connsiteY165" fmla="*/ 2205251 h 2323145"/>
              <a:gd name="connsiteX166" fmla="*/ 4308819 w 11269336"/>
              <a:gd name="connsiteY166" fmla="*/ 2203822 h 2323145"/>
              <a:gd name="connsiteX167" fmla="*/ 4301210 w 11269336"/>
              <a:gd name="connsiteY167" fmla="*/ 2204456 h 2323145"/>
              <a:gd name="connsiteX168" fmla="*/ 4283095 w 11269336"/>
              <a:gd name="connsiteY168" fmla="*/ 2198177 h 2323145"/>
              <a:gd name="connsiteX169" fmla="*/ 4250119 w 11269336"/>
              <a:gd name="connsiteY169" fmla="*/ 2196342 h 2323145"/>
              <a:gd name="connsiteX170" fmla="*/ 4189203 w 11269336"/>
              <a:gd name="connsiteY170" fmla="*/ 2178994 h 2323145"/>
              <a:gd name="connsiteX171" fmla="*/ 4154035 w 11269336"/>
              <a:gd name="connsiteY171" fmla="*/ 2171950 h 2323145"/>
              <a:gd name="connsiteX172" fmla="*/ 4129569 w 11269336"/>
              <a:gd name="connsiteY172" fmla="*/ 2163850 h 2323145"/>
              <a:gd name="connsiteX173" fmla="*/ 4061250 w 11269336"/>
              <a:gd name="connsiteY173" fmla="*/ 2159236 h 2323145"/>
              <a:gd name="connsiteX174" fmla="*/ 3945480 w 11269336"/>
              <a:gd name="connsiteY174" fmla="*/ 2158279 h 2323145"/>
              <a:gd name="connsiteX175" fmla="*/ 3921468 w 11269336"/>
              <a:gd name="connsiteY175" fmla="*/ 2156588 h 2323145"/>
              <a:gd name="connsiteX176" fmla="*/ 3903348 w 11269336"/>
              <a:gd name="connsiteY176" fmla="*/ 2149220 h 2323145"/>
              <a:gd name="connsiteX177" fmla="*/ 3901342 w 11269336"/>
              <a:gd name="connsiteY177" fmla="*/ 2142355 h 2323145"/>
              <a:gd name="connsiteX178" fmla="*/ 3888539 w 11269336"/>
              <a:gd name="connsiteY178" fmla="*/ 2140476 h 2323145"/>
              <a:gd name="connsiteX179" fmla="*/ 3885662 w 11269336"/>
              <a:gd name="connsiteY179" fmla="*/ 2138740 h 2323145"/>
              <a:gd name="connsiteX180" fmla="*/ 3868627 w 11269336"/>
              <a:gd name="connsiteY180" fmla="*/ 2130023 h 2323145"/>
              <a:gd name="connsiteX181" fmla="*/ 3819177 w 11269336"/>
              <a:gd name="connsiteY181" fmla="*/ 2142111 h 2323145"/>
              <a:gd name="connsiteX182" fmla="*/ 3769100 w 11269336"/>
              <a:gd name="connsiteY182" fmla="*/ 2131731 h 2323145"/>
              <a:gd name="connsiteX183" fmla="*/ 3562752 w 11269336"/>
              <a:gd name="connsiteY183" fmla="*/ 2131785 h 2323145"/>
              <a:gd name="connsiteX184" fmla="*/ 3541402 w 11269336"/>
              <a:gd name="connsiteY184" fmla="*/ 2106821 h 2323145"/>
              <a:gd name="connsiteX185" fmla="*/ 3460591 w 11269336"/>
              <a:gd name="connsiteY185" fmla="*/ 2097951 h 2323145"/>
              <a:gd name="connsiteX186" fmla="*/ 3320348 w 11269336"/>
              <a:gd name="connsiteY186" fmla="*/ 2130191 h 2323145"/>
              <a:gd name="connsiteX187" fmla="*/ 3170922 w 11269336"/>
              <a:gd name="connsiteY187" fmla="*/ 2115957 h 2323145"/>
              <a:gd name="connsiteX188" fmla="*/ 3156256 w 11269336"/>
              <a:gd name="connsiteY188" fmla="*/ 2124773 h 2323145"/>
              <a:gd name="connsiteX189" fmla="*/ 3140298 w 11269336"/>
              <a:gd name="connsiteY189" fmla="*/ 2129182 h 2323145"/>
              <a:gd name="connsiteX190" fmla="*/ 3138514 w 11269336"/>
              <a:gd name="connsiteY190" fmla="*/ 2128069 h 2323145"/>
              <a:gd name="connsiteX191" fmla="*/ 3120467 w 11269336"/>
              <a:gd name="connsiteY191" fmla="*/ 2128281 h 2323145"/>
              <a:gd name="connsiteX192" fmla="*/ 3116175 w 11269336"/>
              <a:gd name="connsiteY192" fmla="*/ 2131633 h 2323145"/>
              <a:gd name="connsiteX193" fmla="*/ 3103685 w 11269336"/>
              <a:gd name="connsiteY193" fmla="*/ 2132814 h 2323145"/>
              <a:gd name="connsiteX194" fmla="*/ 3078794 w 11269336"/>
              <a:gd name="connsiteY194" fmla="*/ 2137935 h 2323145"/>
              <a:gd name="connsiteX195" fmla="*/ 3074407 w 11269336"/>
              <a:gd name="connsiteY195" fmla="*/ 2136274 h 2323145"/>
              <a:gd name="connsiteX196" fmla="*/ 3037285 w 11269336"/>
              <a:gd name="connsiteY196" fmla="*/ 2139919 h 2323145"/>
              <a:gd name="connsiteX197" fmla="*/ 3036901 w 11269336"/>
              <a:gd name="connsiteY197" fmla="*/ 2138726 h 2323145"/>
              <a:gd name="connsiteX198" fmla="*/ 3026996 w 11269336"/>
              <a:gd name="connsiteY198" fmla="*/ 2134322 h 2323145"/>
              <a:gd name="connsiteX199" fmla="*/ 3007772 w 11269336"/>
              <a:gd name="connsiteY199" fmla="*/ 2128742 h 2323145"/>
              <a:gd name="connsiteX200" fmla="*/ 2965030 w 11269336"/>
              <a:gd name="connsiteY200" fmla="*/ 2100494 h 2323145"/>
              <a:gd name="connsiteX201" fmla="*/ 2926342 w 11269336"/>
              <a:gd name="connsiteY201" fmla="*/ 2104155 h 2323145"/>
              <a:gd name="connsiteX202" fmla="*/ 2918608 w 11269336"/>
              <a:gd name="connsiteY202" fmla="*/ 2104215 h 2323145"/>
              <a:gd name="connsiteX203" fmla="*/ 2918475 w 11269336"/>
              <a:gd name="connsiteY203" fmla="*/ 2103937 h 2323145"/>
              <a:gd name="connsiteX204" fmla="*/ 2910360 w 11269336"/>
              <a:gd name="connsiteY204" fmla="*/ 2103444 h 2323145"/>
              <a:gd name="connsiteX205" fmla="*/ 2904507 w 11269336"/>
              <a:gd name="connsiteY205" fmla="*/ 2104326 h 2323145"/>
              <a:gd name="connsiteX206" fmla="*/ 2889503 w 11269336"/>
              <a:gd name="connsiteY206" fmla="*/ 2104443 h 2323145"/>
              <a:gd name="connsiteX207" fmla="*/ 2884480 w 11269336"/>
              <a:gd name="connsiteY207" fmla="*/ 2102626 h 2323145"/>
              <a:gd name="connsiteX208" fmla="*/ 2882689 w 11269336"/>
              <a:gd name="connsiteY208" fmla="*/ 2099228 h 2323145"/>
              <a:gd name="connsiteX209" fmla="*/ 2881291 w 11269336"/>
              <a:gd name="connsiteY209" fmla="*/ 2099618 h 2323145"/>
              <a:gd name="connsiteX210" fmla="*/ 2853979 w 11269336"/>
              <a:gd name="connsiteY210" fmla="*/ 2090388 h 2323145"/>
              <a:gd name="connsiteX211" fmla="*/ 2791790 w 11269336"/>
              <a:gd name="connsiteY211" fmla="*/ 2080332 h 2323145"/>
              <a:gd name="connsiteX212" fmla="*/ 2755844 w 11269336"/>
              <a:gd name="connsiteY212" fmla="*/ 2078874 h 2323145"/>
              <a:gd name="connsiteX213" fmla="*/ 2657742 w 11269336"/>
              <a:gd name="connsiteY213" fmla="*/ 2070179 h 2323145"/>
              <a:gd name="connsiteX214" fmla="*/ 2559549 w 11269336"/>
              <a:gd name="connsiteY214" fmla="*/ 2057873 h 2323145"/>
              <a:gd name="connsiteX215" fmla="*/ 2512054 w 11269336"/>
              <a:gd name="connsiteY215" fmla="*/ 2031671 h 2323145"/>
              <a:gd name="connsiteX216" fmla="*/ 2506437 w 11269336"/>
              <a:gd name="connsiteY216" fmla="*/ 2030918 h 2323145"/>
              <a:gd name="connsiteX217" fmla="*/ 2491752 w 11269336"/>
              <a:gd name="connsiteY217" fmla="*/ 2033906 h 2323145"/>
              <a:gd name="connsiteX218" fmla="*/ 2486338 w 11269336"/>
              <a:gd name="connsiteY218" fmla="*/ 2035862 h 2323145"/>
              <a:gd name="connsiteX219" fmla="*/ 2478186 w 11269336"/>
              <a:gd name="connsiteY219" fmla="*/ 2036953 h 2323145"/>
              <a:gd name="connsiteX220" fmla="*/ 2477950 w 11269336"/>
              <a:gd name="connsiteY220" fmla="*/ 2036715 h 2323145"/>
              <a:gd name="connsiteX221" fmla="*/ 2470381 w 11269336"/>
              <a:gd name="connsiteY221" fmla="*/ 2038256 h 2323145"/>
              <a:gd name="connsiteX222" fmla="*/ 2433781 w 11269336"/>
              <a:gd name="connsiteY222" fmla="*/ 2049140 h 2323145"/>
              <a:gd name="connsiteX223" fmla="*/ 2381172 w 11269336"/>
              <a:gd name="connsiteY223" fmla="*/ 2030645 h 2323145"/>
              <a:gd name="connsiteX224" fmla="*/ 2360198 w 11269336"/>
              <a:gd name="connsiteY224" fmla="*/ 2029059 h 2323145"/>
              <a:gd name="connsiteX225" fmla="*/ 2348815 w 11269336"/>
              <a:gd name="connsiteY225" fmla="*/ 2026798 h 2323145"/>
              <a:gd name="connsiteX226" fmla="*/ 2347988 w 11269336"/>
              <a:gd name="connsiteY226" fmla="*/ 2025745 h 2323145"/>
              <a:gd name="connsiteX227" fmla="*/ 2312920 w 11269336"/>
              <a:gd name="connsiteY227" fmla="*/ 2036311 h 2323145"/>
              <a:gd name="connsiteX228" fmla="*/ 2307986 w 11269336"/>
              <a:gd name="connsiteY228" fmla="*/ 2035583 h 2323145"/>
              <a:gd name="connsiteX229" fmla="*/ 2285481 w 11269336"/>
              <a:gd name="connsiteY229" fmla="*/ 2045197 h 2323145"/>
              <a:gd name="connsiteX230" fmla="*/ 2273666 w 11269336"/>
              <a:gd name="connsiteY230" fmla="*/ 2048710 h 2323145"/>
              <a:gd name="connsiteX231" fmla="*/ 2270719 w 11269336"/>
              <a:gd name="connsiteY231" fmla="*/ 2052702 h 2323145"/>
              <a:gd name="connsiteX232" fmla="*/ 2253080 w 11269336"/>
              <a:gd name="connsiteY232" fmla="*/ 2056363 h 2323145"/>
              <a:gd name="connsiteX233" fmla="*/ 2250906 w 11269336"/>
              <a:gd name="connsiteY233" fmla="*/ 2055654 h 2323145"/>
              <a:gd name="connsiteX234" fmla="*/ 2236905 w 11269336"/>
              <a:gd name="connsiteY234" fmla="*/ 2062882 h 2323145"/>
              <a:gd name="connsiteX235" fmla="*/ 2225830 w 11269336"/>
              <a:gd name="connsiteY235" fmla="*/ 2074027 h 2323145"/>
              <a:gd name="connsiteX236" fmla="*/ 2073776 w 11269336"/>
              <a:gd name="connsiteY236" fmla="*/ 2089244 h 2323145"/>
              <a:gd name="connsiteX237" fmla="*/ 1948256 w 11269336"/>
              <a:gd name="connsiteY237" fmla="*/ 2146616 h 2323145"/>
              <a:gd name="connsiteX238" fmla="*/ 1865582 w 11269336"/>
              <a:gd name="connsiteY238" fmla="*/ 2153738 h 2323145"/>
              <a:gd name="connsiteX239" fmla="*/ 1835210 w 11269336"/>
              <a:gd name="connsiteY239" fmla="*/ 2134244 h 2323145"/>
              <a:gd name="connsiteX240" fmla="*/ 1632661 w 11269336"/>
              <a:gd name="connsiteY240" fmla="*/ 2173882 h 2323145"/>
              <a:gd name="connsiteX241" fmla="*/ 1579590 w 11269336"/>
              <a:gd name="connsiteY241" fmla="*/ 2173680 h 2323145"/>
              <a:gd name="connsiteX242" fmla="*/ 1535601 w 11269336"/>
              <a:gd name="connsiteY242" fmla="*/ 2194590 h 2323145"/>
              <a:gd name="connsiteX243" fmla="*/ 1515594 w 11269336"/>
              <a:gd name="connsiteY243" fmla="*/ 2189622 h 2323145"/>
              <a:gd name="connsiteX244" fmla="*/ 1512113 w 11269336"/>
              <a:gd name="connsiteY244" fmla="*/ 2188534 h 2323145"/>
              <a:gd name="connsiteX245" fmla="*/ 1498838 w 11269336"/>
              <a:gd name="connsiteY245" fmla="*/ 2189213 h 2323145"/>
              <a:gd name="connsiteX246" fmla="*/ 1494279 w 11269336"/>
              <a:gd name="connsiteY246" fmla="*/ 2183112 h 2323145"/>
              <a:gd name="connsiteX247" fmla="*/ 1473714 w 11269336"/>
              <a:gd name="connsiteY247" fmla="*/ 2179625 h 2323145"/>
              <a:gd name="connsiteX248" fmla="*/ 1449503 w 11269336"/>
              <a:gd name="connsiteY248" fmla="*/ 2182633 h 2323145"/>
              <a:gd name="connsiteX249" fmla="*/ 1335495 w 11269336"/>
              <a:gd name="connsiteY249" fmla="*/ 2203940 h 2323145"/>
              <a:gd name="connsiteX250" fmla="*/ 1266687 w 11269336"/>
              <a:gd name="connsiteY250" fmla="*/ 2212688 h 2323145"/>
              <a:gd name="connsiteX251" fmla="*/ 1239614 w 11269336"/>
              <a:gd name="connsiteY251" fmla="*/ 2209727 h 2323145"/>
              <a:gd name="connsiteX252" fmla="*/ 1202436 w 11269336"/>
              <a:gd name="connsiteY252" fmla="*/ 2209817 h 2323145"/>
              <a:gd name="connsiteX253" fmla="*/ 1136097 w 11269336"/>
              <a:gd name="connsiteY253" fmla="*/ 2205112 h 2323145"/>
              <a:gd name="connsiteX254" fmla="*/ 1048229 w 11269336"/>
              <a:gd name="connsiteY254" fmla="*/ 2207249 h 2323145"/>
              <a:gd name="connsiteX255" fmla="*/ 988232 w 11269336"/>
              <a:gd name="connsiteY255" fmla="*/ 2235635 h 2323145"/>
              <a:gd name="connsiteX256" fmla="*/ 981959 w 11269336"/>
              <a:gd name="connsiteY256" fmla="*/ 2231607 h 2323145"/>
              <a:gd name="connsiteX257" fmla="*/ 938600 w 11269336"/>
              <a:gd name="connsiteY257" fmla="*/ 2238113 h 2323145"/>
              <a:gd name="connsiteX258" fmla="*/ 791788 w 11269336"/>
              <a:gd name="connsiteY258" fmla="*/ 2293224 h 2323145"/>
              <a:gd name="connsiteX259" fmla="*/ 706914 w 11269336"/>
              <a:gd name="connsiteY259" fmla="*/ 2305046 h 2323145"/>
              <a:gd name="connsiteX260" fmla="*/ 675971 w 11269336"/>
              <a:gd name="connsiteY260" fmla="*/ 2304030 h 2323145"/>
              <a:gd name="connsiteX261" fmla="*/ 624180 w 11269336"/>
              <a:gd name="connsiteY261" fmla="*/ 2302650 h 2323145"/>
              <a:gd name="connsiteX262" fmla="*/ 583453 w 11269336"/>
              <a:gd name="connsiteY262" fmla="*/ 2288788 h 2323145"/>
              <a:gd name="connsiteX263" fmla="*/ 540946 w 11269336"/>
              <a:gd name="connsiteY263" fmla="*/ 2292721 h 2323145"/>
              <a:gd name="connsiteX264" fmla="*/ 533680 w 11269336"/>
              <a:gd name="connsiteY264" fmla="*/ 2310233 h 2323145"/>
              <a:gd name="connsiteX265" fmla="*/ 487366 w 11269336"/>
              <a:gd name="connsiteY265" fmla="*/ 2309053 h 2323145"/>
              <a:gd name="connsiteX266" fmla="*/ 416820 w 11269336"/>
              <a:gd name="connsiteY266" fmla="*/ 2305443 h 2323145"/>
              <a:gd name="connsiteX267" fmla="*/ 376805 w 11269336"/>
              <a:gd name="connsiteY267" fmla="*/ 2307647 h 2323145"/>
              <a:gd name="connsiteX268" fmla="*/ 266777 w 11269336"/>
              <a:gd name="connsiteY268" fmla="*/ 2309012 h 2323145"/>
              <a:gd name="connsiteX269" fmla="*/ 156013 w 11269336"/>
              <a:gd name="connsiteY269" fmla="*/ 2306832 h 2323145"/>
              <a:gd name="connsiteX270" fmla="*/ 87258 w 11269336"/>
              <a:gd name="connsiteY270" fmla="*/ 2285511 h 2323145"/>
              <a:gd name="connsiteX271" fmla="*/ 23798 w 11269336"/>
              <a:gd name="connsiteY271" fmla="*/ 2281822 h 2323145"/>
              <a:gd name="connsiteX272" fmla="*/ 0 w 11269336"/>
              <a:gd name="connsiteY272" fmla="*/ 2285369 h 2323145"/>
              <a:gd name="connsiteX273" fmla="*/ 0 w 11269336"/>
              <a:gd name="connsiteY27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092476 w 11269336"/>
              <a:gd name="connsiteY139" fmla="*/ 2100737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988232 w 11269336"/>
              <a:gd name="connsiteY252" fmla="*/ 2235635 h 2323145"/>
              <a:gd name="connsiteX253" fmla="*/ 981959 w 11269336"/>
              <a:gd name="connsiteY253" fmla="*/ 2231607 h 2323145"/>
              <a:gd name="connsiteX254" fmla="*/ 938600 w 11269336"/>
              <a:gd name="connsiteY254" fmla="*/ 2238113 h 2323145"/>
              <a:gd name="connsiteX255" fmla="*/ 791788 w 11269336"/>
              <a:gd name="connsiteY255" fmla="*/ 2293224 h 2323145"/>
              <a:gd name="connsiteX256" fmla="*/ 706914 w 11269336"/>
              <a:gd name="connsiteY256" fmla="*/ 2305046 h 2323145"/>
              <a:gd name="connsiteX257" fmla="*/ 675971 w 11269336"/>
              <a:gd name="connsiteY257" fmla="*/ 2304030 h 2323145"/>
              <a:gd name="connsiteX258" fmla="*/ 624180 w 11269336"/>
              <a:gd name="connsiteY258" fmla="*/ 2302650 h 2323145"/>
              <a:gd name="connsiteX259" fmla="*/ 583453 w 11269336"/>
              <a:gd name="connsiteY259" fmla="*/ 2288788 h 2323145"/>
              <a:gd name="connsiteX260" fmla="*/ 540946 w 11269336"/>
              <a:gd name="connsiteY260" fmla="*/ 2292721 h 2323145"/>
              <a:gd name="connsiteX261" fmla="*/ 533680 w 11269336"/>
              <a:gd name="connsiteY261" fmla="*/ 2310233 h 2323145"/>
              <a:gd name="connsiteX262" fmla="*/ 487366 w 11269336"/>
              <a:gd name="connsiteY262" fmla="*/ 2309053 h 2323145"/>
              <a:gd name="connsiteX263" fmla="*/ 416820 w 11269336"/>
              <a:gd name="connsiteY263" fmla="*/ 2305443 h 2323145"/>
              <a:gd name="connsiteX264" fmla="*/ 376805 w 11269336"/>
              <a:gd name="connsiteY264" fmla="*/ 2307647 h 2323145"/>
              <a:gd name="connsiteX265" fmla="*/ 266777 w 11269336"/>
              <a:gd name="connsiteY265" fmla="*/ 2309012 h 2323145"/>
              <a:gd name="connsiteX266" fmla="*/ 156013 w 11269336"/>
              <a:gd name="connsiteY266" fmla="*/ 2306832 h 2323145"/>
              <a:gd name="connsiteX267" fmla="*/ 87258 w 11269336"/>
              <a:gd name="connsiteY267" fmla="*/ 2285511 h 2323145"/>
              <a:gd name="connsiteX268" fmla="*/ 23798 w 11269336"/>
              <a:gd name="connsiteY268" fmla="*/ 2281822 h 2323145"/>
              <a:gd name="connsiteX269" fmla="*/ 0 w 11269336"/>
              <a:gd name="connsiteY269" fmla="*/ 2285369 h 2323145"/>
              <a:gd name="connsiteX270" fmla="*/ 0 w 11269336"/>
              <a:gd name="connsiteY27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266687 w 11269336"/>
              <a:gd name="connsiteY247" fmla="*/ 2212688 h 2323145"/>
              <a:gd name="connsiteX248" fmla="*/ 1239614 w 11269336"/>
              <a:gd name="connsiteY248" fmla="*/ 2209727 h 2323145"/>
              <a:gd name="connsiteX249" fmla="*/ 1202436 w 11269336"/>
              <a:gd name="connsiteY249" fmla="*/ 2209817 h 2323145"/>
              <a:gd name="connsiteX250" fmla="*/ 1136097 w 11269336"/>
              <a:gd name="connsiteY250" fmla="*/ 2205112 h 2323145"/>
              <a:gd name="connsiteX251" fmla="*/ 988232 w 11269336"/>
              <a:gd name="connsiteY251" fmla="*/ 2235635 h 2323145"/>
              <a:gd name="connsiteX252" fmla="*/ 981959 w 11269336"/>
              <a:gd name="connsiteY252" fmla="*/ 2231607 h 2323145"/>
              <a:gd name="connsiteX253" fmla="*/ 938600 w 11269336"/>
              <a:gd name="connsiteY253" fmla="*/ 2238113 h 2323145"/>
              <a:gd name="connsiteX254" fmla="*/ 791788 w 11269336"/>
              <a:gd name="connsiteY254" fmla="*/ 2293224 h 2323145"/>
              <a:gd name="connsiteX255" fmla="*/ 706914 w 11269336"/>
              <a:gd name="connsiteY255" fmla="*/ 2305046 h 2323145"/>
              <a:gd name="connsiteX256" fmla="*/ 675971 w 11269336"/>
              <a:gd name="connsiteY256" fmla="*/ 2304030 h 2323145"/>
              <a:gd name="connsiteX257" fmla="*/ 624180 w 11269336"/>
              <a:gd name="connsiteY257" fmla="*/ 2302650 h 2323145"/>
              <a:gd name="connsiteX258" fmla="*/ 583453 w 11269336"/>
              <a:gd name="connsiteY258" fmla="*/ 2288788 h 2323145"/>
              <a:gd name="connsiteX259" fmla="*/ 540946 w 11269336"/>
              <a:gd name="connsiteY259" fmla="*/ 2292721 h 2323145"/>
              <a:gd name="connsiteX260" fmla="*/ 533680 w 11269336"/>
              <a:gd name="connsiteY260" fmla="*/ 2310233 h 2323145"/>
              <a:gd name="connsiteX261" fmla="*/ 487366 w 11269336"/>
              <a:gd name="connsiteY261" fmla="*/ 2309053 h 2323145"/>
              <a:gd name="connsiteX262" fmla="*/ 416820 w 11269336"/>
              <a:gd name="connsiteY262" fmla="*/ 2305443 h 2323145"/>
              <a:gd name="connsiteX263" fmla="*/ 376805 w 11269336"/>
              <a:gd name="connsiteY263" fmla="*/ 2307647 h 2323145"/>
              <a:gd name="connsiteX264" fmla="*/ 266777 w 11269336"/>
              <a:gd name="connsiteY264" fmla="*/ 2309012 h 2323145"/>
              <a:gd name="connsiteX265" fmla="*/ 156013 w 11269336"/>
              <a:gd name="connsiteY265" fmla="*/ 2306832 h 2323145"/>
              <a:gd name="connsiteX266" fmla="*/ 87258 w 11269336"/>
              <a:gd name="connsiteY266" fmla="*/ 2285511 h 2323145"/>
              <a:gd name="connsiteX267" fmla="*/ 23798 w 11269336"/>
              <a:gd name="connsiteY267" fmla="*/ 2281822 h 2323145"/>
              <a:gd name="connsiteX268" fmla="*/ 0 w 11269336"/>
              <a:gd name="connsiteY268" fmla="*/ 2285369 h 2323145"/>
              <a:gd name="connsiteX269" fmla="*/ 0 w 11269336"/>
              <a:gd name="connsiteY26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197391 w 11269336"/>
              <a:gd name="connsiteY54" fmla="*/ 1107746 h 2323145"/>
              <a:gd name="connsiteX55" fmla="*/ 8081474 w 11269336"/>
              <a:gd name="connsiteY55" fmla="*/ 1130125 h 2323145"/>
              <a:gd name="connsiteX56" fmla="*/ 8053585 w 11269336"/>
              <a:gd name="connsiteY56" fmla="*/ 1129169 h 2323145"/>
              <a:gd name="connsiteX57" fmla="*/ 8038422 w 11269336"/>
              <a:gd name="connsiteY57" fmla="*/ 1119092 h 2323145"/>
              <a:gd name="connsiteX58" fmla="*/ 8029450 w 11269336"/>
              <a:gd name="connsiteY58" fmla="*/ 1125592 h 2323145"/>
              <a:gd name="connsiteX59" fmla="*/ 7959552 w 11269336"/>
              <a:gd name="connsiteY59" fmla="*/ 1140188 h 2323145"/>
              <a:gd name="connsiteX60" fmla="*/ 7914188 w 11269336"/>
              <a:gd name="connsiteY60" fmla="*/ 1150862 h 2323145"/>
              <a:gd name="connsiteX61" fmla="*/ 7914918 w 11269336"/>
              <a:gd name="connsiteY61" fmla="*/ 1168758 h 2323145"/>
              <a:gd name="connsiteX62" fmla="*/ 7875510 w 11269336"/>
              <a:gd name="connsiteY62" fmla="*/ 1183153 h 2323145"/>
              <a:gd name="connsiteX63" fmla="*/ 7829932 w 11269336"/>
              <a:gd name="connsiteY63" fmla="*/ 1180782 h 2323145"/>
              <a:gd name="connsiteX64" fmla="*/ 7779182 w 11269336"/>
              <a:gd name="connsiteY64" fmla="*/ 1192665 h 2323145"/>
              <a:gd name="connsiteX65" fmla="*/ 7748774 w 11269336"/>
              <a:gd name="connsiteY65" fmla="*/ 1199586 h 2323145"/>
              <a:gd name="connsiteX66" fmla="*/ 7671846 w 11269336"/>
              <a:gd name="connsiteY66" fmla="*/ 1231966 h 2323145"/>
              <a:gd name="connsiteX67" fmla="*/ 7554146 w 11269336"/>
              <a:gd name="connsiteY67" fmla="*/ 1319748 h 2323145"/>
              <a:gd name="connsiteX68" fmla="*/ 7515052 w 11269336"/>
              <a:gd name="connsiteY68" fmla="*/ 1336718 h 2323145"/>
              <a:gd name="connsiteX69" fmla="*/ 7507193 w 11269336"/>
              <a:gd name="connsiteY69" fmla="*/ 1334617 h 2323145"/>
              <a:gd name="connsiteX70" fmla="*/ 7461694 w 11269336"/>
              <a:gd name="connsiteY70" fmla="*/ 1375866 h 2323145"/>
              <a:gd name="connsiteX71" fmla="*/ 7377571 w 11269336"/>
              <a:gd name="connsiteY71" fmla="*/ 1400128 h 2323145"/>
              <a:gd name="connsiteX72" fmla="*/ 7311261 w 11269336"/>
              <a:gd name="connsiteY72" fmla="*/ 1412652 h 2323145"/>
              <a:gd name="connsiteX73" fmla="*/ 7275307 w 11269336"/>
              <a:gd name="connsiteY73" fmla="*/ 1422171 h 2323145"/>
              <a:gd name="connsiteX74" fmla="*/ 7247783 w 11269336"/>
              <a:gd name="connsiteY74" fmla="*/ 1426330 h 2323145"/>
              <a:gd name="connsiteX75" fmla="*/ 7185047 w 11269336"/>
              <a:gd name="connsiteY75" fmla="*/ 1451812 h 2323145"/>
              <a:gd name="connsiteX76" fmla="*/ 7084117 w 11269336"/>
              <a:gd name="connsiteY76" fmla="*/ 1500281 h 2323145"/>
              <a:gd name="connsiteX77" fmla="*/ 7062011 w 11269336"/>
              <a:gd name="connsiteY77" fmla="*/ 1509183 h 2323145"/>
              <a:gd name="connsiteX78" fmla="*/ 7040555 w 11269336"/>
              <a:gd name="connsiteY78" fmla="*/ 1511207 h 2323145"/>
              <a:gd name="connsiteX79" fmla="*/ 7033438 w 11269336"/>
              <a:gd name="connsiteY79" fmla="*/ 1506772 h 2323145"/>
              <a:gd name="connsiteX80" fmla="*/ 7020886 w 11269336"/>
              <a:gd name="connsiteY80" fmla="*/ 1510764 h 2323145"/>
              <a:gd name="connsiteX81" fmla="*/ 7017033 w 11269336"/>
              <a:gd name="connsiteY81" fmla="*/ 1510650 h 2323145"/>
              <a:gd name="connsiteX82" fmla="*/ 6995460 w 11269336"/>
              <a:gd name="connsiteY82" fmla="*/ 1511173 h 2323145"/>
              <a:gd name="connsiteX83" fmla="*/ 6962144 w 11269336"/>
              <a:gd name="connsiteY83" fmla="*/ 1541508 h 2323145"/>
              <a:gd name="connsiteX84" fmla="*/ 6910674 w 11269336"/>
              <a:gd name="connsiteY84" fmla="*/ 1554793 h 2323145"/>
              <a:gd name="connsiteX85" fmla="*/ 6732152 w 11269336"/>
              <a:gd name="connsiteY85" fmla="*/ 1642538 h 2323145"/>
              <a:gd name="connsiteX86" fmla="*/ 6694106 w 11269336"/>
              <a:gd name="connsiteY86" fmla="*/ 1632377 h 2323145"/>
              <a:gd name="connsiteX87" fmla="*/ 6617223 w 11269336"/>
              <a:gd name="connsiteY87" fmla="*/ 1659889 h 2323145"/>
              <a:gd name="connsiteX88" fmla="*/ 6521138 w 11269336"/>
              <a:gd name="connsiteY88" fmla="*/ 1744340 h 2323145"/>
              <a:gd name="connsiteX89" fmla="*/ 6380677 w 11269336"/>
              <a:gd name="connsiteY89" fmla="*/ 1796883 h 2323145"/>
              <a:gd name="connsiteX90" fmla="*/ 6374897 w 11269336"/>
              <a:gd name="connsiteY90" fmla="*/ 1809910 h 2323145"/>
              <a:gd name="connsiteX91" fmla="*/ 6364545 w 11269336"/>
              <a:gd name="connsiteY91" fmla="*/ 1820090 h 2323145"/>
              <a:gd name="connsiteX92" fmla="*/ 6362126 w 11269336"/>
              <a:gd name="connsiteY92" fmla="*/ 1819991 h 2323145"/>
              <a:gd name="connsiteX93" fmla="*/ 6346673 w 11269336"/>
              <a:gd name="connsiteY93" fmla="*/ 1827824 h 2323145"/>
              <a:gd name="connsiteX94" fmla="*/ 6345588 w 11269336"/>
              <a:gd name="connsiteY94" fmla="*/ 1832232 h 2323145"/>
              <a:gd name="connsiteX95" fmla="*/ 6335708 w 11269336"/>
              <a:gd name="connsiteY95" fmla="*/ 1838451 h 2323145"/>
              <a:gd name="connsiteX96" fmla="*/ 6318182 w 11269336"/>
              <a:gd name="connsiteY96" fmla="*/ 1852975 h 2323145"/>
              <a:gd name="connsiteX97" fmla="*/ 6313084 w 11269336"/>
              <a:gd name="connsiteY97" fmla="*/ 1853561 h 2323145"/>
              <a:gd name="connsiteX98" fmla="*/ 6283816 w 11269336"/>
              <a:gd name="connsiteY98" fmla="*/ 1872148 h 2323145"/>
              <a:gd name="connsiteX99" fmla="*/ 6282550 w 11269336"/>
              <a:gd name="connsiteY99" fmla="*/ 1871392 h 2323145"/>
              <a:gd name="connsiteX100" fmla="*/ 6270527 w 11269336"/>
              <a:gd name="connsiteY100" fmla="*/ 1872208 h 2323145"/>
              <a:gd name="connsiteX101" fmla="*/ 6249518 w 11269336"/>
              <a:gd name="connsiteY101" fmla="*/ 1876079 h 2323145"/>
              <a:gd name="connsiteX102" fmla="*/ 6190386 w 11269336"/>
              <a:gd name="connsiteY102" fmla="*/ 1872478 h 2323145"/>
              <a:gd name="connsiteX103" fmla="*/ 6159777 w 11269336"/>
              <a:gd name="connsiteY103" fmla="*/ 1891745 h 2323145"/>
              <a:gd name="connsiteX104" fmla="*/ 6153131 w 11269336"/>
              <a:gd name="connsiteY104" fmla="*/ 1895079 h 2323145"/>
              <a:gd name="connsiteX105" fmla="*/ 6152798 w 11269336"/>
              <a:gd name="connsiteY105" fmla="*/ 1894920 h 2323145"/>
              <a:gd name="connsiteX106" fmla="*/ 6145388 w 11269336"/>
              <a:gd name="connsiteY106" fmla="*/ 1897990 h 2323145"/>
              <a:gd name="connsiteX107" fmla="*/ 6141014 w 11269336"/>
              <a:gd name="connsiteY107" fmla="*/ 1901155 h 2323145"/>
              <a:gd name="connsiteX108" fmla="*/ 6128122 w 11269336"/>
              <a:gd name="connsiteY108" fmla="*/ 1907623 h 2323145"/>
              <a:gd name="connsiteX109" fmla="*/ 6122351 w 11269336"/>
              <a:gd name="connsiteY109" fmla="*/ 1908359 h 2323145"/>
              <a:gd name="connsiteX110" fmla="*/ 6064750 w 11269336"/>
              <a:gd name="connsiteY110" fmla="*/ 1896394 h 2323145"/>
              <a:gd name="connsiteX111" fmla="*/ 5964230 w 11269336"/>
              <a:gd name="connsiteY111" fmla="*/ 1910038 h 2323145"/>
              <a:gd name="connsiteX112" fmla="*/ 5865399 w 11269336"/>
              <a:gd name="connsiteY112" fmla="*/ 1926966 h 2323145"/>
              <a:gd name="connsiteX113" fmla="*/ 5829951 w 11269336"/>
              <a:gd name="connsiteY113" fmla="*/ 1934755 h 2323145"/>
              <a:gd name="connsiteX114" fmla="*/ 5765285 w 11269336"/>
              <a:gd name="connsiteY114" fmla="*/ 1941322 h 2323145"/>
              <a:gd name="connsiteX115" fmla="*/ 5734750 w 11269336"/>
              <a:gd name="connsiteY115" fmla="*/ 1939793 h 2323145"/>
              <a:gd name="connsiteX116" fmla="*/ 5733569 w 11269336"/>
              <a:gd name="connsiteY116" fmla="*/ 1940505 h 2323145"/>
              <a:gd name="connsiteX117" fmla="*/ 5730329 w 11269336"/>
              <a:gd name="connsiteY117" fmla="*/ 1937845 h 2323145"/>
              <a:gd name="connsiteX118" fmla="*/ 5724661 w 11269336"/>
              <a:gd name="connsiteY118" fmla="*/ 1937455 h 2323145"/>
              <a:gd name="connsiteX119" fmla="*/ 5710186 w 11269336"/>
              <a:gd name="connsiteY119" fmla="*/ 1941370 h 2323145"/>
              <a:gd name="connsiteX120" fmla="*/ 5704910 w 11269336"/>
              <a:gd name="connsiteY120" fmla="*/ 1943663 h 2323145"/>
              <a:gd name="connsiteX121" fmla="*/ 5696836 w 11269336"/>
              <a:gd name="connsiteY121" fmla="*/ 1945271 h 2323145"/>
              <a:gd name="connsiteX122" fmla="*/ 5696583 w 11269336"/>
              <a:gd name="connsiteY122" fmla="*/ 1945050 h 2323145"/>
              <a:gd name="connsiteX123" fmla="*/ 5689123 w 11269336"/>
              <a:gd name="connsiteY123" fmla="*/ 1947067 h 2323145"/>
              <a:gd name="connsiteX124" fmla="*/ 5653291 w 11269336"/>
              <a:gd name="connsiteY124" fmla="*/ 1960245 h 2323145"/>
              <a:gd name="connsiteX125" fmla="*/ 5599385 w 11269336"/>
              <a:gd name="connsiteY125" fmla="*/ 1945198 h 2323145"/>
              <a:gd name="connsiteX126" fmla="*/ 5578300 w 11269336"/>
              <a:gd name="connsiteY126" fmla="*/ 1944963 h 2323145"/>
              <a:gd name="connsiteX127" fmla="*/ 5566758 w 11269336"/>
              <a:gd name="connsiteY127" fmla="*/ 1943441 h 2323145"/>
              <a:gd name="connsiteX128" fmla="*/ 5565857 w 11269336"/>
              <a:gd name="connsiteY128" fmla="*/ 1942445 h 2323145"/>
              <a:gd name="connsiteX129" fmla="*/ 5531534 w 11269336"/>
              <a:gd name="connsiteY129" fmla="*/ 1955208 h 2323145"/>
              <a:gd name="connsiteX130" fmla="*/ 5526552 w 11269336"/>
              <a:gd name="connsiteY130" fmla="*/ 1954799 h 2323145"/>
              <a:gd name="connsiteX131" fmla="*/ 5504723 w 11269336"/>
              <a:gd name="connsiteY131" fmla="*/ 1965811 h 2323145"/>
              <a:gd name="connsiteX132" fmla="*/ 5493156 w 11269336"/>
              <a:gd name="connsiteY132" fmla="*/ 1970063 h 2323145"/>
              <a:gd name="connsiteX133" fmla="*/ 5490486 w 11269336"/>
              <a:gd name="connsiteY133" fmla="*/ 1974227 h 2323145"/>
              <a:gd name="connsiteX134" fmla="*/ 5473107 w 11269336"/>
              <a:gd name="connsiteY134" fmla="*/ 1979001 h 2323145"/>
              <a:gd name="connsiteX135" fmla="*/ 5470885 w 11269336"/>
              <a:gd name="connsiteY135" fmla="*/ 1978432 h 2323145"/>
              <a:gd name="connsiteX136" fmla="*/ 5457393 w 11269336"/>
              <a:gd name="connsiteY136" fmla="*/ 1986525 h 2323145"/>
              <a:gd name="connsiteX137" fmla="*/ 5447102 w 11269336"/>
              <a:gd name="connsiteY137" fmla="*/ 1998329 h 2323145"/>
              <a:gd name="connsiteX138" fmla="*/ 5159151 w 11269336"/>
              <a:gd name="connsiteY138" fmla="*/ 2029640 h 2323145"/>
              <a:gd name="connsiteX139" fmla="*/ 5041688 w 11269336"/>
              <a:gd name="connsiteY139" fmla="*/ 2022334 h 2323145"/>
              <a:gd name="connsiteX140" fmla="*/ 4860988 w 11269336"/>
              <a:gd name="connsiteY140" fmla="*/ 2135698 h 2323145"/>
              <a:gd name="connsiteX141" fmla="*/ 4807902 w 11269336"/>
              <a:gd name="connsiteY141" fmla="*/ 2138894 h 2323145"/>
              <a:gd name="connsiteX142" fmla="*/ 4765388 w 11269336"/>
              <a:gd name="connsiteY142" fmla="*/ 2162525 h 2323145"/>
              <a:gd name="connsiteX143" fmla="*/ 4745033 w 11269336"/>
              <a:gd name="connsiteY143" fmla="*/ 2158859 h 2323145"/>
              <a:gd name="connsiteX144" fmla="*/ 4741475 w 11269336"/>
              <a:gd name="connsiteY144" fmla="*/ 2157998 h 2323145"/>
              <a:gd name="connsiteX145" fmla="*/ 4728247 w 11269336"/>
              <a:gd name="connsiteY145" fmla="*/ 2159526 h 2323145"/>
              <a:gd name="connsiteX146" fmla="*/ 4723263 w 11269336"/>
              <a:gd name="connsiteY146" fmla="*/ 2153742 h 2323145"/>
              <a:gd name="connsiteX147" fmla="*/ 4702453 w 11269336"/>
              <a:gd name="connsiteY147" fmla="*/ 2151586 h 2323145"/>
              <a:gd name="connsiteX148" fmla="*/ 4678455 w 11269336"/>
              <a:gd name="connsiteY148" fmla="*/ 2156131 h 2323145"/>
              <a:gd name="connsiteX149" fmla="*/ 4593061 w 11269336"/>
              <a:gd name="connsiteY149" fmla="*/ 2171597 h 2323145"/>
              <a:gd name="connsiteX150" fmla="*/ 4579902 w 11269336"/>
              <a:gd name="connsiteY150" fmla="*/ 2177927 h 2323145"/>
              <a:gd name="connsiteX151" fmla="*/ 4533444 w 11269336"/>
              <a:gd name="connsiteY151" fmla="*/ 2181200 h 2323145"/>
              <a:gd name="connsiteX152" fmla="*/ 4492832 w 11269336"/>
              <a:gd name="connsiteY152" fmla="*/ 2188033 h 2323145"/>
              <a:gd name="connsiteX153" fmla="*/ 4467257 w 11269336"/>
              <a:gd name="connsiteY153" fmla="*/ 2196121 h 2323145"/>
              <a:gd name="connsiteX154" fmla="*/ 4459937 w 11269336"/>
              <a:gd name="connsiteY154" fmla="*/ 2195182 h 2323145"/>
              <a:gd name="connsiteX155" fmla="*/ 4433312 w 11269336"/>
              <a:gd name="connsiteY155" fmla="*/ 2199004 h 2323145"/>
              <a:gd name="connsiteX156" fmla="*/ 4420601 w 11269336"/>
              <a:gd name="connsiteY156" fmla="*/ 2205158 h 2323145"/>
              <a:gd name="connsiteX157" fmla="*/ 4405765 w 11269336"/>
              <a:gd name="connsiteY157" fmla="*/ 2199902 h 2323145"/>
              <a:gd name="connsiteX158" fmla="*/ 4401354 w 11269336"/>
              <a:gd name="connsiteY158" fmla="*/ 2194745 h 2323145"/>
              <a:gd name="connsiteX159" fmla="*/ 4383151 w 11269336"/>
              <a:gd name="connsiteY159" fmla="*/ 2201140 h 2323145"/>
              <a:gd name="connsiteX160" fmla="*/ 4366646 w 11269336"/>
              <a:gd name="connsiteY160" fmla="*/ 2198564 h 2323145"/>
              <a:gd name="connsiteX161" fmla="*/ 4354009 w 11269336"/>
              <a:gd name="connsiteY161" fmla="*/ 2204984 h 2323145"/>
              <a:gd name="connsiteX162" fmla="*/ 4348284 w 11269336"/>
              <a:gd name="connsiteY162" fmla="*/ 2205270 h 2323145"/>
              <a:gd name="connsiteX163" fmla="*/ 4333906 w 11269336"/>
              <a:gd name="connsiteY163" fmla="*/ 2205251 h 2323145"/>
              <a:gd name="connsiteX164" fmla="*/ 4308819 w 11269336"/>
              <a:gd name="connsiteY164" fmla="*/ 2203822 h 2323145"/>
              <a:gd name="connsiteX165" fmla="*/ 4301210 w 11269336"/>
              <a:gd name="connsiteY165" fmla="*/ 2204456 h 2323145"/>
              <a:gd name="connsiteX166" fmla="*/ 4283095 w 11269336"/>
              <a:gd name="connsiteY166" fmla="*/ 2198177 h 2323145"/>
              <a:gd name="connsiteX167" fmla="*/ 4250119 w 11269336"/>
              <a:gd name="connsiteY167" fmla="*/ 2196342 h 2323145"/>
              <a:gd name="connsiteX168" fmla="*/ 4189203 w 11269336"/>
              <a:gd name="connsiteY168" fmla="*/ 2178994 h 2323145"/>
              <a:gd name="connsiteX169" fmla="*/ 4154035 w 11269336"/>
              <a:gd name="connsiteY169" fmla="*/ 2171950 h 2323145"/>
              <a:gd name="connsiteX170" fmla="*/ 4129569 w 11269336"/>
              <a:gd name="connsiteY170" fmla="*/ 2163850 h 2323145"/>
              <a:gd name="connsiteX171" fmla="*/ 4061250 w 11269336"/>
              <a:gd name="connsiteY171" fmla="*/ 2159236 h 2323145"/>
              <a:gd name="connsiteX172" fmla="*/ 3945480 w 11269336"/>
              <a:gd name="connsiteY172" fmla="*/ 2158279 h 2323145"/>
              <a:gd name="connsiteX173" fmla="*/ 3921468 w 11269336"/>
              <a:gd name="connsiteY173" fmla="*/ 2156588 h 2323145"/>
              <a:gd name="connsiteX174" fmla="*/ 3903348 w 11269336"/>
              <a:gd name="connsiteY174" fmla="*/ 2149220 h 2323145"/>
              <a:gd name="connsiteX175" fmla="*/ 3901342 w 11269336"/>
              <a:gd name="connsiteY175" fmla="*/ 2142355 h 2323145"/>
              <a:gd name="connsiteX176" fmla="*/ 3888539 w 11269336"/>
              <a:gd name="connsiteY176" fmla="*/ 2140476 h 2323145"/>
              <a:gd name="connsiteX177" fmla="*/ 3885662 w 11269336"/>
              <a:gd name="connsiteY177" fmla="*/ 2138740 h 2323145"/>
              <a:gd name="connsiteX178" fmla="*/ 3868627 w 11269336"/>
              <a:gd name="connsiteY178" fmla="*/ 2130023 h 2323145"/>
              <a:gd name="connsiteX179" fmla="*/ 3819177 w 11269336"/>
              <a:gd name="connsiteY179" fmla="*/ 2142111 h 2323145"/>
              <a:gd name="connsiteX180" fmla="*/ 3769100 w 11269336"/>
              <a:gd name="connsiteY180" fmla="*/ 2131731 h 2323145"/>
              <a:gd name="connsiteX181" fmla="*/ 3562752 w 11269336"/>
              <a:gd name="connsiteY181" fmla="*/ 2131785 h 2323145"/>
              <a:gd name="connsiteX182" fmla="*/ 3541402 w 11269336"/>
              <a:gd name="connsiteY182" fmla="*/ 2106821 h 2323145"/>
              <a:gd name="connsiteX183" fmla="*/ 3365341 w 11269336"/>
              <a:gd name="connsiteY183" fmla="*/ 2077638 h 2323145"/>
              <a:gd name="connsiteX184" fmla="*/ 3170922 w 11269336"/>
              <a:gd name="connsiteY184" fmla="*/ 2115957 h 2323145"/>
              <a:gd name="connsiteX185" fmla="*/ 3156256 w 11269336"/>
              <a:gd name="connsiteY185" fmla="*/ 2124773 h 2323145"/>
              <a:gd name="connsiteX186" fmla="*/ 3140298 w 11269336"/>
              <a:gd name="connsiteY186" fmla="*/ 2129182 h 2323145"/>
              <a:gd name="connsiteX187" fmla="*/ 3138514 w 11269336"/>
              <a:gd name="connsiteY187" fmla="*/ 2128069 h 2323145"/>
              <a:gd name="connsiteX188" fmla="*/ 3120467 w 11269336"/>
              <a:gd name="connsiteY188" fmla="*/ 2128281 h 2323145"/>
              <a:gd name="connsiteX189" fmla="*/ 3116175 w 11269336"/>
              <a:gd name="connsiteY189" fmla="*/ 2131633 h 2323145"/>
              <a:gd name="connsiteX190" fmla="*/ 3103685 w 11269336"/>
              <a:gd name="connsiteY190" fmla="*/ 2132814 h 2323145"/>
              <a:gd name="connsiteX191" fmla="*/ 3078794 w 11269336"/>
              <a:gd name="connsiteY191" fmla="*/ 2137935 h 2323145"/>
              <a:gd name="connsiteX192" fmla="*/ 3074407 w 11269336"/>
              <a:gd name="connsiteY192" fmla="*/ 2136274 h 2323145"/>
              <a:gd name="connsiteX193" fmla="*/ 3037285 w 11269336"/>
              <a:gd name="connsiteY193" fmla="*/ 2139919 h 2323145"/>
              <a:gd name="connsiteX194" fmla="*/ 3036901 w 11269336"/>
              <a:gd name="connsiteY194" fmla="*/ 2138726 h 2323145"/>
              <a:gd name="connsiteX195" fmla="*/ 3026996 w 11269336"/>
              <a:gd name="connsiteY195" fmla="*/ 2134322 h 2323145"/>
              <a:gd name="connsiteX196" fmla="*/ 3007772 w 11269336"/>
              <a:gd name="connsiteY196" fmla="*/ 2128742 h 2323145"/>
              <a:gd name="connsiteX197" fmla="*/ 2965030 w 11269336"/>
              <a:gd name="connsiteY197" fmla="*/ 2100494 h 2323145"/>
              <a:gd name="connsiteX198" fmla="*/ 2926342 w 11269336"/>
              <a:gd name="connsiteY198" fmla="*/ 2104155 h 2323145"/>
              <a:gd name="connsiteX199" fmla="*/ 2918608 w 11269336"/>
              <a:gd name="connsiteY199" fmla="*/ 2104215 h 2323145"/>
              <a:gd name="connsiteX200" fmla="*/ 2918475 w 11269336"/>
              <a:gd name="connsiteY200" fmla="*/ 2103937 h 2323145"/>
              <a:gd name="connsiteX201" fmla="*/ 2910360 w 11269336"/>
              <a:gd name="connsiteY201" fmla="*/ 2103444 h 2323145"/>
              <a:gd name="connsiteX202" fmla="*/ 2904507 w 11269336"/>
              <a:gd name="connsiteY202" fmla="*/ 2104326 h 2323145"/>
              <a:gd name="connsiteX203" fmla="*/ 2889503 w 11269336"/>
              <a:gd name="connsiteY203" fmla="*/ 2104443 h 2323145"/>
              <a:gd name="connsiteX204" fmla="*/ 2884480 w 11269336"/>
              <a:gd name="connsiteY204" fmla="*/ 2102626 h 2323145"/>
              <a:gd name="connsiteX205" fmla="*/ 2882689 w 11269336"/>
              <a:gd name="connsiteY205" fmla="*/ 2099228 h 2323145"/>
              <a:gd name="connsiteX206" fmla="*/ 2881291 w 11269336"/>
              <a:gd name="connsiteY206" fmla="*/ 2099618 h 2323145"/>
              <a:gd name="connsiteX207" fmla="*/ 2853979 w 11269336"/>
              <a:gd name="connsiteY207" fmla="*/ 2090388 h 2323145"/>
              <a:gd name="connsiteX208" fmla="*/ 2791790 w 11269336"/>
              <a:gd name="connsiteY208" fmla="*/ 2080332 h 2323145"/>
              <a:gd name="connsiteX209" fmla="*/ 2755844 w 11269336"/>
              <a:gd name="connsiteY209" fmla="*/ 2078874 h 2323145"/>
              <a:gd name="connsiteX210" fmla="*/ 2657742 w 11269336"/>
              <a:gd name="connsiteY210" fmla="*/ 2070179 h 2323145"/>
              <a:gd name="connsiteX211" fmla="*/ 2559549 w 11269336"/>
              <a:gd name="connsiteY211" fmla="*/ 2057873 h 2323145"/>
              <a:gd name="connsiteX212" fmla="*/ 2512054 w 11269336"/>
              <a:gd name="connsiteY212" fmla="*/ 2031671 h 2323145"/>
              <a:gd name="connsiteX213" fmla="*/ 2506437 w 11269336"/>
              <a:gd name="connsiteY213" fmla="*/ 2030918 h 2323145"/>
              <a:gd name="connsiteX214" fmla="*/ 2491752 w 11269336"/>
              <a:gd name="connsiteY214" fmla="*/ 2033906 h 2323145"/>
              <a:gd name="connsiteX215" fmla="*/ 2486338 w 11269336"/>
              <a:gd name="connsiteY215" fmla="*/ 2035862 h 2323145"/>
              <a:gd name="connsiteX216" fmla="*/ 2478186 w 11269336"/>
              <a:gd name="connsiteY216" fmla="*/ 2036953 h 2323145"/>
              <a:gd name="connsiteX217" fmla="*/ 2477950 w 11269336"/>
              <a:gd name="connsiteY217" fmla="*/ 2036715 h 2323145"/>
              <a:gd name="connsiteX218" fmla="*/ 2470381 w 11269336"/>
              <a:gd name="connsiteY218" fmla="*/ 2038256 h 2323145"/>
              <a:gd name="connsiteX219" fmla="*/ 2433781 w 11269336"/>
              <a:gd name="connsiteY219" fmla="*/ 2049140 h 2323145"/>
              <a:gd name="connsiteX220" fmla="*/ 2381172 w 11269336"/>
              <a:gd name="connsiteY220" fmla="*/ 2030645 h 2323145"/>
              <a:gd name="connsiteX221" fmla="*/ 2360198 w 11269336"/>
              <a:gd name="connsiteY221" fmla="*/ 2029059 h 2323145"/>
              <a:gd name="connsiteX222" fmla="*/ 2348815 w 11269336"/>
              <a:gd name="connsiteY222" fmla="*/ 2026798 h 2323145"/>
              <a:gd name="connsiteX223" fmla="*/ 2347988 w 11269336"/>
              <a:gd name="connsiteY223" fmla="*/ 2025745 h 2323145"/>
              <a:gd name="connsiteX224" fmla="*/ 2312920 w 11269336"/>
              <a:gd name="connsiteY224" fmla="*/ 2036311 h 2323145"/>
              <a:gd name="connsiteX225" fmla="*/ 2307986 w 11269336"/>
              <a:gd name="connsiteY225" fmla="*/ 2035583 h 2323145"/>
              <a:gd name="connsiteX226" fmla="*/ 2285481 w 11269336"/>
              <a:gd name="connsiteY226" fmla="*/ 2045197 h 2323145"/>
              <a:gd name="connsiteX227" fmla="*/ 2273666 w 11269336"/>
              <a:gd name="connsiteY227" fmla="*/ 2048710 h 2323145"/>
              <a:gd name="connsiteX228" fmla="*/ 2270719 w 11269336"/>
              <a:gd name="connsiteY228" fmla="*/ 2052702 h 2323145"/>
              <a:gd name="connsiteX229" fmla="*/ 2253080 w 11269336"/>
              <a:gd name="connsiteY229" fmla="*/ 2056363 h 2323145"/>
              <a:gd name="connsiteX230" fmla="*/ 2250906 w 11269336"/>
              <a:gd name="connsiteY230" fmla="*/ 2055654 h 2323145"/>
              <a:gd name="connsiteX231" fmla="*/ 2236905 w 11269336"/>
              <a:gd name="connsiteY231" fmla="*/ 2062882 h 2323145"/>
              <a:gd name="connsiteX232" fmla="*/ 2225830 w 11269336"/>
              <a:gd name="connsiteY232" fmla="*/ 2074027 h 2323145"/>
              <a:gd name="connsiteX233" fmla="*/ 2073776 w 11269336"/>
              <a:gd name="connsiteY233" fmla="*/ 2089244 h 2323145"/>
              <a:gd name="connsiteX234" fmla="*/ 1948256 w 11269336"/>
              <a:gd name="connsiteY234" fmla="*/ 2146616 h 2323145"/>
              <a:gd name="connsiteX235" fmla="*/ 1865582 w 11269336"/>
              <a:gd name="connsiteY235" fmla="*/ 2153738 h 2323145"/>
              <a:gd name="connsiteX236" fmla="*/ 1835210 w 11269336"/>
              <a:gd name="connsiteY236" fmla="*/ 2134244 h 2323145"/>
              <a:gd name="connsiteX237" fmla="*/ 1632661 w 11269336"/>
              <a:gd name="connsiteY237" fmla="*/ 2173882 h 2323145"/>
              <a:gd name="connsiteX238" fmla="*/ 1579590 w 11269336"/>
              <a:gd name="connsiteY238" fmla="*/ 2173680 h 2323145"/>
              <a:gd name="connsiteX239" fmla="*/ 1535601 w 11269336"/>
              <a:gd name="connsiteY239" fmla="*/ 2194590 h 2323145"/>
              <a:gd name="connsiteX240" fmla="*/ 1515594 w 11269336"/>
              <a:gd name="connsiteY240" fmla="*/ 2189622 h 2323145"/>
              <a:gd name="connsiteX241" fmla="*/ 1512113 w 11269336"/>
              <a:gd name="connsiteY241" fmla="*/ 2188534 h 2323145"/>
              <a:gd name="connsiteX242" fmla="*/ 1498838 w 11269336"/>
              <a:gd name="connsiteY242" fmla="*/ 2189213 h 2323145"/>
              <a:gd name="connsiteX243" fmla="*/ 1494279 w 11269336"/>
              <a:gd name="connsiteY243" fmla="*/ 2183112 h 2323145"/>
              <a:gd name="connsiteX244" fmla="*/ 1473714 w 11269336"/>
              <a:gd name="connsiteY244" fmla="*/ 2179625 h 2323145"/>
              <a:gd name="connsiteX245" fmla="*/ 1449503 w 11269336"/>
              <a:gd name="connsiteY245" fmla="*/ 2182633 h 2323145"/>
              <a:gd name="connsiteX246" fmla="*/ 1266687 w 11269336"/>
              <a:gd name="connsiteY246" fmla="*/ 2212688 h 2323145"/>
              <a:gd name="connsiteX247" fmla="*/ 1239614 w 11269336"/>
              <a:gd name="connsiteY247" fmla="*/ 2209727 h 2323145"/>
              <a:gd name="connsiteX248" fmla="*/ 1202436 w 11269336"/>
              <a:gd name="connsiteY248" fmla="*/ 2209817 h 2323145"/>
              <a:gd name="connsiteX249" fmla="*/ 1136097 w 11269336"/>
              <a:gd name="connsiteY249" fmla="*/ 2205112 h 2323145"/>
              <a:gd name="connsiteX250" fmla="*/ 988232 w 11269336"/>
              <a:gd name="connsiteY250" fmla="*/ 2235635 h 2323145"/>
              <a:gd name="connsiteX251" fmla="*/ 981959 w 11269336"/>
              <a:gd name="connsiteY251" fmla="*/ 2231607 h 2323145"/>
              <a:gd name="connsiteX252" fmla="*/ 938600 w 11269336"/>
              <a:gd name="connsiteY252" fmla="*/ 2238113 h 2323145"/>
              <a:gd name="connsiteX253" fmla="*/ 791788 w 11269336"/>
              <a:gd name="connsiteY253" fmla="*/ 2293224 h 2323145"/>
              <a:gd name="connsiteX254" fmla="*/ 706914 w 11269336"/>
              <a:gd name="connsiteY254" fmla="*/ 2305046 h 2323145"/>
              <a:gd name="connsiteX255" fmla="*/ 675971 w 11269336"/>
              <a:gd name="connsiteY255" fmla="*/ 2304030 h 2323145"/>
              <a:gd name="connsiteX256" fmla="*/ 624180 w 11269336"/>
              <a:gd name="connsiteY256" fmla="*/ 2302650 h 2323145"/>
              <a:gd name="connsiteX257" fmla="*/ 583453 w 11269336"/>
              <a:gd name="connsiteY257" fmla="*/ 2288788 h 2323145"/>
              <a:gd name="connsiteX258" fmla="*/ 540946 w 11269336"/>
              <a:gd name="connsiteY258" fmla="*/ 2292721 h 2323145"/>
              <a:gd name="connsiteX259" fmla="*/ 533680 w 11269336"/>
              <a:gd name="connsiteY259" fmla="*/ 2310233 h 2323145"/>
              <a:gd name="connsiteX260" fmla="*/ 487366 w 11269336"/>
              <a:gd name="connsiteY260" fmla="*/ 2309053 h 2323145"/>
              <a:gd name="connsiteX261" fmla="*/ 416820 w 11269336"/>
              <a:gd name="connsiteY261" fmla="*/ 2305443 h 2323145"/>
              <a:gd name="connsiteX262" fmla="*/ 376805 w 11269336"/>
              <a:gd name="connsiteY262" fmla="*/ 2307647 h 2323145"/>
              <a:gd name="connsiteX263" fmla="*/ 266777 w 11269336"/>
              <a:gd name="connsiteY263" fmla="*/ 2309012 h 2323145"/>
              <a:gd name="connsiteX264" fmla="*/ 156013 w 11269336"/>
              <a:gd name="connsiteY264" fmla="*/ 2306832 h 2323145"/>
              <a:gd name="connsiteX265" fmla="*/ 87258 w 11269336"/>
              <a:gd name="connsiteY265" fmla="*/ 2285511 h 2323145"/>
              <a:gd name="connsiteX266" fmla="*/ 23798 w 11269336"/>
              <a:gd name="connsiteY266" fmla="*/ 2281822 h 2323145"/>
              <a:gd name="connsiteX267" fmla="*/ 0 w 11269336"/>
              <a:gd name="connsiteY267" fmla="*/ 2285369 h 2323145"/>
              <a:gd name="connsiteX268" fmla="*/ 0 w 11269336"/>
              <a:gd name="connsiteY26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795998 w 11269336"/>
              <a:gd name="connsiteY32" fmla="*/ 863337 h 2323145"/>
              <a:gd name="connsiteX33" fmla="*/ 8776970 w 11269336"/>
              <a:gd name="connsiteY33" fmla="*/ 885177 h 2323145"/>
              <a:gd name="connsiteX34" fmla="*/ 8755719 w 11269336"/>
              <a:gd name="connsiteY34" fmla="*/ 889754 h 2323145"/>
              <a:gd name="connsiteX35" fmla="*/ 8743257 w 11269336"/>
              <a:gd name="connsiteY35" fmla="*/ 904723 h 2323145"/>
              <a:gd name="connsiteX36" fmla="*/ 8721366 w 11269336"/>
              <a:gd name="connsiteY36" fmla="*/ 904711 h 2323145"/>
              <a:gd name="connsiteX37" fmla="*/ 8678353 w 11269336"/>
              <a:gd name="connsiteY37" fmla="*/ 926318 h 2323145"/>
              <a:gd name="connsiteX38" fmla="*/ 8636849 w 11269336"/>
              <a:gd name="connsiteY38" fmla="*/ 937900 h 2323145"/>
              <a:gd name="connsiteX39" fmla="*/ 8620213 w 11269336"/>
              <a:gd name="connsiteY39" fmla="*/ 943068 h 2323145"/>
              <a:gd name="connsiteX40" fmla="*/ 8612581 w 11269336"/>
              <a:gd name="connsiteY40" fmla="*/ 952695 h 2323145"/>
              <a:gd name="connsiteX41" fmla="*/ 8589038 w 11269336"/>
              <a:gd name="connsiteY41" fmla="*/ 963892 h 2323145"/>
              <a:gd name="connsiteX42" fmla="*/ 8579950 w 11269336"/>
              <a:gd name="connsiteY42" fmla="*/ 960899 h 2323145"/>
              <a:gd name="connsiteX43" fmla="*/ 8579319 w 11269336"/>
              <a:gd name="connsiteY43" fmla="*/ 965630 h 2323145"/>
              <a:gd name="connsiteX44" fmla="*/ 8547429 w 11269336"/>
              <a:gd name="connsiteY44" fmla="*/ 984506 h 2323145"/>
              <a:gd name="connsiteX45" fmla="*/ 8478704 w 11269336"/>
              <a:gd name="connsiteY45" fmla="*/ 1025490 h 2323145"/>
              <a:gd name="connsiteX46" fmla="*/ 8461421 w 11269336"/>
              <a:gd name="connsiteY46" fmla="*/ 1035512 h 2323145"/>
              <a:gd name="connsiteX47" fmla="*/ 8445003 w 11269336"/>
              <a:gd name="connsiteY47" fmla="*/ 1036851 h 2323145"/>
              <a:gd name="connsiteX48" fmla="*/ 8357350 w 11269336"/>
              <a:gd name="connsiteY48" fmla="*/ 1060213 h 2323145"/>
              <a:gd name="connsiteX49" fmla="*/ 8335565 w 11269336"/>
              <a:gd name="connsiteY49" fmla="*/ 1061151 h 2323145"/>
              <a:gd name="connsiteX50" fmla="*/ 8325267 w 11269336"/>
              <a:gd name="connsiteY50" fmla="*/ 1055919 h 2323145"/>
              <a:gd name="connsiteX51" fmla="*/ 8293586 w 11269336"/>
              <a:gd name="connsiteY51" fmla="*/ 1076144 h 2323145"/>
              <a:gd name="connsiteX52" fmla="*/ 8242405 w 11269336"/>
              <a:gd name="connsiteY52" fmla="*/ 1095960 h 2323145"/>
              <a:gd name="connsiteX53" fmla="*/ 8197391 w 11269336"/>
              <a:gd name="connsiteY53" fmla="*/ 1107746 h 2323145"/>
              <a:gd name="connsiteX54" fmla="*/ 8081474 w 11269336"/>
              <a:gd name="connsiteY54" fmla="*/ 1130125 h 2323145"/>
              <a:gd name="connsiteX55" fmla="*/ 8053585 w 11269336"/>
              <a:gd name="connsiteY55" fmla="*/ 1129169 h 2323145"/>
              <a:gd name="connsiteX56" fmla="*/ 8038422 w 11269336"/>
              <a:gd name="connsiteY56" fmla="*/ 1119092 h 2323145"/>
              <a:gd name="connsiteX57" fmla="*/ 8029450 w 11269336"/>
              <a:gd name="connsiteY57" fmla="*/ 1125592 h 2323145"/>
              <a:gd name="connsiteX58" fmla="*/ 7959552 w 11269336"/>
              <a:gd name="connsiteY58" fmla="*/ 1140188 h 2323145"/>
              <a:gd name="connsiteX59" fmla="*/ 7914188 w 11269336"/>
              <a:gd name="connsiteY59" fmla="*/ 1150862 h 2323145"/>
              <a:gd name="connsiteX60" fmla="*/ 7914918 w 11269336"/>
              <a:gd name="connsiteY60" fmla="*/ 1168758 h 2323145"/>
              <a:gd name="connsiteX61" fmla="*/ 7875510 w 11269336"/>
              <a:gd name="connsiteY61" fmla="*/ 1183153 h 2323145"/>
              <a:gd name="connsiteX62" fmla="*/ 7829932 w 11269336"/>
              <a:gd name="connsiteY62" fmla="*/ 1180782 h 2323145"/>
              <a:gd name="connsiteX63" fmla="*/ 7779182 w 11269336"/>
              <a:gd name="connsiteY63" fmla="*/ 1192665 h 2323145"/>
              <a:gd name="connsiteX64" fmla="*/ 7748774 w 11269336"/>
              <a:gd name="connsiteY64" fmla="*/ 1199586 h 2323145"/>
              <a:gd name="connsiteX65" fmla="*/ 7671846 w 11269336"/>
              <a:gd name="connsiteY65" fmla="*/ 1231966 h 2323145"/>
              <a:gd name="connsiteX66" fmla="*/ 7554146 w 11269336"/>
              <a:gd name="connsiteY66" fmla="*/ 1319748 h 2323145"/>
              <a:gd name="connsiteX67" fmla="*/ 7515052 w 11269336"/>
              <a:gd name="connsiteY67" fmla="*/ 1336718 h 2323145"/>
              <a:gd name="connsiteX68" fmla="*/ 7507193 w 11269336"/>
              <a:gd name="connsiteY68" fmla="*/ 1334617 h 2323145"/>
              <a:gd name="connsiteX69" fmla="*/ 7461694 w 11269336"/>
              <a:gd name="connsiteY69" fmla="*/ 1375866 h 2323145"/>
              <a:gd name="connsiteX70" fmla="*/ 7377571 w 11269336"/>
              <a:gd name="connsiteY70" fmla="*/ 1400128 h 2323145"/>
              <a:gd name="connsiteX71" fmla="*/ 7311261 w 11269336"/>
              <a:gd name="connsiteY71" fmla="*/ 1412652 h 2323145"/>
              <a:gd name="connsiteX72" fmla="*/ 7275307 w 11269336"/>
              <a:gd name="connsiteY72" fmla="*/ 1422171 h 2323145"/>
              <a:gd name="connsiteX73" fmla="*/ 7247783 w 11269336"/>
              <a:gd name="connsiteY73" fmla="*/ 1426330 h 2323145"/>
              <a:gd name="connsiteX74" fmla="*/ 7185047 w 11269336"/>
              <a:gd name="connsiteY74" fmla="*/ 1451812 h 2323145"/>
              <a:gd name="connsiteX75" fmla="*/ 7084117 w 11269336"/>
              <a:gd name="connsiteY75" fmla="*/ 1500281 h 2323145"/>
              <a:gd name="connsiteX76" fmla="*/ 7062011 w 11269336"/>
              <a:gd name="connsiteY76" fmla="*/ 1509183 h 2323145"/>
              <a:gd name="connsiteX77" fmla="*/ 7040555 w 11269336"/>
              <a:gd name="connsiteY77" fmla="*/ 1511207 h 2323145"/>
              <a:gd name="connsiteX78" fmla="*/ 7033438 w 11269336"/>
              <a:gd name="connsiteY78" fmla="*/ 1506772 h 2323145"/>
              <a:gd name="connsiteX79" fmla="*/ 7020886 w 11269336"/>
              <a:gd name="connsiteY79" fmla="*/ 1510764 h 2323145"/>
              <a:gd name="connsiteX80" fmla="*/ 7017033 w 11269336"/>
              <a:gd name="connsiteY80" fmla="*/ 1510650 h 2323145"/>
              <a:gd name="connsiteX81" fmla="*/ 6995460 w 11269336"/>
              <a:gd name="connsiteY81" fmla="*/ 1511173 h 2323145"/>
              <a:gd name="connsiteX82" fmla="*/ 6962144 w 11269336"/>
              <a:gd name="connsiteY82" fmla="*/ 1541508 h 2323145"/>
              <a:gd name="connsiteX83" fmla="*/ 6910674 w 11269336"/>
              <a:gd name="connsiteY83" fmla="*/ 1554793 h 2323145"/>
              <a:gd name="connsiteX84" fmla="*/ 6732152 w 11269336"/>
              <a:gd name="connsiteY84" fmla="*/ 1642538 h 2323145"/>
              <a:gd name="connsiteX85" fmla="*/ 6694106 w 11269336"/>
              <a:gd name="connsiteY85" fmla="*/ 1632377 h 2323145"/>
              <a:gd name="connsiteX86" fmla="*/ 6617223 w 11269336"/>
              <a:gd name="connsiteY86" fmla="*/ 1659889 h 2323145"/>
              <a:gd name="connsiteX87" fmla="*/ 6521138 w 11269336"/>
              <a:gd name="connsiteY87" fmla="*/ 1744340 h 2323145"/>
              <a:gd name="connsiteX88" fmla="*/ 6380677 w 11269336"/>
              <a:gd name="connsiteY88" fmla="*/ 1796883 h 2323145"/>
              <a:gd name="connsiteX89" fmla="*/ 6374897 w 11269336"/>
              <a:gd name="connsiteY89" fmla="*/ 1809910 h 2323145"/>
              <a:gd name="connsiteX90" fmla="*/ 6364545 w 11269336"/>
              <a:gd name="connsiteY90" fmla="*/ 1820090 h 2323145"/>
              <a:gd name="connsiteX91" fmla="*/ 6362126 w 11269336"/>
              <a:gd name="connsiteY91" fmla="*/ 1819991 h 2323145"/>
              <a:gd name="connsiteX92" fmla="*/ 6346673 w 11269336"/>
              <a:gd name="connsiteY92" fmla="*/ 1827824 h 2323145"/>
              <a:gd name="connsiteX93" fmla="*/ 6345588 w 11269336"/>
              <a:gd name="connsiteY93" fmla="*/ 1832232 h 2323145"/>
              <a:gd name="connsiteX94" fmla="*/ 6335708 w 11269336"/>
              <a:gd name="connsiteY94" fmla="*/ 1838451 h 2323145"/>
              <a:gd name="connsiteX95" fmla="*/ 6318182 w 11269336"/>
              <a:gd name="connsiteY95" fmla="*/ 1852975 h 2323145"/>
              <a:gd name="connsiteX96" fmla="*/ 6313084 w 11269336"/>
              <a:gd name="connsiteY96" fmla="*/ 1853561 h 2323145"/>
              <a:gd name="connsiteX97" fmla="*/ 6283816 w 11269336"/>
              <a:gd name="connsiteY97" fmla="*/ 1872148 h 2323145"/>
              <a:gd name="connsiteX98" fmla="*/ 6282550 w 11269336"/>
              <a:gd name="connsiteY98" fmla="*/ 1871392 h 2323145"/>
              <a:gd name="connsiteX99" fmla="*/ 6270527 w 11269336"/>
              <a:gd name="connsiteY99" fmla="*/ 1872208 h 2323145"/>
              <a:gd name="connsiteX100" fmla="*/ 6249518 w 11269336"/>
              <a:gd name="connsiteY100" fmla="*/ 1876079 h 2323145"/>
              <a:gd name="connsiteX101" fmla="*/ 6190386 w 11269336"/>
              <a:gd name="connsiteY101" fmla="*/ 1872478 h 2323145"/>
              <a:gd name="connsiteX102" fmla="*/ 6159777 w 11269336"/>
              <a:gd name="connsiteY102" fmla="*/ 1891745 h 2323145"/>
              <a:gd name="connsiteX103" fmla="*/ 6153131 w 11269336"/>
              <a:gd name="connsiteY103" fmla="*/ 1895079 h 2323145"/>
              <a:gd name="connsiteX104" fmla="*/ 6152798 w 11269336"/>
              <a:gd name="connsiteY104" fmla="*/ 1894920 h 2323145"/>
              <a:gd name="connsiteX105" fmla="*/ 6145388 w 11269336"/>
              <a:gd name="connsiteY105" fmla="*/ 1897990 h 2323145"/>
              <a:gd name="connsiteX106" fmla="*/ 6141014 w 11269336"/>
              <a:gd name="connsiteY106" fmla="*/ 1901155 h 2323145"/>
              <a:gd name="connsiteX107" fmla="*/ 6128122 w 11269336"/>
              <a:gd name="connsiteY107" fmla="*/ 1907623 h 2323145"/>
              <a:gd name="connsiteX108" fmla="*/ 6122351 w 11269336"/>
              <a:gd name="connsiteY108" fmla="*/ 1908359 h 2323145"/>
              <a:gd name="connsiteX109" fmla="*/ 6064750 w 11269336"/>
              <a:gd name="connsiteY109" fmla="*/ 1896394 h 2323145"/>
              <a:gd name="connsiteX110" fmla="*/ 5964230 w 11269336"/>
              <a:gd name="connsiteY110" fmla="*/ 1910038 h 2323145"/>
              <a:gd name="connsiteX111" fmla="*/ 5865399 w 11269336"/>
              <a:gd name="connsiteY111" fmla="*/ 1926966 h 2323145"/>
              <a:gd name="connsiteX112" fmla="*/ 5829951 w 11269336"/>
              <a:gd name="connsiteY112" fmla="*/ 1934755 h 2323145"/>
              <a:gd name="connsiteX113" fmla="*/ 5765285 w 11269336"/>
              <a:gd name="connsiteY113" fmla="*/ 1941322 h 2323145"/>
              <a:gd name="connsiteX114" fmla="*/ 5734750 w 11269336"/>
              <a:gd name="connsiteY114" fmla="*/ 1939793 h 2323145"/>
              <a:gd name="connsiteX115" fmla="*/ 5733569 w 11269336"/>
              <a:gd name="connsiteY115" fmla="*/ 1940505 h 2323145"/>
              <a:gd name="connsiteX116" fmla="*/ 5730329 w 11269336"/>
              <a:gd name="connsiteY116" fmla="*/ 1937845 h 2323145"/>
              <a:gd name="connsiteX117" fmla="*/ 5724661 w 11269336"/>
              <a:gd name="connsiteY117" fmla="*/ 1937455 h 2323145"/>
              <a:gd name="connsiteX118" fmla="*/ 5710186 w 11269336"/>
              <a:gd name="connsiteY118" fmla="*/ 1941370 h 2323145"/>
              <a:gd name="connsiteX119" fmla="*/ 5704910 w 11269336"/>
              <a:gd name="connsiteY119" fmla="*/ 1943663 h 2323145"/>
              <a:gd name="connsiteX120" fmla="*/ 5696836 w 11269336"/>
              <a:gd name="connsiteY120" fmla="*/ 1945271 h 2323145"/>
              <a:gd name="connsiteX121" fmla="*/ 5696583 w 11269336"/>
              <a:gd name="connsiteY121" fmla="*/ 1945050 h 2323145"/>
              <a:gd name="connsiteX122" fmla="*/ 5689123 w 11269336"/>
              <a:gd name="connsiteY122" fmla="*/ 1947067 h 2323145"/>
              <a:gd name="connsiteX123" fmla="*/ 5653291 w 11269336"/>
              <a:gd name="connsiteY123" fmla="*/ 1960245 h 2323145"/>
              <a:gd name="connsiteX124" fmla="*/ 5599385 w 11269336"/>
              <a:gd name="connsiteY124" fmla="*/ 1945198 h 2323145"/>
              <a:gd name="connsiteX125" fmla="*/ 5578300 w 11269336"/>
              <a:gd name="connsiteY125" fmla="*/ 1944963 h 2323145"/>
              <a:gd name="connsiteX126" fmla="*/ 5566758 w 11269336"/>
              <a:gd name="connsiteY126" fmla="*/ 1943441 h 2323145"/>
              <a:gd name="connsiteX127" fmla="*/ 5565857 w 11269336"/>
              <a:gd name="connsiteY127" fmla="*/ 1942445 h 2323145"/>
              <a:gd name="connsiteX128" fmla="*/ 5531534 w 11269336"/>
              <a:gd name="connsiteY128" fmla="*/ 1955208 h 2323145"/>
              <a:gd name="connsiteX129" fmla="*/ 5526552 w 11269336"/>
              <a:gd name="connsiteY129" fmla="*/ 1954799 h 2323145"/>
              <a:gd name="connsiteX130" fmla="*/ 5504723 w 11269336"/>
              <a:gd name="connsiteY130" fmla="*/ 1965811 h 2323145"/>
              <a:gd name="connsiteX131" fmla="*/ 5493156 w 11269336"/>
              <a:gd name="connsiteY131" fmla="*/ 1970063 h 2323145"/>
              <a:gd name="connsiteX132" fmla="*/ 5490486 w 11269336"/>
              <a:gd name="connsiteY132" fmla="*/ 1974227 h 2323145"/>
              <a:gd name="connsiteX133" fmla="*/ 5473107 w 11269336"/>
              <a:gd name="connsiteY133" fmla="*/ 1979001 h 2323145"/>
              <a:gd name="connsiteX134" fmla="*/ 5470885 w 11269336"/>
              <a:gd name="connsiteY134" fmla="*/ 1978432 h 2323145"/>
              <a:gd name="connsiteX135" fmla="*/ 5457393 w 11269336"/>
              <a:gd name="connsiteY135" fmla="*/ 1986525 h 2323145"/>
              <a:gd name="connsiteX136" fmla="*/ 5447102 w 11269336"/>
              <a:gd name="connsiteY136" fmla="*/ 1998329 h 2323145"/>
              <a:gd name="connsiteX137" fmla="*/ 5159151 w 11269336"/>
              <a:gd name="connsiteY137" fmla="*/ 2029640 h 2323145"/>
              <a:gd name="connsiteX138" fmla="*/ 5041688 w 11269336"/>
              <a:gd name="connsiteY138" fmla="*/ 2022334 h 2323145"/>
              <a:gd name="connsiteX139" fmla="*/ 4860988 w 11269336"/>
              <a:gd name="connsiteY139" fmla="*/ 2135698 h 2323145"/>
              <a:gd name="connsiteX140" fmla="*/ 4807902 w 11269336"/>
              <a:gd name="connsiteY140" fmla="*/ 2138894 h 2323145"/>
              <a:gd name="connsiteX141" fmla="*/ 4765388 w 11269336"/>
              <a:gd name="connsiteY141" fmla="*/ 2162525 h 2323145"/>
              <a:gd name="connsiteX142" fmla="*/ 4745033 w 11269336"/>
              <a:gd name="connsiteY142" fmla="*/ 2158859 h 2323145"/>
              <a:gd name="connsiteX143" fmla="*/ 4741475 w 11269336"/>
              <a:gd name="connsiteY143" fmla="*/ 2157998 h 2323145"/>
              <a:gd name="connsiteX144" fmla="*/ 4728247 w 11269336"/>
              <a:gd name="connsiteY144" fmla="*/ 2159526 h 2323145"/>
              <a:gd name="connsiteX145" fmla="*/ 4723263 w 11269336"/>
              <a:gd name="connsiteY145" fmla="*/ 2153742 h 2323145"/>
              <a:gd name="connsiteX146" fmla="*/ 4702453 w 11269336"/>
              <a:gd name="connsiteY146" fmla="*/ 2151586 h 2323145"/>
              <a:gd name="connsiteX147" fmla="*/ 4678455 w 11269336"/>
              <a:gd name="connsiteY147" fmla="*/ 2156131 h 2323145"/>
              <a:gd name="connsiteX148" fmla="*/ 4593061 w 11269336"/>
              <a:gd name="connsiteY148" fmla="*/ 2171597 h 2323145"/>
              <a:gd name="connsiteX149" fmla="*/ 4579902 w 11269336"/>
              <a:gd name="connsiteY149" fmla="*/ 2177927 h 2323145"/>
              <a:gd name="connsiteX150" fmla="*/ 4533444 w 11269336"/>
              <a:gd name="connsiteY150" fmla="*/ 2181200 h 2323145"/>
              <a:gd name="connsiteX151" fmla="*/ 4492832 w 11269336"/>
              <a:gd name="connsiteY151" fmla="*/ 2188033 h 2323145"/>
              <a:gd name="connsiteX152" fmla="*/ 4467257 w 11269336"/>
              <a:gd name="connsiteY152" fmla="*/ 2196121 h 2323145"/>
              <a:gd name="connsiteX153" fmla="*/ 4459937 w 11269336"/>
              <a:gd name="connsiteY153" fmla="*/ 2195182 h 2323145"/>
              <a:gd name="connsiteX154" fmla="*/ 4433312 w 11269336"/>
              <a:gd name="connsiteY154" fmla="*/ 2199004 h 2323145"/>
              <a:gd name="connsiteX155" fmla="*/ 4420601 w 11269336"/>
              <a:gd name="connsiteY155" fmla="*/ 2205158 h 2323145"/>
              <a:gd name="connsiteX156" fmla="*/ 4405765 w 11269336"/>
              <a:gd name="connsiteY156" fmla="*/ 2199902 h 2323145"/>
              <a:gd name="connsiteX157" fmla="*/ 4401354 w 11269336"/>
              <a:gd name="connsiteY157" fmla="*/ 2194745 h 2323145"/>
              <a:gd name="connsiteX158" fmla="*/ 4383151 w 11269336"/>
              <a:gd name="connsiteY158" fmla="*/ 2201140 h 2323145"/>
              <a:gd name="connsiteX159" fmla="*/ 4366646 w 11269336"/>
              <a:gd name="connsiteY159" fmla="*/ 2198564 h 2323145"/>
              <a:gd name="connsiteX160" fmla="*/ 4354009 w 11269336"/>
              <a:gd name="connsiteY160" fmla="*/ 2204984 h 2323145"/>
              <a:gd name="connsiteX161" fmla="*/ 4348284 w 11269336"/>
              <a:gd name="connsiteY161" fmla="*/ 2205270 h 2323145"/>
              <a:gd name="connsiteX162" fmla="*/ 4333906 w 11269336"/>
              <a:gd name="connsiteY162" fmla="*/ 2205251 h 2323145"/>
              <a:gd name="connsiteX163" fmla="*/ 4308819 w 11269336"/>
              <a:gd name="connsiteY163" fmla="*/ 2203822 h 2323145"/>
              <a:gd name="connsiteX164" fmla="*/ 4301210 w 11269336"/>
              <a:gd name="connsiteY164" fmla="*/ 2204456 h 2323145"/>
              <a:gd name="connsiteX165" fmla="*/ 4283095 w 11269336"/>
              <a:gd name="connsiteY165" fmla="*/ 2198177 h 2323145"/>
              <a:gd name="connsiteX166" fmla="*/ 4250119 w 11269336"/>
              <a:gd name="connsiteY166" fmla="*/ 2196342 h 2323145"/>
              <a:gd name="connsiteX167" fmla="*/ 4189203 w 11269336"/>
              <a:gd name="connsiteY167" fmla="*/ 2178994 h 2323145"/>
              <a:gd name="connsiteX168" fmla="*/ 4154035 w 11269336"/>
              <a:gd name="connsiteY168" fmla="*/ 2171950 h 2323145"/>
              <a:gd name="connsiteX169" fmla="*/ 4129569 w 11269336"/>
              <a:gd name="connsiteY169" fmla="*/ 2163850 h 2323145"/>
              <a:gd name="connsiteX170" fmla="*/ 4061250 w 11269336"/>
              <a:gd name="connsiteY170" fmla="*/ 2159236 h 2323145"/>
              <a:gd name="connsiteX171" fmla="*/ 3945480 w 11269336"/>
              <a:gd name="connsiteY171" fmla="*/ 2158279 h 2323145"/>
              <a:gd name="connsiteX172" fmla="*/ 3921468 w 11269336"/>
              <a:gd name="connsiteY172" fmla="*/ 2156588 h 2323145"/>
              <a:gd name="connsiteX173" fmla="*/ 3903348 w 11269336"/>
              <a:gd name="connsiteY173" fmla="*/ 2149220 h 2323145"/>
              <a:gd name="connsiteX174" fmla="*/ 3901342 w 11269336"/>
              <a:gd name="connsiteY174" fmla="*/ 2142355 h 2323145"/>
              <a:gd name="connsiteX175" fmla="*/ 3888539 w 11269336"/>
              <a:gd name="connsiteY175" fmla="*/ 2140476 h 2323145"/>
              <a:gd name="connsiteX176" fmla="*/ 3885662 w 11269336"/>
              <a:gd name="connsiteY176" fmla="*/ 2138740 h 2323145"/>
              <a:gd name="connsiteX177" fmla="*/ 3868627 w 11269336"/>
              <a:gd name="connsiteY177" fmla="*/ 2130023 h 2323145"/>
              <a:gd name="connsiteX178" fmla="*/ 3819177 w 11269336"/>
              <a:gd name="connsiteY178" fmla="*/ 2142111 h 2323145"/>
              <a:gd name="connsiteX179" fmla="*/ 3769100 w 11269336"/>
              <a:gd name="connsiteY179" fmla="*/ 2131731 h 2323145"/>
              <a:gd name="connsiteX180" fmla="*/ 3562752 w 11269336"/>
              <a:gd name="connsiteY180" fmla="*/ 2131785 h 2323145"/>
              <a:gd name="connsiteX181" fmla="*/ 3541402 w 11269336"/>
              <a:gd name="connsiteY181" fmla="*/ 2106821 h 2323145"/>
              <a:gd name="connsiteX182" fmla="*/ 3365341 w 11269336"/>
              <a:gd name="connsiteY182" fmla="*/ 2077638 h 2323145"/>
              <a:gd name="connsiteX183" fmla="*/ 3170922 w 11269336"/>
              <a:gd name="connsiteY183" fmla="*/ 2115957 h 2323145"/>
              <a:gd name="connsiteX184" fmla="*/ 3156256 w 11269336"/>
              <a:gd name="connsiteY184" fmla="*/ 2124773 h 2323145"/>
              <a:gd name="connsiteX185" fmla="*/ 3140298 w 11269336"/>
              <a:gd name="connsiteY185" fmla="*/ 2129182 h 2323145"/>
              <a:gd name="connsiteX186" fmla="*/ 3138514 w 11269336"/>
              <a:gd name="connsiteY186" fmla="*/ 2128069 h 2323145"/>
              <a:gd name="connsiteX187" fmla="*/ 3120467 w 11269336"/>
              <a:gd name="connsiteY187" fmla="*/ 2128281 h 2323145"/>
              <a:gd name="connsiteX188" fmla="*/ 3116175 w 11269336"/>
              <a:gd name="connsiteY188" fmla="*/ 2131633 h 2323145"/>
              <a:gd name="connsiteX189" fmla="*/ 3103685 w 11269336"/>
              <a:gd name="connsiteY189" fmla="*/ 2132814 h 2323145"/>
              <a:gd name="connsiteX190" fmla="*/ 3078794 w 11269336"/>
              <a:gd name="connsiteY190" fmla="*/ 2137935 h 2323145"/>
              <a:gd name="connsiteX191" fmla="*/ 3074407 w 11269336"/>
              <a:gd name="connsiteY191" fmla="*/ 2136274 h 2323145"/>
              <a:gd name="connsiteX192" fmla="*/ 3037285 w 11269336"/>
              <a:gd name="connsiteY192" fmla="*/ 2139919 h 2323145"/>
              <a:gd name="connsiteX193" fmla="*/ 3036901 w 11269336"/>
              <a:gd name="connsiteY193" fmla="*/ 2138726 h 2323145"/>
              <a:gd name="connsiteX194" fmla="*/ 3026996 w 11269336"/>
              <a:gd name="connsiteY194" fmla="*/ 2134322 h 2323145"/>
              <a:gd name="connsiteX195" fmla="*/ 3007772 w 11269336"/>
              <a:gd name="connsiteY195" fmla="*/ 2128742 h 2323145"/>
              <a:gd name="connsiteX196" fmla="*/ 2965030 w 11269336"/>
              <a:gd name="connsiteY196" fmla="*/ 2100494 h 2323145"/>
              <a:gd name="connsiteX197" fmla="*/ 2926342 w 11269336"/>
              <a:gd name="connsiteY197" fmla="*/ 2104155 h 2323145"/>
              <a:gd name="connsiteX198" fmla="*/ 2918608 w 11269336"/>
              <a:gd name="connsiteY198" fmla="*/ 2104215 h 2323145"/>
              <a:gd name="connsiteX199" fmla="*/ 2918475 w 11269336"/>
              <a:gd name="connsiteY199" fmla="*/ 2103937 h 2323145"/>
              <a:gd name="connsiteX200" fmla="*/ 2910360 w 11269336"/>
              <a:gd name="connsiteY200" fmla="*/ 2103444 h 2323145"/>
              <a:gd name="connsiteX201" fmla="*/ 2904507 w 11269336"/>
              <a:gd name="connsiteY201" fmla="*/ 2104326 h 2323145"/>
              <a:gd name="connsiteX202" fmla="*/ 2889503 w 11269336"/>
              <a:gd name="connsiteY202" fmla="*/ 2104443 h 2323145"/>
              <a:gd name="connsiteX203" fmla="*/ 2884480 w 11269336"/>
              <a:gd name="connsiteY203" fmla="*/ 2102626 h 2323145"/>
              <a:gd name="connsiteX204" fmla="*/ 2882689 w 11269336"/>
              <a:gd name="connsiteY204" fmla="*/ 2099228 h 2323145"/>
              <a:gd name="connsiteX205" fmla="*/ 2881291 w 11269336"/>
              <a:gd name="connsiteY205" fmla="*/ 2099618 h 2323145"/>
              <a:gd name="connsiteX206" fmla="*/ 2853979 w 11269336"/>
              <a:gd name="connsiteY206" fmla="*/ 2090388 h 2323145"/>
              <a:gd name="connsiteX207" fmla="*/ 2791790 w 11269336"/>
              <a:gd name="connsiteY207" fmla="*/ 2080332 h 2323145"/>
              <a:gd name="connsiteX208" fmla="*/ 2755844 w 11269336"/>
              <a:gd name="connsiteY208" fmla="*/ 2078874 h 2323145"/>
              <a:gd name="connsiteX209" fmla="*/ 2657742 w 11269336"/>
              <a:gd name="connsiteY209" fmla="*/ 2070179 h 2323145"/>
              <a:gd name="connsiteX210" fmla="*/ 2559549 w 11269336"/>
              <a:gd name="connsiteY210" fmla="*/ 2057873 h 2323145"/>
              <a:gd name="connsiteX211" fmla="*/ 2512054 w 11269336"/>
              <a:gd name="connsiteY211" fmla="*/ 2031671 h 2323145"/>
              <a:gd name="connsiteX212" fmla="*/ 2506437 w 11269336"/>
              <a:gd name="connsiteY212" fmla="*/ 2030918 h 2323145"/>
              <a:gd name="connsiteX213" fmla="*/ 2491752 w 11269336"/>
              <a:gd name="connsiteY213" fmla="*/ 2033906 h 2323145"/>
              <a:gd name="connsiteX214" fmla="*/ 2486338 w 11269336"/>
              <a:gd name="connsiteY214" fmla="*/ 2035862 h 2323145"/>
              <a:gd name="connsiteX215" fmla="*/ 2478186 w 11269336"/>
              <a:gd name="connsiteY215" fmla="*/ 2036953 h 2323145"/>
              <a:gd name="connsiteX216" fmla="*/ 2477950 w 11269336"/>
              <a:gd name="connsiteY216" fmla="*/ 2036715 h 2323145"/>
              <a:gd name="connsiteX217" fmla="*/ 2470381 w 11269336"/>
              <a:gd name="connsiteY217" fmla="*/ 2038256 h 2323145"/>
              <a:gd name="connsiteX218" fmla="*/ 2433781 w 11269336"/>
              <a:gd name="connsiteY218" fmla="*/ 2049140 h 2323145"/>
              <a:gd name="connsiteX219" fmla="*/ 2381172 w 11269336"/>
              <a:gd name="connsiteY219" fmla="*/ 2030645 h 2323145"/>
              <a:gd name="connsiteX220" fmla="*/ 2360198 w 11269336"/>
              <a:gd name="connsiteY220" fmla="*/ 2029059 h 2323145"/>
              <a:gd name="connsiteX221" fmla="*/ 2348815 w 11269336"/>
              <a:gd name="connsiteY221" fmla="*/ 2026798 h 2323145"/>
              <a:gd name="connsiteX222" fmla="*/ 2347988 w 11269336"/>
              <a:gd name="connsiteY222" fmla="*/ 2025745 h 2323145"/>
              <a:gd name="connsiteX223" fmla="*/ 2312920 w 11269336"/>
              <a:gd name="connsiteY223" fmla="*/ 2036311 h 2323145"/>
              <a:gd name="connsiteX224" fmla="*/ 2307986 w 11269336"/>
              <a:gd name="connsiteY224" fmla="*/ 2035583 h 2323145"/>
              <a:gd name="connsiteX225" fmla="*/ 2285481 w 11269336"/>
              <a:gd name="connsiteY225" fmla="*/ 2045197 h 2323145"/>
              <a:gd name="connsiteX226" fmla="*/ 2273666 w 11269336"/>
              <a:gd name="connsiteY226" fmla="*/ 2048710 h 2323145"/>
              <a:gd name="connsiteX227" fmla="*/ 2270719 w 11269336"/>
              <a:gd name="connsiteY227" fmla="*/ 2052702 h 2323145"/>
              <a:gd name="connsiteX228" fmla="*/ 2253080 w 11269336"/>
              <a:gd name="connsiteY228" fmla="*/ 2056363 h 2323145"/>
              <a:gd name="connsiteX229" fmla="*/ 2250906 w 11269336"/>
              <a:gd name="connsiteY229" fmla="*/ 2055654 h 2323145"/>
              <a:gd name="connsiteX230" fmla="*/ 2236905 w 11269336"/>
              <a:gd name="connsiteY230" fmla="*/ 2062882 h 2323145"/>
              <a:gd name="connsiteX231" fmla="*/ 2225830 w 11269336"/>
              <a:gd name="connsiteY231" fmla="*/ 2074027 h 2323145"/>
              <a:gd name="connsiteX232" fmla="*/ 2073776 w 11269336"/>
              <a:gd name="connsiteY232" fmla="*/ 2089244 h 2323145"/>
              <a:gd name="connsiteX233" fmla="*/ 1948256 w 11269336"/>
              <a:gd name="connsiteY233" fmla="*/ 2146616 h 2323145"/>
              <a:gd name="connsiteX234" fmla="*/ 1865582 w 11269336"/>
              <a:gd name="connsiteY234" fmla="*/ 2153738 h 2323145"/>
              <a:gd name="connsiteX235" fmla="*/ 1835210 w 11269336"/>
              <a:gd name="connsiteY235" fmla="*/ 2134244 h 2323145"/>
              <a:gd name="connsiteX236" fmla="*/ 1632661 w 11269336"/>
              <a:gd name="connsiteY236" fmla="*/ 2173882 h 2323145"/>
              <a:gd name="connsiteX237" fmla="*/ 1579590 w 11269336"/>
              <a:gd name="connsiteY237" fmla="*/ 2173680 h 2323145"/>
              <a:gd name="connsiteX238" fmla="*/ 1535601 w 11269336"/>
              <a:gd name="connsiteY238" fmla="*/ 2194590 h 2323145"/>
              <a:gd name="connsiteX239" fmla="*/ 1515594 w 11269336"/>
              <a:gd name="connsiteY239" fmla="*/ 2189622 h 2323145"/>
              <a:gd name="connsiteX240" fmla="*/ 1512113 w 11269336"/>
              <a:gd name="connsiteY240" fmla="*/ 2188534 h 2323145"/>
              <a:gd name="connsiteX241" fmla="*/ 1498838 w 11269336"/>
              <a:gd name="connsiteY241" fmla="*/ 2189213 h 2323145"/>
              <a:gd name="connsiteX242" fmla="*/ 1494279 w 11269336"/>
              <a:gd name="connsiteY242" fmla="*/ 2183112 h 2323145"/>
              <a:gd name="connsiteX243" fmla="*/ 1473714 w 11269336"/>
              <a:gd name="connsiteY243" fmla="*/ 2179625 h 2323145"/>
              <a:gd name="connsiteX244" fmla="*/ 1449503 w 11269336"/>
              <a:gd name="connsiteY244" fmla="*/ 2182633 h 2323145"/>
              <a:gd name="connsiteX245" fmla="*/ 1266687 w 11269336"/>
              <a:gd name="connsiteY245" fmla="*/ 2212688 h 2323145"/>
              <a:gd name="connsiteX246" fmla="*/ 1239614 w 11269336"/>
              <a:gd name="connsiteY246" fmla="*/ 2209727 h 2323145"/>
              <a:gd name="connsiteX247" fmla="*/ 1202436 w 11269336"/>
              <a:gd name="connsiteY247" fmla="*/ 2209817 h 2323145"/>
              <a:gd name="connsiteX248" fmla="*/ 1136097 w 11269336"/>
              <a:gd name="connsiteY248" fmla="*/ 2205112 h 2323145"/>
              <a:gd name="connsiteX249" fmla="*/ 988232 w 11269336"/>
              <a:gd name="connsiteY249" fmla="*/ 2235635 h 2323145"/>
              <a:gd name="connsiteX250" fmla="*/ 981959 w 11269336"/>
              <a:gd name="connsiteY250" fmla="*/ 2231607 h 2323145"/>
              <a:gd name="connsiteX251" fmla="*/ 938600 w 11269336"/>
              <a:gd name="connsiteY251" fmla="*/ 2238113 h 2323145"/>
              <a:gd name="connsiteX252" fmla="*/ 791788 w 11269336"/>
              <a:gd name="connsiteY252" fmla="*/ 2293224 h 2323145"/>
              <a:gd name="connsiteX253" fmla="*/ 706914 w 11269336"/>
              <a:gd name="connsiteY253" fmla="*/ 2305046 h 2323145"/>
              <a:gd name="connsiteX254" fmla="*/ 675971 w 11269336"/>
              <a:gd name="connsiteY254" fmla="*/ 2304030 h 2323145"/>
              <a:gd name="connsiteX255" fmla="*/ 624180 w 11269336"/>
              <a:gd name="connsiteY255" fmla="*/ 2302650 h 2323145"/>
              <a:gd name="connsiteX256" fmla="*/ 583453 w 11269336"/>
              <a:gd name="connsiteY256" fmla="*/ 2288788 h 2323145"/>
              <a:gd name="connsiteX257" fmla="*/ 540946 w 11269336"/>
              <a:gd name="connsiteY257" fmla="*/ 2292721 h 2323145"/>
              <a:gd name="connsiteX258" fmla="*/ 533680 w 11269336"/>
              <a:gd name="connsiteY258" fmla="*/ 2310233 h 2323145"/>
              <a:gd name="connsiteX259" fmla="*/ 487366 w 11269336"/>
              <a:gd name="connsiteY259" fmla="*/ 2309053 h 2323145"/>
              <a:gd name="connsiteX260" fmla="*/ 416820 w 11269336"/>
              <a:gd name="connsiteY260" fmla="*/ 2305443 h 2323145"/>
              <a:gd name="connsiteX261" fmla="*/ 376805 w 11269336"/>
              <a:gd name="connsiteY261" fmla="*/ 2307647 h 2323145"/>
              <a:gd name="connsiteX262" fmla="*/ 266777 w 11269336"/>
              <a:gd name="connsiteY262" fmla="*/ 2309012 h 2323145"/>
              <a:gd name="connsiteX263" fmla="*/ 156013 w 11269336"/>
              <a:gd name="connsiteY263" fmla="*/ 2306832 h 2323145"/>
              <a:gd name="connsiteX264" fmla="*/ 87258 w 11269336"/>
              <a:gd name="connsiteY264" fmla="*/ 2285511 h 2323145"/>
              <a:gd name="connsiteX265" fmla="*/ 23798 w 11269336"/>
              <a:gd name="connsiteY265" fmla="*/ 2281822 h 2323145"/>
              <a:gd name="connsiteX266" fmla="*/ 0 w 11269336"/>
              <a:gd name="connsiteY266" fmla="*/ 2285369 h 2323145"/>
              <a:gd name="connsiteX267" fmla="*/ 0 w 11269336"/>
              <a:gd name="connsiteY26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795998 w 11269336"/>
              <a:gd name="connsiteY29" fmla="*/ 863337 h 2323145"/>
              <a:gd name="connsiteX30" fmla="*/ 8776970 w 11269336"/>
              <a:gd name="connsiteY30" fmla="*/ 885177 h 2323145"/>
              <a:gd name="connsiteX31" fmla="*/ 8755719 w 11269336"/>
              <a:gd name="connsiteY31" fmla="*/ 889754 h 2323145"/>
              <a:gd name="connsiteX32" fmla="*/ 8743257 w 11269336"/>
              <a:gd name="connsiteY32" fmla="*/ 904723 h 2323145"/>
              <a:gd name="connsiteX33" fmla="*/ 8721366 w 11269336"/>
              <a:gd name="connsiteY33" fmla="*/ 904711 h 2323145"/>
              <a:gd name="connsiteX34" fmla="*/ 8678353 w 11269336"/>
              <a:gd name="connsiteY34" fmla="*/ 926318 h 2323145"/>
              <a:gd name="connsiteX35" fmla="*/ 8636849 w 11269336"/>
              <a:gd name="connsiteY35" fmla="*/ 937900 h 2323145"/>
              <a:gd name="connsiteX36" fmla="*/ 8620213 w 11269336"/>
              <a:gd name="connsiteY36" fmla="*/ 943068 h 2323145"/>
              <a:gd name="connsiteX37" fmla="*/ 8612581 w 11269336"/>
              <a:gd name="connsiteY37" fmla="*/ 952695 h 2323145"/>
              <a:gd name="connsiteX38" fmla="*/ 8589038 w 11269336"/>
              <a:gd name="connsiteY38" fmla="*/ 963892 h 2323145"/>
              <a:gd name="connsiteX39" fmla="*/ 8579950 w 11269336"/>
              <a:gd name="connsiteY39" fmla="*/ 960899 h 2323145"/>
              <a:gd name="connsiteX40" fmla="*/ 8579319 w 11269336"/>
              <a:gd name="connsiteY40" fmla="*/ 965630 h 2323145"/>
              <a:gd name="connsiteX41" fmla="*/ 8547429 w 11269336"/>
              <a:gd name="connsiteY41" fmla="*/ 984506 h 2323145"/>
              <a:gd name="connsiteX42" fmla="*/ 8478704 w 11269336"/>
              <a:gd name="connsiteY42" fmla="*/ 1025490 h 2323145"/>
              <a:gd name="connsiteX43" fmla="*/ 8461421 w 11269336"/>
              <a:gd name="connsiteY43" fmla="*/ 1035512 h 2323145"/>
              <a:gd name="connsiteX44" fmla="*/ 8445003 w 11269336"/>
              <a:gd name="connsiteY44" fmla="*/ 1036851 h 2323145"/>
              <a:gd name="connsiteX45" fmla="*/ 8357350 w 11269336"/>
              <a:gd name="connsiteY45" fmla="*/ 1060213 h 2323145"/>
              <a:gd name="connsiteX46" fmla="*/ 8335565 w 11269336"/>
              <a:gd name="connsiteY46" fmla="*/ 1061151 h 2323145"/>
              <a:gd name="connsiteX47" fmla="*/ 8325267 w 11269336"/>
              <a:gd name="connsiteY47" fmla="*/ 1055919 h 2323145"/>
              <a:gd name="connsiteX48" fmla="*/ 8293586 w 11269336"/>
              <a:gd name="connsiteY48" fmla="*/ 1076144 h 2323145"/>
              <a:gd name="connsiteX49" fmla="*/ 8242405 w 11269336"/>
              <a:gd name="connsiteY49" fmla="*/ 1095960 h 2323145"/>
              <a:gd name="connsiteX50" fmla="*/ 8197391 w 11269336"/>
              <a:gd name="connsiteY50" fmla="*/ 1107746 h 2323145"/>
              <a:gd name="connsiteX51" fmla="*/ 8081474 w 11269336"/>
              <a:gd name="connsiteY51" fmla="*/ 1130125 h 2323145"/>
              <a:gd name="connsiteX52" fmla="*/ 8053585 w 11269336"/>
              <a:gd name="connsiteY52" fmla="*/ 1129169 h 2323145"/>
              <a:gd name="connsiteX53" fmla="*/ 8038422 w 11269336"/>
              <a:gd name="connsiteY53" fmla="*/ 1119092 h 2323145"/>
              <a:gd name="connsiteX54" fmla="*/ 8029450 w 11269336"/>
              <a:gd name="connsiteY54" fmla="*/ 1125592 h 2323145"/>
              <a:gd name="connsiteX55" fmla="*/ 7959552 w 11269336"/>
              <a:gd name="connsiteY55" fmla="*/ 1140188 h 2323145"/>
              <a:gd name="connsiteX56" fmla="*/ 7914188 w 11269336"/>
              <a:gd name="connsiteY56" fmla="*/ 1150862 h 2323145"/>
              <a:gd name="connsiteX57" fmla="*/ 7914918 w 11269336"/>
              <a:gd name="connsiteY57" fmla="*/ 1168758 h 2323145"/>
              <a:gd name="connsiteX58" fmla="*/ 7875510 w 11269336"/>
              <a:gd name="connsiteY58" fmla="*/ 1183153 h 2323145"/>
              <a:gd name="connsiteX59" fmla="*/ 7829932 w 11269336"/>
              <a:gd name="connsiteY59" fmla="*/ 1180782 h 2323145"/>
              <a:gd name="connsiteX60" fmla="*/ 7779182 w 11269336"/>
              <a:gd name="connsiteY60" fmla="*/ 1192665 h 2323145"/>
              <a:gd name="connsiteX61" fmla="*/ 7748774 w 11269336"/>
              <a:gd name="connsiteY61" fmla="*/ 1199586 h 2323145"/>
              <a:gd name="connsiteX62" fmla="*/ 7671846 w 11269336"/>
              <a:gd name="connsiteY62" fmla="*/ 1231966 h 2323145"/>
              <a:gd name="connsiteX63" fmla="*/ 7554146 w 11269336"/>
              <a:gd name="connsiteY63" fmla="*/ 1319748 h 2323145"/>
              <a:gd name="connsiteX64" fmla="*/ 7515052 w 11269336"/>
              <a:gd name="connsiteY64" fmla="*/ 1336718 h 2323145"/>
              <a:gd name="connsiteX65" fmla="*/ 7507193 w 11269336"/>
              <a:gd name="connsiteY65" fmla="*/ 1334617 h 2323145"/>
              <a:gd name="connsiteX66" fmla="*/ 7461694 w 11269336"/>
              <a:gd name="connsiteY66" fmla="*/ 1375866 h 2323145"/>
              <a:gd name="connsiteX67" fmla="*/ 7377571 w 11269336"/>
              <a:gd name="connsiteY67" fmla="*/ 1400128 h 2323145"/>
              <a:gd name="connsiteX68" fmla="*/ 7311261 w 11269336"/>
              <a:gd name="connsiteY68" fmla="*/ 1412652 h 2323145"/>
              <a:gd name="connsiteX69" fmla="*/ 7275307 w 11269336"/>
              <a:gd name="connsiteY69" fmla="*/ 1422171 h 2323145"/>
              <a:gd name="connsiteX70" fmla="*/ 7247783 w 11269336"/>
              <a:gd name="connsiteY70" fmla="*/ 1426330 h 2323145"/>
              <a:gd name="connsiteX71" fmla="*/ 7185047 w 11269336"/>
              <a:gd name="connsiteY71" fmla="*/ 1451812 h 2323145"/>
              <a:gd name="connsiteX72" fmla="*/ 7084117 w 11269336"/>
              <a:gd name="connsiteY72" fmla="*/ 1500281 h 2323145"/>
              <a:gd name="connsiteX73" fmla="*/ 7062011 w 11269336"/>
              <a:gd name="connsiteY73" fmla="*/ 1509183 h 2323145"/>
              <a:gd name="connsiteX74" fmla="*/ 7040555 w 11269336"/>
              <a:gd name="connsiteY74" fmla="*/ 1511207 h 2323145"/>
              <a:gd name="connsiteX75" fmla="*/ 7033438 w 11269336"/>
              <a:gd name="connsiteY75" fmla="*/ 1506772 h 2323145"/>
              <a:gd name="connsiteX76" fmla="*/ 7020886 w 11269336"/>
              <a:gd name="connsiteY76" fmla="*/ 1510764 h 2323145"/>
              <a:gd name="connsiteX77" fmla="*/ 7017033 w 11269336"/>
              <a:gd name="connsiteY77" fmla="*/ 1510650 h 2323145"/>
              <a:gd name="connsiteX78" fmla="*/ 6995460 w 11269336"/>
              <a:gd name="connsiteY78" fmla="*/ 1511173 h 2323145"/>
              <a:gd name="connsiteX79" fmla="*/ 6962144 w 11269336"/>
              <a:gd name="connsiteY79" fmla="*/ 1541508 h 2323145"/>
              <a:gd name="connsiteX80" fmla="*/ 6910674 w 11269336"/>
              <a:gd name="connsiteY80" fmla="*/ 1554793 h 2323145"/>
              <a:gd name="connsiteX81" fmla="*/ 6732152 w 11269336"/>
              <a:gd name="connsiteY81" fmla="*/ 1642538 h 2323145"/>
              <a:gd name="connsiteX82" fmla="*/ 6694106 w 11269336"/>
              <a:gd name="connsiteY82" fmla="*/ 1632377 h 2323145"/>
              <a:gd name="connsiteX83" fmla="*/ 6617223 w 11269336"/>
              <a:gd name="connsiteY83" fmla="*/ 1659889 h 2323145"/>
              <a:gd name="connsiteX84" fmla="*/ 6521138 w 11269336"/>
              <a:gd name="connsiteY84" fmla="*/ 1744340 h 2323145"/>
              <a:gd name="connsiteX85" fmla="*/ 6380677 w 11269336"/>
              <a:gd name="connsiteY85" fmla="*/ 1796883 h 2323145"/>
              <a:gd name="connsiteX86" fmla="*/ 6374897 w 11269336"/>
              <a:gd name="connsiteY86" fmla="*/ 1809910 h 2323145"/>
              <a:gd name="connsiteX87" fmla="*/ 6364545 w 11269336"/>
              <a:gd name="connsiteY87" fmla="*/ 1820090 h 2323145"/>
              <a:gd name="connsiteX88" fmla="*/ 6362126 w 11269336"/>
              <a:gd name="connsiteY88" fmla="*/ 1819991 h 2323145"/>
              <a:gd name="connsiteX89" fmla="*/ 6346673 w 11269336"/>
              <a:gd name="connsiteY89" fmla="*/ 1827824 h 2323145"/>
              <a:gd name="connsiteX90" fmla="*/ 6345588 w 11269336"/>
              <a:gd name="connsiteY90" fmla="*/ 1832232 h 2323145"/>
              <a:gd name="connsiteX91" fmla="*/ 6335708 w 11269336"/>
              <a:gd name="connsiteY91" fmla="*/ 1838451 h 2323145"/>
              <a:gd name="connsiteX92" fmla="*/ 6318182 w 11269336"/>
              <a:gd name="connsiteY92" fmla="*/ 1852975 h 2323145"/>
              <a:gd name="connsiteX93" fmla="*/ 6313084 w 11269336"/>
              <a:gd name="connsiteY93" fmla="*/ 1853561 h 2323145"/>
              <a:gd name="connsiteX94" fmla="*/ 6283816 w 11269336"/>
              <a:gd name="connsiteY94" fmla="*/ 1872148 h 2323145"/>
              <a:gd name="connsiteX95" fmla="*/ 6282550 w 11269336"/>
              <a:gd name="connsiteY95" fmla="*/ 1871392 h 2323145"/>
              <a:gd name="connsiteX96" fmla="*/ 6270527 w 11269336"/>
              <a:gd name="connsiteY96" fmla="*/ 1872208 h 2323145"/>
              <a:gd name="connsiteX97" fmla="*/ 6249518 w 11269336"/>
              <a:gd name="connsiteY97" fmla="*/ 1876079 h 2323145"/>
              <a:gd name="connsiteX98" fmla="*/ 6190386 w 11269336"/>
              <a:gd name="connsiteY98" fmla="*/ 1872478 h 2323145"/>
              <a:gd name="connsiteX99" fmla="*/ 6159777 w 11269336"/>
              <a:gd name="connsiteY99" fmla="*/ 1891745 h 2323145"/>
              <a:gd name="connsiteX100" fmla="*/ 6153131 w 11269336"/>
              <a:gd name="connsiteY100" fmla="*/ 1895079 h 2323145"/>
              <a:gd name="connsiteX101" fmla="*/ 6152798 w 11269336"/>
              <a:gd name="connsiteY101" fmla="*/ 1894920 h 2323145"/>
              <a:gd name="connsiteX102" fmla="*/ 6145388 w 11269336"/>
              <a:gd name="connsiteY102" fmla="*/ 1897990 h 2323145"/>
              <a:gd name="connsiteX103" fmla="*/ 6141014 w 11269336"/>
              <a:gd name="connsiteY103" fmla="*/ 1901155 h 2323145"/>
              <a:gd name="connsiteX104" fmla="*/ 6128122 w 11269336"/>
              <a:gd name="connsiteY104" fmla="*/ 1907623 h 2323145"/>
              <a:gd name="connsiteX105" fmla="*/ 6122351 w 11269336"/>
              <a:gd name="connsiteY105" fmla="*/ 1908359 h 2323145"/>
              <a:gd name="connsiteX106" fmla="*/ 6064750 w 11269336"/>
              <a:gd name="connsiteY106" fmla="*/ 1896394 h 2323145"/>
              <a:gd name="connsiteX107" fmla="*/ 5964230 w 11269336"/>
              <a:gd name="connsiteY107" fmla="*/ 1910038 h 2323145"/>
              <a:gd name="connsiteX108" fmla="*/ 5865399 w 11269336"/>
              <a:gd name="connsiteY108" fmla="*/ 1926966 h 2323145"/>
              <a:gd name="connsiteX109" fmla="*/ 5829951 w 11269336"/>
              <a:gd name="connsiteY109" fmla="*/ 1934755 h 2323145"/>
              <a:gd name="connsiteX110" fmla="*/ 5765285 w 11269336"/>
              <a:gd name="connsiteY110" fmla="*/ 1941322 h 2323145"/>
              <a:gd name="connsiteX111" fmla="*/ 5734750 w 11269336"/>
              <a:gd name="connsiteY111" fmla="*/ 1939793 h 2323145"/>
              <a:gd name="connsiteX112" fmla="*/ 5733569 w 11269336"/>
              <a:gd name="connsiteY112" fmla="*/ 1940505 h 2323145"/>
              <a:gd name="connsiteX113" fmla="*/ 5730329 w 11269336"/>
              <a:gd name="connsiteY113" fmla="*/ 1937845 h 2323145"/>
              <a:gd name="connsiteX114" fmla="*/ 5724661 w 11269336"/>
              <a:gd name="connsiteY114" fmla="*/ 1937455 h 2323145"/>
              <a:gd name="connsiteX115" fmla="*/ 5710186 w 11269336"/>
              <a:gd name="connsiteY115" fmla="*/ 1941370 h 2323145"/>
              <a:gd name="connsiteX116" fmla="*/ 5704910 w 11269336"/>
              <a:gd name="connsiteY116" fmla="*/ 1943663 h 2323145"/>
              <a:gd name="connsiteX117" fmla="*/ 5696836 w 11269336"/>
              <a:gd name="connsiteY117" fmla="*/ 1945271 h 2323145"/>
              <a:gd name="connsiteX118" fmla="*/ 5696583 w 11269336"/>
              <a:gd name="connsiteY118" fmla="*/ 1945050 h 2323145"/>
              <a:gd name="connsiteX119" fmla="*/ 5689123 w 11269336"/>
              <a:gd name="connsiteY119" fmla="*/ 1947067 h 2323145"/>
              <a:gd name="connsiteX120" fmla="*/ 5653291 w 11269336"/>
              <a:gd name="connsiteY120" fmla="*/ 1960245 h 2323145"/>
              <a:gd name="connsiteX121" fmla="*/ 5599385 w 11269336"/>
              <a:gd name="connsiteY121" fmla="*/ 1945198 h 2323145"/>
              <a:gd name="connsiteX122" fmla="*/ 5578300 w 11269336"/>
              <a:gd name="connsiteY122" fmla="*/ 1944963 h 2323145"/>
              <a:gd name="connsiteX123" fmla="*/ 5566758 w 11269336"/>
              <a:gd name="connsiteY123" fmla="*/ 1943441 h 2323145"/>
              <a:gd name="connsiteX124" fmla="*/ 5565857 w 11269336"/>
              <a:gd name="connsiteY124" fmla="*/ 1942445 h 2323145"/>
              <a:gd name="connsiteX125" fmla="*/ 5531534 w 11269336"/>
              <a:gd name="connsiteY125" fmla="*/ 1955208 h 2323145"/>
              <a:gd name="connsiteX126" fmla="*/ 5526552 w 11269336"/>
              <a:gd name="connsiteY126" fmla="*/ 1954799 h 2323145"/>
              <a:gd name="connsiteX127" fmla="*/ 5504723 w 11269336"/>
              <a:gd name="connsiteY127" fmla="*/ 1965811 h 2323145"/>
              <a:gd name="connsiteX128" fmla="*/ 5493156 w 11269336"/>
              <a:gd name="connsiteY128" fmla="*/ 1970063 h 2323145"/>
              <a:gd name="connsiteX129" fmla="*/ 5490486 w 11269336"/>
              <a:gd name="connsiteY129" fmla="*/ 1974227 h 2323145"/>
              <a:gd name="connsiteX130" fmla="*/ 5473107 w 11269336"/>
              <a:gd name="connsiteY130" fmla="*/ 1979001 h 2323145"/>
              <a:gd name="connsiteX131" fmla="*/ 5470885 w 11269336"/>
              <a:gd name="connsiteY131" fmla="*/ 1978432 h 2323145"/>
              <a:gd name="connsiteX132" fmla="*/ 5457393 w 11269336"/>
              <a:gd name="connsiteY132" fmla="*/ 1986525 h 2323145"/>
              <a:gd name="connsiteX133" fmla="*/ 5447102 w 11269336"/>
              <a:gd name="connsiteY133" fmla="*/ 1998329 h 2323145"/>
              <a:gd name="connsiteX134" fmla="*/ 5159151 w 11269336"/>
              <a:gd name="connsiteY134" fmla="*/ 2029640 h 2323145"/>
              <a:gd name="connsiteX135" fmla="*/ 5041688 w 11269336"/>
              <a:gd name="connsiteY135" fmla="*/ 2022334 h 2323145"/>
              <a:gd name="connsiteX136" fmla="*/ 4860988 w 11269336"/>
              <a:gd name="connsiteY136" fmla="*/ 2135698 h 2323145"/>
              <a:gd name="connsiteX137" fmla="*/ 4807902 w 11269336"/>
              <a:gd name="connsiteY137" fmla="*/ 2138894 h 2323145"/>
              <a:gd name="connsiteX138" fmla="*/ 4765388 w 11269336"/>
              <a:gd name="connsiteY138" fmla="*/ 2162525 h 2323145"/>
              <a:gd name="connsiteX139" fmla="*/ 4745033 w 11269336"/>
              <a:gd name="connsiteY139" fmla="*/ 2158859 h 2323145"/>
              <a:gd name="connsiteX140" fmla="*/ 4741475 w 11269336"/>
              <a:gd name="connsiteY140" fmla="*/ 2157998 h 2323145"/>
              <a:gd name="connsiteX141" fmla="*/ 4728247 w 11269336"/>
              <a:gd name="connsiteY141" fmla="*/ 2159526 h 2323145"/>
              <a:gd name="connsiteX142" fmla="*/ 4723263 w 11269336"/>
              <a:gd name="connsiteY142" fmla="*/ 2153742 h 2323145"/>
              <a:gd name="connsiteX143" fmla="*/ 4702453 w 11269336"/>
              <a:gd name="connsiteY143" fmla="*/ 2151586 h 2323145"/>
              <a:gd name="connsiteX144" fmla="*/ 4678455 w 11269336"/>
              <a:gd name="connsiteY144" fmla="*/ 2156131 h 2323145"/>
              <a:gd name="connsiteX145" fmla="*/ 4593061 w 11269336"/>
              <a:gd name="connsiteY145" fmla="*/ 2171597 h 2323145"/>
              <a:gd name="connsiteX146" fmla="*/ 4579902 w 11269336"/>
              <a:gd name="connsiteY146" fmla="*/ 2177927 h 2323145"/>
              <a:gd name="connsiteX147" fmla="*/ 4533444 w 11269336"/>
              <a:gd name="connsiteY147" fmla="*/ 2181200 h 2323145"/>
              <a:gd name="connsiteX148" fmla="*/ 4492832 w 11269336"/>
              <a:gd name="connsiteY148" fmla="*/ 2188033 h 2323145"/>
              <a:gd name="connsiteX149" fmla="*/ 4467257 w 11269336"/>
              <a:gd name="connsiteY149" fmla="*/ 2196121 h 2323145"/>
              <a:gd name="connsiteX150" fmla="*/ 4459937 w 11269336"/>
              <a:gd name="connsiteY150" fmla="*/ 2195182 h 2323145"/>
              <a:gd name="connsiteX151" fmla="*/ 4433312 w 11269336"/>
              <a:gd name="connsiteY151" fmla="*/ 2199004 h 2323145"/>
              <a:gd name="connsiteX152" fmla="*/ 4420601 w 11269336"/>
              <a:gd name="connsiteY152" fmla="*/ 2205158 h 2323145"/>
              <a:gd name="connsiteX153" fmla="*/ 4405765 w 11269336"/>
              <a:gd name="connsiteY153" fmla="*/ 2199902 h 2323145"/>
              <a:gd name="connsiteX154" fmla="*/ 4401354 w 11269336"/>
              <a:gd name="connsiteY154" fmla="*/ 2194745 h 2323145"/>
              <a:gd name="connsiteX155" fmla="*/ 4383151 w 11269336"/>
              <a:gd name="connsiteY155" fmla="*/ 2201140 h 2323145"/>
              <a:gd name="connsiteX156" fmla="*/ 4366646 w 11269336"/>
              <a:gd name="connsiteY156" fmla="*/ 2198564 h 2323145"/>
              <a:gd name="connsiteX157" fmla="*/ 4354009 w 11269336"/>
              <a:gd name="connsiteY157" fmla="*/ 2204984 h 2323145"/>
              <a:gd name="connsiteX158" fmla="*/ 4348284 w 11269336"/>
              <a:gd name="connsiteY158" fmla="*/ 2205270 h 2323145"/>
              <a:gd name="connsiteX159" fmla="*/ 4333906 w 11269336"/>
              <a:gd name="connsiteY159" fmla="*/ 2205251 h 2323145"/>
              <a:gd name="connsiteX160" fmla="*/ 4308819 w 11269336"/>
              <a:gd name="connsiteY160" fmla="*/ 2203822 h 2323145"/>
              <a:gd name="connsiteX161" fmla="*/ 4301210 w 11269336"/>
              <a:gd name="connsiteY161" fmla="*/ 2204456 h 2323145"/>
              <a:gd name="connsiteX162" fmla="*/ 4283095 w 11269336"/>
              <a:gd name="connsiteY162" fmla="*/ 2198177 h 2323145"/>
              <a:gd name="connsiteX163" fmla="*/ 4250119 w 11269336"/>
              <a:gd name="connsiteY163" fmla="*/ 2196342 h 2323145"/>
              <a:gd name="connsiteX164" fmla="*/ 4189203 w 11269336"/>
              <a:gd name="connsiteY164" fmla="*/ 2178994 h 2323145"/>
              <a:gd name="connsiteX165" fmla="*/ 4154035 w 11269336"/>
              <a:gd name="connsiteY165" fmla="*/ 2171950 h 2323145"/>
              <a:gd name="connsiteX166" fmla="*/ 4129569 w 11269336"/>
              <a:gd name="connsiteY166" fmla="*/ 2163850 h 2323145"/>
              <a:gd name="connsiteX167" fmla="*/ 4061250 w 11269336"/>
              <a:gd name="connsiteY167" fmla="*/ 2159236 h 2323145"/>
              <a:gd name="connsiteX168" fmla="*/ 3945480 w 11269336"/>
              <a:gd name="connsiteY168" fmla="*/ 2158279 h 2323145"/>
              <a:gd name="connsiteX169" fmla="*/ 3921468 w 11269336"/>
              <a:gd name="connsiteY169" fmla="*/ 2156588 h 2323145"/>
              <a:gd name="connsiteX170" fmla="*/ 3903348 w 11269336"/>
              <a:gd name="connsiteY170" fmla="*/ 2149220 h 2323145"/>
              <a:gd name="connsiteX171" fmla="*/ 3901342 w 11269336"/>
              <a:gd name="connsiteY171" fmla="*/ 2142355 h 2323145"/>
              <a:gd name="connsiteX172" fmla="*/ 3888539 w 11269336"/>
              <a:gd name="connsiteY172" fmla="*/ 2140476 h 2323145"/>
              <a:gd name="connsiteX173" fmla="*/ 3885662 w 11269336"/>
              <a:gd name="connsiteY173" fmla="*/ 2138740 h 2323145"/>
              <a:gd name="connsiteX174" fmla="*/ 3868627 w 11269336"/>
              <a:gd name="connsiteY174" fmla="*/ 2130023 h 2323145"/>
              <a:gd name="connsiteX175" fmla="*/ 3819177 w 11269336"/>
              <a:gd name="connsiteY175" fmla="*/ 2142111 h 2323145"/>
              <a:gd name="connsiteX176" fmla="*/ 3769100 w 11269336"/>
              <a:gd name="connsiteY176" fmla="*/ 2131731 h 2323145"/>
              <a:gd name="connsiteX177" fmla="*/ 3562752 w 11269336"/>
              <a:gd name="connsiteY177" fmla="*/ 2131785 h 2323145"/>
              <a:gd name="connsiteX178" fmla="*/ 3541402 w 11269336"/>
              <a:gd name="connsiteY178" fmla="*/ 2106821 h 2323145"/>
              <a:gd name="connsiteX179" fmla="*/ 3365341 w 11269336"/>
              <a:gd name="connsiteY179" fmla="*/ 2077638 h 2323145"/>
              <a:gd name="connsiteX180" fmla="*/ 3170922 w 11269336"/>
              <a:gd name="connsiteY180" fmla="*/ 2115957 h 2323145"/>
              <a:gd name="connsiteX181" fmla="*/ 3156256 w 11269336"/>
              <a:gd name="connsiteY181" fmla="*/ 2124773 h 2323145"/>
              <a:gd name="connsiteX182" fmla="*/ 3140298 w 11269336"/>
              <a:gd name="connsiteY182" fmla="*/ 2129182 h 2323145"/>
              <a:gd name="connsiteX183" fmla="*/ 3138514 w 11269336"/>
              <a:gd name="connsiteY183" fmla="*/ 2128069 h 2323145"/>
              <a:gd name="connsiteX184" fmla="*/ 3120467 w 11269336"/>
              <a:gd name="connsiteY184" fmla="*/ 2128281 h 2323145"/>
              <a:gd name="connsiteX185" fmla="*/ 3116175 w 11269336"/>
              <a:gd name="connsiteY185" fmla="*/ 2131633 h 2323145"/>
              <a:gd name="connsiteX186" fmla="*/ 3103685 w 11269336"/>
              <a:gd name="connsiteY186" fmla="*/ 2132814 h 2323145"/>
              <a:gd name="connsiteX187" fmla="*/ 3078794 w 11269336"/>
              <a:gd name="connsiteY187" fmla="*/ 2137935 h 2323145"/>
              <a:gd name="connsiteX188" fmla="*/ 3074407 w 11269336"/>
              <a:gd name="connsiteY188" fmla="*/ 2136274 h 2323145"/>
              <a:gd name="connsiteX189" fmla="*/ 3037285 w 11269336"/>
              <a:gd name="connsiteY189" fmla="*/ 2139919 h 2323145"/>
              <a:gd name="connsiteX190" fmla="*/ 3036901 w 11269336"/>
              <a:gd name="connsiteY190" fmla="*/ 2138726 h 2323145"/>
              <a:gd name="connsiteX191" fmla="*/ 3026996 w 11269336"/>
              <a:gd name="connsiteY191" fmla="*/ 2134322 h 2323145"/>
              <a:gd name="connsiteX192" fmla="*/ 3007772 w 11269336"/>
              <a:gd name="connsiteY192" fmla="*/ 2128742 h 2323145"/>
              <a:gd name="connsiteX193" fmla="*/ 2965030 w 11269336"/>
              <a:gd name="connsiteY193" fmla="*/ 2100494 h 2323145"/>
              <a:gd name="connsiteX194" fmla="*/ 2926342 w 11269336"/>
              <a:gd name="connsiteY194" fmla="*/ 2104155 h 2323145"/>
              <a:gd name="connsiteX195" fmla="*/ 2918608 w 11269336"/>
              <a:gd name="connsiteY195" fmla="*/ 2104215 h 2323145"/>
              <a:gd name="connsiteX196" fmla="*/ 2918475 w 11269336"/>
              <a:gd name="connsiteY196" fmla="*/ 2103937 h 2323145"/>
              <a:gd name="connsiteX197" fmla="*/ 2910360 w 11269336"/>
              <a:gd name="connsiteY197" fmla="*/ 2103444 h 2323145"/>
              <a:gd name="connsiteX198" fmla="*/ 2904507 w 11269336"/>
              <a:gd name="connsiteY198" fmla="*/ 2104326 h 2323145"/>
              <a:gd name="connsiteX199" fmla="*/ 2889503 w 11269336"/>
              <a:gd name="connsiteY199" fmla="*/ 2104443 h 2323145"/>
              <a:gd name="connsiteX200" fmla="*/ 2884480 w 11269336"/>
              <a:gd name="connsiteY200" fmla="*/ 2102626 h 2323145"/>
              <a:gd name="connsiteX201" fmla="*/ 2882689 w 11269336"/>
              <a:gd name="connsiteY201" fmla="*/ 2099228 h 2323145"/>
              <a:gd name="connsiteX202" fmla="*/ 2881291 w 11269336"/>
              <a:gd name="connsiteY202" fmla="*/ 2099618 h 2323145"/>
              <a:gd name="connsiteX203" fmla="*/ 2853979 w 11269336"/>
              <a:gd name="connsiteY203" fmla="*/ 2090388 h 2323145"/>
              <a:gd name="connsiteX204" fmla="*/ 2791790 w 11269336"/>
              <a:gd name="connsiteY204" fmla="*/ 2080332 h 2323145"/>
              <a:gd name="connsiteX205" fmla="*/ 2755844 w 11269336"/>
              <a:gd name="connsiteY205" fmla="*/ 2078874 h 2323145"/>
              <a:gd name="connsiteX206" fmla="*/ 2657742 w 11269336"/>
              <a:gd name="connsiteY206" fmla="*/ 2070179 h 2323145"/>
              <a:gd name="connsiteX207" fmla="*/ 2559549 w 11269336"/>
              <a:gd name="connsiteY207" fmla="*/ 2057873 h 2323145"/>
              <a:gd name="connsiteX208" fmla="*/ 2512054 w 11269336"/>
              <a:gd name="connsiteY208" fmla="*/ 2031671 h 2323145"/>
              <a:gd name="connsiteX209" fmla="*/ 2506437 w 11269336"/>
              <a:gd name="connsiteY209" fmla="*/ 2030918 h 2323145"/>
              <a:gd name="connsiteX210" fmla="*/ 2491752 w 11269336"/>
              <a:gd name="connsiteY210" fmla="*/ 2033906 h 2323145"/>
              <a:gd name="connsiteX211" fmla="*/ 2486338 w 11269336"/>
              <a:gd name="connsiteY211" fmla="*/ 2035862 h 2323145"/>
              <a:gd name="connsiteX212" fmla="*/ 2478186 w 11269336"/>
              <a:gd name="connsiteY212" fmla="*/ 2036953 h 2323145"/>
              <a:gd name="connsiteX213" fmla="*/ 2477950 w 11269336"/>
              <a:gd name="connsiteY213" fmla="*/ 2036715 h 2323145"/>
              <a:gd name="connsiteX214" fmla="*/ 2470381 w 11269336"/>
              <a:gd name="connsiteY214" fmla="*/ 2038256 h 2323145"/>
              <a:gd name="connsiteX215" fmla="*/ 2433781 w 11269336"/>
              <a:gd name="connsiteY215" fmla="*/ 2049140 h 2323145"/>
              <a:gd name="connsiteX216" fmla="*/ 2381172 w 11269336"/>
              <a:gd name="connsiteY216" fmla="*/ 2030645 h 2323145"/>
              <a:gd name="connsiteX217" fmla="*/ 2360198 w 11269336"/>
              <a:gd name="connsiteY217" fmla="*/ 2029059 h 2323145"/>
              <a:gd name="connsiteX218" fmla="*/ 2348815 w 11269336"/>
              <a:gd name="connsiteY218" fmla="*/ 2026798 h 2323145"/>
              <a:gd name="connsiteX219" fmla="*/ 2347988 w 11269336"/>
              <a:gd name="connsiteY219" fmla="*/ 2025745 h 2323145"/>
              <a:gd name="connsiteX220" fmla="*/ 2312920 w 11269336"/>
              <a:gd name="connsiteY220" fmla="*/ 2036311 h 2323145"/>
              <a:gd name="connsiteX221" fmla="*/ 2307986 w 11269336"/>
              <a:gd name="connsiteY221" fmla="*/ 2035583 h 2323145"/>
              <a:gd name="connsiteX222" fmla="*/ 2285481 w 11269336"/>
              <a:gd name="connsiteY222" fmla="*/ 2045197 h 2323145"/>
              <a:gd name="connsiteX223" fmla="*/ 2273666 w 11269336"/>
              <a:gd name="connsiteY223" fmla="*/ 2048710 h 2323145"/>
              <a:gd name="connsiteX224" fmla="*/ 2270719 w 11269336"/>
              <a:gd name="connsiteY224" fmla="*/ 2052702 h 2323145"/>
              <a:gd name="connsiteX225" fmla="*/ 2253080 w 11269336"/>
              <a:gd name="connsiteY225" fmla="*/ 2056363 h 2323145"/>
              <a:gd name="connsiteX226" fmla="*/ 2250906 w 11269336"/>
              <a:gd name="connsiteY226" fmla="*/ 2055654 h 2323145"/>
              <a:gd name="connsiteX227" fmla="*/ 2236905 w 11269336"/>
              <a:gd name="connsiteY227" fmla="*/ 2062882 h 2323145"/>
              <a:gd name="connsiteX228" fmla="*/ 2225830 w 11269336"/>
              <a:gd name="connsiteY228" fmla="*/ 2074027 h 2323145"/>
              <a:gd name="connsiteX229" fmla="*/ 2073776 w 11269336"/>
              <a:gd name="connsiteY229" fmla="*/ 2089244 h 2323145"/>
              <a:gd name="connsiteX230" fmla="*/ 1948256 w 11269336"/>
              <a:gd name="connsiteY230" fmla="*/ 2146616 h 2323145"/>
              <a:gd name="connsiteX231" fmla="*/ 1865582 w 11269336"/>
              <a:gd name="connsiteY231" fmla="*/ 2153738 h 2323145"/>
              <a:gd name="connsiteX232" fmla="*/ 1835210 w 11269336"/>
              <a:gd name="connsiteY232" fmla="*/ 2134244 h 2323145"/>
              <a:gd name="connsiteX233" fmla="*/ 1632661 w 11269336"/>
              <a:gd name="connsiteY233" fmla="*/ 2173882 h 2323145"/>
              <a:gd name="connsiteX234" fmla="*/ 1579590 w 11269336"/>
              <a:gd name="connsiteY234" fmla="*/ 2173680 h 2323145"/>
              <a:gd name="connsiteX235" fmla="*/ 1535601 w 11269336"/>
              <a:gd name="connsiteY235" fmla="*/ 2194590 h 2323145"/>
              <a:gd name="connsiteX236" fmla="*/ 1515594 w 11269336"/>
              <a:gd name="connsiteY236" fmla="*/ 2189622 h 2323145"/>
              <a:gd name="connsiteX237" fmla="*/ 1512113 w 11269336"/>
              <a:gd name="connsiteY237" fmla="*/ 2188534 h 2323145"/>
              <a:gd name="connsiteX238" fmla="*/ 1498838 w 11269336"/>
              <a:gd name="connsiteY238" fmla="*/ 2189213 h 2323145"/>
              <a:gd name="connsiteX239" fmla="*/ 1494279 w 11269336"/>
              <a:gd name="connsiteY239" fmla="*/ 2183112 h 2323145"/>
              <a:gd name="connsiteX240" fmla="*/ 1473714 w 11269336"/>
              <a:gd name="connsiteY240" fmla="*/ 2179625 h 2323145"/>
              <a:gd name="connsiteX241" fmla="*/ 1449503 w 11269336"/>
              <a:gd name="connsiteY241" fmla="*/ 2182633 h 2323145"/>
              <a:gd name="connsiteX242" fmla="*/ 1266687 w 11269336"/>
              <a:gd name="connsiteY242" fmla="*/ 2212688 h 2323145"/>
              <a:gd name="connsiteX243" fmla="*/ 1239614 w 11269336"/>
              <a:gd name="connsiteY243" fmla="*/ 2209727 h 2323145"/>
              <a:gd name="connsiteX244" fmla="*/ 1202436 w 11269336"/>
              <a:gd name="connsiteY244" fmla="*/ 2209817 h 2323145"/>
              <a:gd name="connsiteX245" fmla="*/ 1136097 w 11269336"/>
              <a:gd name="connsiteY245" fmla="*/ 2205112 h 2323145"/>
              <a:gd name="connsiteX246" fmla="*/ 988232 w 11269336"/>
              <a:gd name="connsiteY246" fmla="*/ 2235635 h 2323145"/>
              <a:gd name="connsiteX247" fmla="*/ 981959 w 11269336"/>
              <a:gd name="connsiteY247" fmla="*/ 2231607 h 2323145"/>
              <a:gd name="connsiteX248" fmla="*/ 938600 w 11269336"/>
              <a:gd name="connsiteY248" fmla="*/ 2238113 h 2323145"/>
              <a:gd name="connsiteX249" fmla="*/ 791788 w 11269336"/>
              <a:gd name="connsiteY249" fmla="*/ 2293224 h 2323145"/>
              <a:gd name="connsiteX250" fmla="*/ 706914 w 11269336"/>
              <a:gd name="connsiteY250" fmla="*/ 2305046 h 2323145"/>
              <a:gd name="connsiteX251" fmla="*/ 675971 w 11269336"/>
              <a:gd name="connsiteY251" fmla="*/ 2304030 h 2323145"/>
              <a:gd name="connsiteX252" fmla="*/ 624180 w 11269336"/>
              <a:gd name="connsiteY252" fmla="*/ 2302650 h 2323145"/>
              <a:gd name="connsiteX253" fmla="*/ 583453 w 11269336"/>
              <a:gd name="connsiteY253" fmla="*/ 2288788 h 2323145"/>
              <a:gd name="connsiteX254" fmla="*/ 540946 w 11269336"/>
              <a:gd name="connsiteY254" fmla="*/ 2292721 h 2323145"/>
              <a:gd name="connsiteX255" fmla="*/ 533680 w 11269336"/>
              <a:gd name="connsiteY255" fmla="*/ 2310233 h 2323145"/>
              <a:gd name="connsiteX256" fmla="*/ 487366 w 11269336"/>
              <a:gd name="connsiteY256" fmla="*/ 2309053 h 2323145"/>
              <a:gd name="connsiteX257" fmla="*/ 416820 w 11269336"/>
              <a:gd name="connsiteY257" fmla="*/ 2305443 h 2323145"/>
              <a:gd name="connsiteX258" fmla="*/ 376805 w 11269336"/>
              <a:gd name="connsiteY258" fmla="*/ 2307647 h 2323145"/>
              <a:gd name="connsiteX259" fmla="*/ 266777 w 11269336"/>
              <a:gd name="connsiteY259" fmla="*/ 2309012 h 2323145"/>
              <a:gd name="connsiteX260" fmla="*/ 156013 w 11269336"/>
              <a:gd name="connsiteY260" fmla="*/ 2306832 h 2323145"/>
              <a:gd name="connsiteX261" fmla="*/ 87258 w 11269336"/>
              <a:gd name="connsiteY261" fmla="*/ 2285511 h 2323145"/>
              <a:gd name="connsiteX262" fmla="*/ 23798 w 11269336"/>
              <a:gd name="connsiteY262" fmla="*/ 2281822 h 2323145"/>
              <a:gd name="connsiteX263" fmla="*/ 0 w 11269336"/>
              <a:gd name="connsiteY263" fmla="*/ 2285369 h 2323145"/>
              <a:gd name="connsiteX264" fmla="*/ 0 w 11269336"/>
              <a:gd name="connsiteY26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9062863 w 11269336"/>
              <a:gd name="connsiteY22" fmla="*/ 754656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33444 w 11269336"/>
              <a:gd name="connsiteY144" fmla="*/ 2181200 h 2323145"/>
              <a:gd name="connsiteX145" fmla="*/ 4492832 w 11269336"/>
              <a:gd name="connsiteY145" fmla="*/ 2188033 h 2323145"/>
              <a:gd name="connsiteX146" fmla="*/ 4467257 w 11269336"/>
              <a:gd name="connsiteY146" fmla="*/ 2196121 h 2323145"/>
              <a:gd name="connsiteX147" fmla="*/ 4459937 w 11269336"/>
              <a:gd name="connsiteY147" fmla="*/ 2195182 h 2323145"/>
              <a:gd name="connsiteX148" fmla="*/ 4433312 w 11269336"/>
              <a:gd name="connsiteY148" fmla="*/ 2199004 h 2323145"/>
              <a:gd name="connsiteX149" fmla="*/ 4420601 w 11269336"/>
              <a:gd name="connsiteY149" fmla="*/ 2205158 h 2323145"/>
              <a:gd name="connsiteX150" fmla="*/ 4405765 w 11269336"/>
              <a:gd name="connsiteY150" fmla="*/ 2199902 h 2323145"/>
              <a:gd name="connsiteX151" fmla="*/ 4401354 w 11269336"/>
              <a:gd name="connsiteY151" fmla="*/ 2194745 h 2323145"/>
              <a:gd name="connsiteX152" fmla="*/ 4383151 w 11269336"/>
              <a:gd name="connsiteY152" fmla="*/ 2201140 h 2323145"/>
              <a:gd name="connsiteX153" fmla="*/ 4366646 w 11269336"/>
              <a:gd name="connsiteY153" fmla="*/ 2198564 h 2323145"/>
              <a:gd name="connsiteX154" fmla="*/ 4354009 w 11269336"/>
              <a:gd name="connsiteY154" fmla="*/ 2204984 h 2323145"/>
              <a:gd name="connsiteX155" fmla="*/ 4348284 w 11269336"/>
              <a:gd name="connsiteY155" fmla="*/ 2205270 h 2323145"/>
              <a:gd name="connsiteX156" fmla="*/ 4333906 w 11269336"/>
              <a:gd name="connsiteY156" fmla="*/ 2205251 h 2323145"/>
              <a:gd name="connsiteX157" fmla="*/ 4308819 w 11269336"/>
              <a:gd name="connsiteY157" fmla="*/ 2203822 h 2323145"/>
              <a:gd name="connsiteX158" fmla="*/ 4301210 w 11269336"/>
              <a:gd name="connsiteY158" fmla="*/ 2204456 h 2323145"/>
              <a:gd name="connsiteX159" fmla="*/ 4283095 w 11269336"/>
              <a:gd name="connsiteY159" fmla="*/ 2198177 h 2323145"/>
              <a:gd name="connsiteX160" fmla="*/ 4250119 w 11269336"/>
              <a:gd name="connsiteY160" fmla="*/ 2196342 h 2323145"/>
              <a:gd name="connsiteX161" fmla="*/ 4189203 w 11269336"/>
              <a:gd name="connsiteY161" fmla="*/ 2178994 h 2323145"/>
              <a:gd name="connsiteX162" fmla="*/ 4154035 w 11269336"/>
              <a:gd name="connsiteY162" fmla="*/ 2171950 h 2323145"/>
              <a:gd name="connsiteX163" fmla="*/ 4129569 w 11269336"/>
              <a:gd name="connsiteY163" fmla="*/ 2163850 h 2323145"/>
              <a:gd name="connsiteX164" fmla="*/ 4061250 w 11269336"/>
              <a:gd name="connsiteY164" fmla="*/ 2159236 h 2323145"/>
              <a:gd name="connsiteX165" fmla="*/ 3945480 w 11269336"/>
              <a:gd name="connsiteY165" fmla="*/ 2158279 h 2323145"/>
              <a:gd name="connsiteX166" fmla="*/ 3921468 w 11269336"/>
              <a:gd name="connsiteY166" fmla="*/ 2156588 h 2323145"/>
              <a:gd name="connsiteX167" fmla="*/ 3903348 w 11269336"/>
              <a:gd name="connsiteY167" fmla="*/ 2149220 h 2323145"/>
              <a:gd name="connsiteX168" fmla="*/ 3901342 w 11269336"/>
              <a:gd name="connsiteY168" fmla="*/ 2142355 h 2323145"/>
              <a:gd name="connsiteX169" fmla="*/ 3888539 w 11269336"/>
              <a:gd name="connsiteY169" fmla="*/ 2140476 h 2323145"/>
              <a:gd name="connsiteX170" fmla="*/ 3885662 w 11269336"/>
              <a:gd name="connsiteY170" fmla="*/ 2138740 h 2323145"/>
              <a:gd name="connsiteX171" fmla="*/ 3868627 w 11269336"/>
              <a:gd name="connsiteY171" fmla="*/ 2130023 h 2323145"/>
              <a:gd name="connsiteX172" fmla="*/ 3819177 w 11269336"/>
              <a:gd name="connsiteY172" fmla="*/ 2142111 h 2323145"/>
              <a:gd name="connsiteX173" fmla="*/ 3769100 w 11269336"/>
              <a:gd name="connsiteY173" fmla="*/ 2131731 h 2323145"/>
              <a:gd name="connsiteX174" fmla="*/ 3562752 w 11269336"/>
              <a:gd name="connsiteY174" fmla="*/ 2131785 h 2323145"/>
              <a:gd name="connsiteX175" fmla="*/ 3541402 w 11269336"/>
              <a:gd name="connsiteY175" fmla="*/ 2106821 h 2323145"/>
              <a:gd name="connsiteX176" fmla="*/ 3365341 w 11269336"/>
              <a:gd name="connsiteY176" fmla="*/ 2077638 h 2323145"/>
              <a:gd name="connsiteX177" fmla="*/ 3170922 w 11269336"/>
              <a:gd name="connsiteY177" fmla="*/ 2115957 h 2323145"/>
              <a:gd name="connsiteX178" fmla="*/ 3156256 w 11269336"/>
              <a:gd name="connsiteY178" fmla="*/ 2124773 h 2323145"/>
              <a:gd name="connsiteX179" fmla="*/ 3140298 w 11269336"/>
              <a:gd name="connsiteY179" fmla="*/ 2129182 h 2323145"/>
              <a:gd name="connsiteX180" fmla="*/ 3138514 w 11269336"/>
              <a:gd name="connsiteY180" fmla="*/ 2128069 h 2323145"/>
              <a:gd name="connsiteX181" fmla="*/ 3120467 w 11269336"/>
              <a:gd name="connsiteY181" fmla="*/ 2128281 h 2323145"/>
              <a:gd name="connsiteX182" fmla="*/ 3116175 w 11269336"/>
              <a:gd name="connsiteY182" fmla="*/ 2131633 h 2323145"/>
              <a:gd name="connsiteX183" fmla="*/ 3103685 w 11269336"/>
              <a:gd name="connsiteY183" fmla="*/ 2132814 h 2323145"/>
              <a:gd name="connsiteX184" fmla="*/ 3078794 w 11269336"/>
              <a:gd name="connsiteY184" fmla="*/ 2137935 h 2323145"/>
              <a:gd name="connsiteX185" fmla="*/ 3074407 w 11269336"/>
              <a:gd name="connsiteY185" fmla="*/ 2136274 h 2323145"/>
              <a:gd name="connsiteX186" fmla="*/ 3037285 w 11269336"/>
              <a:gd name="connsiteY186" fmla="*/ 2139919 h 2323145"/>
              <a:gd name="connsiteX187" fmla="*/ 3036901 w 11269336"/>
              <a:gd name="connsiteY187" fmla="*/ 2138726 h 2323145"/>
              <a:gd name="connsiteX188" fmla="*/ 3026996 w 11269336"/>
              <a:gd name="connsiteY188" fmla="*/ 2134322 h 2323145"/>
              <a:gd name="connsiteX189" fmla="*/ 3007772 w 11269336"/>
              <a:gd name="connsiteY189" fmla="*/ 2128742 h 2323145"/>
              <a:gd name="connsiteX190" fmla="*/ 2965030 w 11269336"/>
              <a:gd name="connsiteY190" fmla="*/ 2100494 h 2323145"/>
              <a:gd name="connsiteX191" fmla="*/ 2926342 w 11269336"/>
              <a:gd name="connsiteY191" fmla="*/ 2104155 h 2323145"/>
              <a:gd name="connsiteX192" fmla="*/ 2918608 w 11269336"/>
              <a:gd name="connsiteY192" fmla="*/ 2104215 h 2323145"/>
              <a:gd name="connsiteX193" fmla="*/ 2918475 w 11269336"/>
              <a:gd name="connsiteY193" fmla="*/ 2103937 h 2323145"/>
              <a:gd name="connsiteX194" fmla="*/ 2910360 w 11269336"/>
              <a:gd name="connsiteY194" fmla="*/ 2103444 h 2323145"/>
              <a:gd name="connsiteX195" fmla="*/ 2904507 w 11269336"/>
              <a:gd name="connsiteY195" fmla="*/ 2104326 h 2323145"/>
              <a:gd name="connsiteX196" fmla="*/ 2889503 w 11269336"/>
              <a:gd name="connsiteY196" fmla="*/ 2104443 h 2323145"/>
              <a:gd name="connsiteX197" fmla="*/ 2884480 w 11269336"/>
              <a:gd name="connsiteY197" fmla="*/ 2102626 h 2323145"/>
              <a:gd name="connsiteX198" fmla="*/ 2882689 w 11269336"/>
              <a:gd name="connsiteY198" fmla="*/ 2099228 h 2323145"/>
              <a:gd name="connsiteX199" fmla="*/ 2881291 w 11269336"/>
              <a:gd name="connsiteY199" fmla="*/ 2099618 h 2323145"/>
              <a:gd name="connsiteX200" fmla="*/ 2853979 w 11269336"/>
              <a:gd name="connsiteY200" fmla="*/ 2090388 h 2323145"/>
              <a:gd name="connsiteX201" fmla="*/ 2791790 w 11269336"/>
              <a:gd name="connsiteY201" fmla="*/ 2080332 h 2323145"/>
              <a:gd name="connsiteX202" fmla="*/ 2755844 w 11269336"/>
              <a:gd name="connsiteY202" fmla="*/ 2078874 h 2323145"/>
              <a:gd name="connsiteX203" fmla="*/ 2657742 w 11269336"/>
              <a:gd name="connsiteY203" fmla="*/ 2070179 h 2323145"/>
              <a:gd name="connsiteX204" fmla="*/ 2559549 w 11269336"/>
              <a:gd name="connsiteY204" fmla="*/ 2057873 h 2323145"/>
              <a:gd name="connsiteX205" fmla="*/ 2512054 w 11269336"/>
              <a:gd name="connsiteY205" fmla="*/ 2031671 h 2323145"/>
              <a:gd name="connsiteX206" fmla="*/ 2506437 w 11269336"/>
              <a:gd name="connsiteY206" fmla="*/ 2030918 h 2323145"/>
              <a:gd name="connsiteX207" fmla="*/ 2491752 w 11269336"/>
              <a:gd name="connsiteY207" fmla="*/ 2033906 h 2323145"/>
              <a:gd name="connsiteX208" fmla="*/ 2486338 w 11269336"/>
              <a:gd name="connsiteY208" fmla="*/ 2035862 h 2323145"/>
              <a:gd name="connsiteX209" fmla="*/ 2478186 w 11269336"/>
              <a:gd name="connsiteY209" fmla="*/ 2036953 h 2323145"/>
              <a:gd name="connsiteX210" fmla="*/ 2477950 w 11269336"/>
              <a:gd name="connsiteY210" fmla="*/ 2036715 h 2323145"/>
              <a:gd name="connsiteX211" fmla="*/ 2470381 w 11269336"/>
              <a:gd name="connsiteY211" fmla="*/ 2038256 h 2323145"/>
              <a:gd name="connsiteX212" fmla="*/ 2433781 w 11269336"/>
              <a:gd name="connsiteY212" fmla="*/ 2049140 h 2323145"/>
              <a:gd name="connsiteX213" fmla="*/ 2381172 w 11269336"/>
              <a:gd name="connsiteY213" fmla="*/ 2030645 h 2323145"/>
              <a:gd name="connsiteX214" fmla="*/ 2360198 w 11269336"/>
              <a:gd name="connsiteY214" fmla="*/ 2029059 h 2323145"/>
              <a:gd name="connsiteX215" fmla="*/ 2348815 w 11269336"/>
              <a:gd name="connsiteY215" fmla="*/ 2026798 h 2323145"/>
              <a:gd name="connsiteX216" fmla="*/ 2347988 w 11269336"/>
              <a:gd name="connsiteY216" fmla="*/ 2025745 h 2323145"/>
              <a:gd name="connsiteX217" fmla="*/ 2312920 w 11269336"/>
              <a:gd name="connsiteY217" fmla="*/ 2036311 h 2323145"/>
              <a:gd name="connsiteX218" fmla="*/ 2307986 w 11269336"/>
              <a:gd name="connsiteY218" fmla="*/ 2035583 h 2323145"/>
              <a:gd name="connsiteX219" fmla="*/ 2285481 w 11269336"/>
              <a:gd name="connsiteY219" fmla="*/ 2045197 h 2323145"/>
              <a:gd name="connsiteX220" fmla="*/ 2273666 w 11269336"/>
              <a:gd name="connsiteY220" fmla="*/ 2048710 h 2323145"/>
              <a:gd name="connsiteX221" fmla="*/ 2270719 w 11269336"/>
              <a:gd name="connsiteY221" fmla="*/ 2052702 h 2323145"/>
              <a:gd name="connsiteX222" fmla="*/ 2253080 w 11269336"/>
              <a:gd name="connsiteY222" fmla="*/ 2056363 h 2323145"/>
              <a:gd name="connsiteX223" fmla="*/ 2250906 w 11269336"/>
              <a:gd name="connsiteY223" fmla="*/ 2055654 h 2323145"/>
              <a:gd name="connsiteX224" fmla="*/ 2236905 w 11269336"/>
              <a:gd name="connsiteY224" fmla="*/ 2062882 h 2323145"/>
              <a:gd name="connsiteX225" fmla="*/ 2225830 w 11269336"/>
              <a:gd name="connsiteY225" fmla="*/ 2074027 h 2323145"/>
              <a:gd name="connsiteX226" fmla="*/ 2073776 w 11269336"/>
              <a:gd name="connsiteY226" fmla="*/ 2089244 h 2323145"/>
              <a:gd name="connsiteX227" fmla="*/ 1948256 w 11269336"/>
              <a:gd name="connsiteY227" fmla="*/ 2146616 h 2323145"/>
              <a:gd name="connsiteX228" fmla="*/ 1865582 w 11269336"/>
              <a:gd name="connsiteY228" fmla="*/ 2153738 h 2323145"/>
              <a:gd name="connsiteX229" fmla="*/ 1835210 w 11269336"/>
              <a:gd name="connsiteY229" fmla="*/ 2134244 h 2323145"/>
              <a:gd name="connsiteX230" fmla="*/ 1632661 w 11269336"/>
              <a:gd name="connsiteY230" fmla="*/ 2173882 h 2323145"/>
              <a:gd name="connsiteX231" fmla="*/ 1579590 w 11269336"/>
              <a:gd name="connsiteY231" fmla="*/ 2173680 h 2323145"/>
              <a:gd name="connsiteX232" fmla="*/ 1535601 w 11269336"/>
              <a:gd name="connsiteY232" fmla="*/ 2194590 h 2323145"/>
              <a:gd name="connsiteX233" fmla="*/ 1515594 w 11269336"/>
              <a:gd name="connsiteY233" fmla="*/ 2189622 h 2323145"/>
              <a:gd name="connsiteX234" fmla="*/ 1512113 w 11269336"/>
              <a:gd name="connsiteY234" fmla="*/ 2188534 h 2323145"/>
              <a:gd name="connsiteX235" fmla="*/ 1498838 w 11269336"/>
              <a:gd name="connsiteY235" fmla="*/ 2189213 h 2323145"/>
              <a:gd name="connsiteX236" fmla="*/ 1494279 w 11269336"/>
              <a:gd name="connsiteY236" fmla="*/ 2183112 h 2323145"/>
              <a:gd name="connsiteX237" fmla="*/ 1473714 w 11269336"/>
              <a:gd name="connsiteY237" fmla="*/ 2179625 h 2323145"/>
              <a:gd name="connsiteX238" fmla="*/ 1449503 w 11269336"/>
              <a:gd name="connsiteY238" fmla="*/ 2182633 h 2323145"/>
              <a:gd name="connsiteX239" fmla="*/ 1266687 w 11269336"/>
              <a:gd name="connsiteY239" fmla="*/ 2212688 h 2323145"/>
              <a:gd name="connsiteX240" fmla="*/ 1239614 w 11269336"/>
              <a:gd name="connsiteY240" fmla="*/ 2209727 h 2323145"/>
              <a:gd name="connsiteX241" fmla="*/ 1202436 w 11269336"/>
              <a:gd name="connsiteY241" fmla="*/ 2209817 h 2323145"/>
              <a:gd name="connsiteX242" fmla="*/ 1136097 w 11269336"/>
              <a:gd name="connsiteY242" fmla="*/ 2205112 h 2323145"/>
              <a:gd name="connsiteX243" fmla="*/ 988232 w 11269336"/>
              <a:gd name="connsiteY243" fmla="*/ 2235635 h 2323145"/>
              <a:gd name="connsiteX244" fmla="*/ 981959 w 11269336"/>
              <a:gd name="connsiteY244" fmla="*/ 2231607 h 2323145"/>
              <a:gd name="connsiteX245" fmla="*/ 938600 w 11269336"/>
              <a:gd name="connsiteY245" fmla="*/ 2238113 h 2323145"/>
              <a:gd name="connsiteX246" fmla="*/ 791788 w 11269336"/>
              <a:gd name="connsiteY246" fmla="*/ 2293224 h 2323145"/>
              <a:gd name="connsiteX247" fmla="*/ 706914 w 11269336"/>
              <a:gd name="connsiteY247" fmla="*/ 2305046 h 2323145"/>
              <a:gd name="connsiteX248" fmla="*/ 675971 w 11269336"/>
              <a:gd name="connsiteY248" fmla="*/ 2304030 h 2323145"/>
              <a:gd name="connsiteX249" fmla="*/ 624180 w 11269336"/>
              <a:gd name="connsiteY249" fmla="*/ 2302650 h 2323145"/>
              <a:gd name="connsiteX250" fmla="*/ 583453 w 11269336"/>
              <a:gd name="connsiteY250" fmla="*/ 2288788 h 2323145"/>
              <a:gd name="connsiteX251" fmla="*/ 540946 w 11269336"/>
              <a:gd name="connsiteY251" fmla="*/ 2292721 h 2323145"/>
              <a:gd name="connsiteX252" fmla="*/ 533680 w 11269336"/>
              <a:gd name="connsiteY252" fmla="*/ 2310233 h 2323145"/>
              <a:gd name="connsiteX253" fmla="*/ 487366 w 11269336"/>
              <a:gd name="connsiteY253" fmla="*/ 2309053 h 2323145"/>
              <a:gd name="connsiteX254" fmla="*/ 416820 w 11269336"/>
              <a:gd name="connsiteY254" fmla="*/ 2305443 h 2323145"/>
              <a:gd name="connsiteX255" fmla="*/ 376805 w 11269336"/>
              <a:gd name="connsiteY255" fmla="*/ 2307647 h 2323145"/>
              <a:gd name="connsiteX256" fmla="*/ 266777 w 11269336"/>
              <a:gd name="connsiteY256" fmla="*/ 2309012 h 2323145"/>
              <a:gd name="connsiteX257" fmla="*/ 156013 w 11269336"/>
              <a:gd name="connsiteY257" fmla="*/ 2306832 h 2323145"/>
              <a:gd name="connsiteX258" fmla="*/ 87258 w 11269336"/>
              <a:gd name="connsiteY258" fmla="*/ 2285511 h 2323145"/>
              <a:gd name="connsiteX259" fmla="*/ 23798 w 11269336"/>
              <a:gd name="connsiteY259" fmla="*/ 2281822 h 2323145"/>
              <a:gd name="connsiteX260" fmla="*/ 0 w 11269336"/>
              <a:gd name="connsiteY260" fmla="*/ 2285369 h 2323145"/>
              <a:gd name="connsiteX261" fmla="*/ 0 w 11269336"/>
              <a:gd name="connsiteY26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593061 w 11269336"/>
              <a:gd name="connsiteY142" fmla="*/ 2171597 h 2323145"/>
              <a:gd name="connsiteX143" fmla="*/ 4533444 w 11269336"/>
              <a:gd name="connsiteY143" fmla="*/ 2181200 h 2323145"/>
              <a:gd name="connsiteX144" fmla="*/ 4492832 w 11269336"/>
              <a:gd name="connsiteY144" fmla="*/ 2188033 h 2323145"/>
              <a:gd name="connsiteX145" fmla="*/ 4467257 w 11269336"/>
              <a:gd name="connsiteY145" fmla="*/ 2196121 h 2323145"/>
              <a:gd name="connsiteX146" fmla="*/ 4459937 w 11269336"/>
              <a:gd name="connsiteY146" fmla="*/ 2195182 h 2323145"/>
              <a:gd name="connsiteX147" fmla="*/ 4433312 w 11269336"/>
              <a:gd name="connsiteY147" fmla="*/ 2199004 h 2323145"/>
              <a:gd name="connsiteX148" fmla="*/ 4420601 w 11269336"/>
              <a:gd name="connsiteY148" fmla="*/ 2205158 h 2323145"/>
              <a:gd name="connsiteX149" fmla="*/ 4405765 w 11269336"/>
              <a:gd name="connsiteY149" fmla="*/ 2199902 h 2323145"/>
              <a:gd name="connsiteX150" fmla="*/ 4401354 w 11269336"/>
              <a:gd name="connsiteY150" fmla="*/ 2194745 h 2323145"/>
              <a:gd name="connsiteX151" fmla="*/ 4383151 w 11269336"/>
              <a:gd name="connsiteY151" fmla="*/ 2201140 h 2323145"/>
              <a:gd name="connsiteX152" fmla="*/ 4366646 w 11269336"/>
              <a:gd name="connsiteY152" fmla="*/ 2198564 h 2323145"/>
              <a:gd name="connsiteX153" fmla="*/ 4354009 w 11269336"/>
              <a:gd name="connsiteY153" fmla="*/ 2204984 h 2323145"/>
              <a:gd name="connsiteX154" fmla="*/ 4348284 w 11269336"/>
              <a:gd name="connsiteY154" fmla="*/ 2205270 h 2323145"/>
              <a:gd name="connsiteX155" fmla="*/ 4333906 w 11269336"/>
              <a:gd name="connsiteY155" fmla="*/ 2205251 h 2323145"/>
              <a:gd name="connsiteX156" fmla="*/ 4308819 w 11269336"/>
              <a:gd name="connsiteY156" fmla="*/ 2203822 h 2323145"/>
              <a:gd name="connsiteX157" fmla="*/ 4301210 w 11269336"/>
              <a:gd name="connsiteY157" fmla="*/ 2204456 h 2323145"/>
              <a:gd name="connsiteX158" fmla="*/ 4283095 w 11269336"/>
              <a:gd name="connsiteY158" fmla="*/ 2198177 h 2323145"/>
              <a:gd name="connsiteX159" fmla="*/ 4250119 w 11269336"/>
              <a:gd name="connsiteY159" fmla="*/ 2196342 h 2323145"/>
              <a:gd name="connsiteX160" fmla="*/ 4189203 w 11269336"/>
              <a:gd name="connsiteY160" fmla="*/ 2178994 h 2323145"/>
              <a:gd name="connsiteX161" fmla="*/ 4154035 w 11269336"/>
              <a:gd name="connsiteY161" fmla="*/ 2171950 h 2323145"/>
              <a:gd name="connsiteX162" fmla="*/ 4129569 w 11269336"/>
              <a:gd name="connsiteY162" fmla="*/ 2163850 h 2323145"/>
              <a:gd name="connsiteX163" fmla="*/ 4061250 w 11269336"/>
              <a:gd name="connsiteY163" fmla="*/ 2159236 h 2323145"/>
              <a:gd name="connsiteX164" fmla="*/ 3945480 w 11269336"/>
              <a:gd name="connsiteY164" fmla="*/ 2158279 h 2323145"/>
              <a:gd name="connsiteX165" fmla="*/ 3921468 w 11269336"/>
              <a:gd name="connsiteY165" fmla="*/ 2156588 h 2323145"/>
              <a:gd name="connsiteX166" fmla="*/ 3903348 w 11269336"/>
              <a:gd name="connsiteY166" fmla="*/ 2149220 h 2323145"/>
              <a:gd name="connsiteX167" fmla="*/ 3901342 w 11269336"/>
              <a:gd name="connsiteY167" fmla="*/ 2142355 h 2323145"/>
              <a:gd name="connsiteX168" fmla="*/ 3888539 w 11269336"/>
              <a:gd name="connsiteY168" fmla="*/ 2140476 h 2323145"/>
              <a:gd name="connsiteX169" fmla="*/ 3885662 w 11269336"/>
              <a:gd name="connsiteY169" fmla="*/ 2138740 h 2323145"/>
              <a:gd name="connsiteX170" fmla="*/ 3868627 w 11269336"/>
              <a:gd name="connsiteY170" fmla="*/ 2130023 h 2323145"/>
              <a:gd name="connsiteX171" fmla="*/ 3819177 w 11269336"/>
              <a:gd name="connsiteY171" fmla="*/ 2142111 h 2323145"/>
              <a:gd name="connsiteX172" fmla="*/ 3769100 w 11269336"/>
              <a:gd name="connsiteY172" fmla="*/ 2131731 h 2323145"/>
              <a:gd name="connsiteX173" fmla="*/ 3562752 w 11269336"/>
              <a:gd name="connsiteY173" fmla="*/ 2131785 h 2323145"/>
              <a:gd name="connsiteX174" fmla="*/ 3541402 w 11269336"/>
              <a:gd name="connsiteY174" fmla="*/ 2106821 h 2323145"/>
              <a:gd name="connsiteX175" fmla="*/ 3365341 w 11269336"/>
              <a:gd name="connsiteY175" fmla="*/ 2077638 h 2323145"/>
              <a:gd name="connsiteX176" fmla="*/ 3170922 w 11269336"/>
              <a:gd name="connsiteY176" fmla="*/ 2115957 h 2323145"/>
              <a:gd name="connsiteX177" fmla="*/ 3156256 w 11269336"/>
              <a:gd name="connsiteY177" fmla="*/ 2124773 h 2323145"/>
              <a:gd name="connsiteX178" fmla="*/ 3140298 w 11269336"/>
              <a:gd name="connsiteY178" fmla="*/ 2129182 h 2323145"/>
              <a:gd name="connsiteX179" fmla="*/ 3138514 w 11269336"/>
              <a:gd name="connsiteY179" fmla="*/ 2128069 h 2323145"/>
              <a:gd name="connsiteX180" fmla="*/ 3120467 w 11269336"/>
              <a:gd name="connsiteY180" fmla="*/ 2128281 h 2323145"/>
              <a:gd name="connsiteX181" fmla="*/ 3116175 w 11269336"/>
              <a:gd name="connsiteY181" fmla="*/ 2131633 h 2323145"/>
              <a:gd name="connsiteX182" fmla="*/ 3103685 w 11269336"/>
              <a:gd name="connsiteY182" fmla="*/ 2132814 h 2323145"/>
              <a:gd name="connsiteX183" fmla="*/ 3078794 w 11269336"/>
              <a:gd name="connsiteY183" fmla="*/ 2137935 h 2323145"/>
              <a:gd name="connsiteX184" fmla="*/ 3074407 w 11269336"/>
              <a:gd name="connsiteY184" fmla="*/ 2136274 h 2323145"/>
              <a:gd name="connsiteX185" fmla="*/ 3037285 w 11269336"/>
              <a:gd name="connsiteY185" fmla="*/ 2139919 h 2323145"/>
              <a:gd name="connsiteX186" fmla="*/ 3036901 w 11269336"/>
              <a:gd name="connsiteY186" fmla="*/ 2138726 h 2323145"/>
              <a:gd name="connsiteX187" fmla="*/ 3026996 w 11269336"/>
              <a:gd name="connsiteY187" fmla="*/ 2134322 h 2323145"/>
              <a:gd name="connsiteX188" fmla="*/ 3007772 w 11269336"/>
              <a:gd name="connsiteY188" fmla="*/ 2128742 h 2323145"/>
              <a:gd name="connsiteX189" fmla="*/ 2965030 w 11269336"/>
              <a:gd name="connsiteY189" fmla="*/ 2100494 h 2323145"/>
              <a:gd name="connsiteX190" fmla="*/ 2926342 w 11269336"/>
              <a:gd name="connsiteY190" fmla="*/ 2104155 h 2323145"/>
              <a:gd name="connsiteX191" fmla="*/ 2918608 w 11269336"/>
              <a:gd name="connsiteY191" fmla="*/ 2104215 h 2323145"/>
              <a:gd name="connsiteX192" fmla="*/ 2918475 w 11269336"/>
              <a:gd name="connsiteY192" fmla="*/ 2103937 h 2323145"/>
              <a:gd name="connsiteX193" fmla="*/ 2910360 w 11269336"/>
              <a:gd name="connsiteY193" fmla="*/ 2103444 h 2323145"/>
              <a:gd name="connsiteX194" fmla="*/ 2904507 w 11269336"/>
              <a:gd name="connsiteY194" fmla="*/ 2104326 h 2323145"/>
              <a:gd name="connsiteX195" fmla="*/ 2889503 w 11269336"/>
              <a:gd name="connsiteY195" fmla="*/ 2104443 h 2323145"/>
              <a:gd name="connsiteX196" fmla="*/ 2884480 w 11269336"/>
              <a:gd name="connsiteY196" fmla="*/ 2102626 h 2323145"/>
              <a:gd name="connsiteX197" fmla="*/ 2882689 w 11269336"/>
              <a:gd name="connsiteY197" fmla="*/ 2099228 h 2323145"/>
              <a:gd name="connsiteX198" fmla="*/ 2881291 w 11269336"/>
              <a:gd name="connsiteY198" fmla="*/ 2099618 h 2323145"/>
              <a:gd name="connsiteX199" fmla="*/ 2853979 w 11269336"/>
              <a:gd name="connsiteY199" fmla="*/ 2090388 h 2323145"/>
              <a:gd name="connsiteX200" fmla="*/ 2791790 w 11269336"/>
              <a:gd name="connsiteY200" fmla="*/ 2080332 h 2323145"/>
              <a:gd name="connsiteX201" fmla="*/ 2755844 w 11269336"/>
              <a:gd name="connsiteY201" fmla="*/ 2078874 h 2323145"/>
              <a:gd name="connsiteX202" fmla="*/ 2657742 w 11269336"/>
              <a:gd name="connsiteY202" fmla="*/ 2070179 h 2323145"/>
              <a:gd name="connsiteX203" fmla="*/ 2559549 w 11269336"/>
              <a:gd name="connsiteY203" fmla="*/ 2057873 h 2323145"/>
              <a:gd name="connsiteX204" fmla="*/ 2512054 w 11269336"/>
              <a:gd name="connsiteY204" fmla="*/ 2031671 h 2323145"/>
              <a:gd name="connsiteX205" fmla="*/ 2506437 w 11269336"/>
              <a:gd name="connsiteY205" fmla="*/ 2030918 h 2323145"/>
              <a:gd name="connsiteX206" fmla="*/ 2491752 w 11269336"/>
              <a:gd name="connsiteY206" fmla="*/ 2033906 h 2323145"/>
              <a:gd name="connsiteX207" fmla="*/ 2486338 w 11269336"/>
              <a:gd name="connsiteY207" fmla="*/ 2035862 h 2323145"/>
              <a:gd name="connsiteX208" fmla="*/ 2478186 w 11269336"/>
              <a:gd name="connsiteY208" fmla="*/ 2036953 h 2323145"/>
              <a:gd name="connsiteX209" fmla="*/ 2477950 w 11269336"/>
              <a:gd name="connsiteY209" fmla="*/ 2036715 h 2323145"/>
              <a:gd name="connsiteX210" fmla="*/ 2470381 w 11269336"/>
              <a:gd name="connsiteY210" fmla="*/ 2038256 h 2323145"/>
              <a:gd name="connsiteX211" fmla="*/ 2433781 w 11269336"/>
              <a:gd name="connsiteY211" fmla="*/ 2049140 h 2323145"/>
              <a:gd name="connsiteX212" fmla="*/ 2381172 w 11269336"/>
              <a:gd name="connsiteY212" fmla="*/ 2030645 h 2323145"/>
              <a:gd name="connsiteX213" fmla="*/ 2360198 w 11269336"/>
              <a:gd name="connsiteY213" fmla="*/ 2029059 h 2323145"/>
              <a:gd name="connsiteX214" fmla="*/ 2348815 w 11269336"/>
              <a:gd name="connsiteY214" fmla="*/ 2026798 h 2323145"/>
              <a:gd name="connsiteX215" fmla="*/ 2347988 w 11269336"/>
              <a:gd name="connsiteY215" fmla="*/ 2025745 h 2323145"/>
              <a:gd name="connsiteX216" fmla="*/ 2312920 w 11269336"/>
              <a:gd name="connsiteY216" fmla="*/ 2036311 h 2323145"/>
              <a:gd name="connsiteX217" fmla="*/ 2307986 w 11269336"/>
              <a:gd name="connsiteY217" fmla="*/ 2035583 h 2323145"/>
              <a:gd name="connsiteX218" fmla="*/ 2285481 w 11269336"/>
              <a:gd name="connsiteY218" fmla="*/ 2045197 h 2323145"/>
              <a:gd name="connsiteX219" fmla="*/ 2273666 w 11269336"/>
              <a:gd name="connsiteY219" fmla="*/ 2048710 h 2323145"/>
              <a:gd name="connsiteX220" fmla="*/ 2270719 w 11269336"/>
              <a:gd name="connsiteY220" fmla="*/ 2052702 h 2323145"/>
              <a:gd name="connsiteX221" fmla="*/ 2253080 w 11269336"/>
              <a:gd name="connsiteY221" fmla="*/ 2056363 h 2323145"/>
              <a:gd name="connsiteX222" fmla="*/ 2250906 w 11269336"/>
              <a:gd name="connsiteY222" fmla="*/ 2055654 h 2323145"/>
              <a:gd name="connsiteX223" fmla="*/ 2236905 w 11269336"/>
              <a:gd name="connsiteY223" fmla="*/ 2062882 h 2323145"/>
              <a:gd name="connsiteX224" fmla="*/ 2225830 w 11269336"/>
              <a:gd name="connsiteY224" fmla="*/ 2074027 h 2323145"/>
              <a:gd name="connsiteX225" fmla="*/ 2073776 w 11269336"/>
              <a:gd name="connsiteY225" fmla="*/ 2089244 h 2323145"/>
              <a:gd name="connsiteX226" fmla="*/ 1948256 w 11269336"/>
              <a:gd name="connsiteY226" fmla="*/ 2146616 h 2323145"/>
              <a:gd name="connsiteX227" fmla="*/ 1865582 w 11269336"/>
              <a:gd name="connsiteY227" fmla="*/ 2153738 h 2323145"/>
              <a:gd name="connsiteX228" fmla="*/ 1835210 w 11269336"/>
              <a:gd name="connsiteY228" fmla="*/ 2134244 h 2323145"/>
              <a:gd name="connsiteX229" fmla="*/ 1632661 w 11269336"/>
              <a:gd name="connsiteY229" fmla="*/ 2173882 h 2323145"/>
              <a:gd name="connsiteX230" fmla="*/ 1579590 w 11269336"/>
              <a:gd name="connsiteY230" fmla="*/ 2173680 h 2323145"/>
              <a:gd name="connsiteX231" fmla="*/ 1535601 w 11269336"/>
              <a:gd name="connsiteY231" fmla="*/ 2194590 h 2323145"/>
              <a:gd name="connsiteX232" fmla="*/ 1515594 w 11269336"/>
              <a:gd name="connsiteY232" fmla="*/ 2189622 h 2323145"/>
              <a:gd name="connsiteX233" fmla="*/ 1512113 w 11269336"/>
              <a:gd name="connsiteY233" fmla="*/ 2188534 h 2323145"/>
              <a:gd name="connsiteX234" fmla="*/ 1498838 w 11269336"/>
              <a:gd name="connsiteY234" fmla="*/ 2189213 h 2323145"/>
              <a:gd name="connsiteX235" fmla="*/ 1494279 w 11269336"/>
              <a:gd name="connsiteY235" fmla="*/ 2183112 h 2323145"/>
              <a:gd name="connsiteX236" fmla="*/ 1473714 w 11269336"/>
              <a:gd name="connsiteY236" fmla="*/ 2179625 h 2323145"/>
              <a:gd name="connsiteX237" fmla="*/ 1449503 w 11269336"/>
              <a:gd name="connsiteY237" fmla="*/ 2182633 h 2323145"/>
              <a:gd name="connsiteX238" fmla="*/ 1266687 w 11269336"/>
              <a:gd name="connsiteY238" fmla="*/ 2212688 h 2323145"/>
              <a:gd name="connsiteX239" fmla="*/ 1239614 w 11269336"/>
              <a:gd name="connsiteY239" fmla="*/ 2209727 h 2323145"/>
              <a:gd name="connsiteX240" fmla="*/ 1202436 w 11269336"/>
              <a:gd name="connsiteY240" fmla="*/ 2209817 h 2323145"/>
              <a:gd name="connsiteX241" fmla="*/ 1136097 w 11269336"/>
              <a:gd name="connsiteY241" fmla="*/ 2205112 h 2323145"/>
              <a:gd name="connsiteX242" fmla="*/ 988232 w 11269336"/>
              <a:gd name="connsiteY242" fmla="*/ 2235635 h 2323145"/>
              <a:gd name="connsiteX243" fmla="*/ 981959 w 11269336"/>
              <a:gd name="connsiteY243" fmla="*/ 2231607 h 2323145"/>
              <a:gd name="connsiteX244" fmla="*/ 938600 w 11269336"/>
              <a:gd name="connsiteY244" fmla="*/ 2238113 h 2323145"/>
              <a:gd name="connsiteX245" fmla="*/ 791788 w 11269336"/>
              <a:gd name="connsiteY245" fmla="*/ 2293224 h 2323145"/>
              <a:gd name="connsiteX246" fmla="*/ 706914 w 11269336"/>
              <a:gd name="connsiteY246" fmla="*/ 2305046 h 2323145"/>
              <a:gd name="connsiteX247" fmla="*/ 675971 w 11269336"/>
              <a:gd name="connsiteY247" fmla="*/ 2304030 h 2323145"/>
              <a:gd name="connsiteX248" fmla="*/ 624180 w 11269336"/>
              <a:gd name="connsiteY248" fmla="*/ 2302650 h 2323145"/>
              <a:gd name="connsiteX249" fmla="*/ 583453 w 11269336"/>
              <a:gd name="connsiteY249" fmla="*/ 2288788 h 2323145"/>
              <a:gd name="connsiteX250" fmla="*/ 540946 w 11269336"/>
              <a:gd name="connsiteY250" fmla="*/ 2292721 h 2323145"/>
              <a:gd name="connsiteX251" fmla="*/ 533680 w 11269336"/>
              <a:gd name="connsiteY251" fmla="*/ 2310233 h 2323145"/>
              <a:gd name="connsiteX252" fmla="*/ 487366 w 11269336"/>
              <a:gd name="connsiteY252" fmla="*/ 2309053 h 2323145"/>
              <a:gd name="connsiteX253" fmla="*/ 416820 w 11269336"/>
              <a:gd name="connsiteY253" fmla="*/ 2305443 h 2323145"/>
              <a:gd name="connsiteX254" fmla="*/ 376805 w 11269336"/>
              <a:gd name="connsiteY254" fmla="*/ 2307647 h 2323145"/>
              <a:gd name="connsiteX255" fmla="*/ 266777 w 11269336"/>
              <a:gd name="connsiteY255" fmla="*/ 2309012 h 2323145"/>
              <a:gd name="connsiteX256" fmla="*/ 156013 w 11269336"/>
              <a:gd name="connsiteY256" fmla="*/ 2306832 h 2323145"/>
              <a:gd name="connsiteX257" fmla="*/ 87258 w 11269336"/>
              <a:gd name="connsiteY257" fmla="*/ 2285511 h 2323145"/>
              <a:gd name="connsiteX258" fmla="*/ 23798 w 11269336"/>
              <a:gd name="connsiteY258" fmla="*/ 2281822 h 2323145"/>
              <a:gd name="connsiteX259" fmla="*/ 0 w 11269336"/>
              <a:gd name="connsiteY259" fmla="*/ 2285369 h 2323145"/>
              <a:gd name="connsiteX260" fmla="*/ 0 w 11269336"/>
              <a:gd name="connsiteY26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593061 w 11269336"/>
              <a:gd name="connsiteY141" fmla="*/ 2171597 h 2323145"/>
              <a:gd name="connsiteX142" fmla="*/ 4533444 w 11269336"/>
              <a:gd name="connsiteY142" fmla="*/ 2181200 h 2323145"/>
              <a:gd name="connsiteX143" fmla="*/ 4492832 w 11269336"/>
              <a:gd name="connsiteY143" fmla="*/ 2188033 h 2323145"/>
              <a:gd name="connsiteX144" fmla="*/ 4467257 w 11269336"/>
              <a:gd name="connsiteY144" fmla="*/ 2196121 h 2323145"/>
              <a:gd name="connsiteX145" fmla="*/ 4459937 w 11269336"/>
              <a:gd name="connsiteY145" fmla="*/ 2195182 h 2323145"/>
              <a:gd name="connsiteX146" fmla="*/ 4433312 w 11269336"/>
              <a:gd name="connsiteY146" fmla="*/ 2199004 h 2323145"/>
              <a:gd name="connsiteX147" fmla="*/ 4420601 w 11269336"/>
              <a:gd name="connsiteY147" fmla="*/ 2205158 h 2323145"/>
              <a:gd name="connsiteX148" fmla="*/ 4405765 w 11269336"/>
              <a:gd name="connsiteY148" fmla="*/ 2199902 h 2323145"/>
              <a:gd name="connsiteX149" fmla="*/ 4401354 w 11269336"/>
              <a:gd name="connsiteY149" fmla="*/ 2194745 h 2323145"/>
              <a:gd name="connsiteX150" fmla="*/ 4383151 w 11269336"/>
              <a:gd name="connsiteY150" fmla="*/ 2201140 h 2323145"/>
              <a:gd name="connsiteX151" fmla="*/ 4366646 w 11269336"/>
              <a:gd name="connsiteY151" fmla="*/ 2198564 h 2323145"/>
              <a:gd name="connsiteX152" fmla="*/ 4354009 w 11269336"/>
              <a:gd name="connsiteY152" fmla="*/ 2204984 h 2323145"/>
              <a:gd name="connsiteX153" fmla="*/ 4348284 w 11269336"/>
              <a:gd name="connsiteY153" fmla="*/ 2205270 h 2323145"/>
              <a:gd name="connsiteX154" fmla="*/ 4333906 w 11269336"/>
              <a:gd name="connsiteY154" fmla="*/ 2205251 h 2323145"/>
              <a:gd name="connsiteX155" fmla="*/ 4308819 w 11269336"/>
              <a:gd name="connsiteY155" fmla="*/ 2203822 h 2323145"/>
              <a:gd name="connsiteX156" fmla="*/ 4301210 w 11269336"/>
              <a:gd name="connsiteY156" fmla="*/ 2204456 h 2323145"/>
              <a:gd name="connsiteX157" fmla="*/ 4283095 w 11269336"/>
              <a:gd name="connsiteY157" fmla="*/ 2198177 h 2323145"/>
              <a:gd name="connsiteX158" fmla="*/ 4250119 w 11269336"/>
              <a:gd name="connsiteY158" fmla="*/ 2196342 h 2323145"/>
              <a:gd name="connsiteX159" fmla="*/ 4189203 w 11269336"/>
              <a:gd name="connsiteY159" fmla="*/ 2178994 h 2323145"/>
              <a:gd name="connsiteX160" fmla="*/ 4154035 w 11269336"/>
              <a:gd name="connsiteY160" fmla="*/ 2171950 h 2323145"/>
              <a:gd name="connsiteX161" fmla="*/ 4129569 w 11269336"/>
              <a:gd name="connsiteY161" fmla="*/ 2163850 h 2323145"/>
              <a:gd name="connsiteX162" fmla="*/ 4061250 w 11269336"/>
              <a:gd name="connsiteY162" fmla="*/ 2159236 h 2323145"/>
              <a:gd name="connsiteX163" fmla="*/ 3945480 w 11269336"/>
              <a:gd name="connsiteY163" fmla="*/ 2158279 h 2323145"/>
              <a:gd name="connsiteX164" fmla="*/ 3921468 w 11269336"/>
              <a:gd name="connsiteY164" fmla="*/ 2156588 h 2323145"/>
              <a:gd name="connsiteX165" fmla="*/ 3903348 w 11269336"/>
              <a:gd name="connsiteY165" fmla="*/ 2149220 h 2323145"/>
              <a:gd name="connsiteX166" fmla="*/ 3901342 w 11269336"/>
              <a:gd name="connsiteY166" fmla="*/ 2142355 h 2323145"/>
              <a:gd name="connsiteX167" fmla="*/ 3888539 w 11269336"/>
              <a:gd name="connsiteY167" fmla="*/ 2140476 h 2323145"/>
              <a:gd name="connsiteX168" fmla="*/ 3885662 w 11269336"/>
              <a:gd name="connsiteY168" fmla="*/ 2138740 h 2323145"/>
              <a:gd name="connsiteX169" fmla="*/ 3868627 w 11269336"/>
              <a:gd name="connsiteY169" fmla="*/ 2130023 h 2323145"/>
              <a:gd name="connsiteX170" fmla="*/ 3819177 w 11269336"/>
              <a:gd name="connsiteY170" fmla="*/ 2142111 h 2323145"/>
              <a:gd name="connsiteX171" fmla="*/ 3769100 w 11269336"/>
              <a:gd name="connsiteY171" fmla="*/ 2131731 h 2323145"/>
              <a:gd name="connsiteX172" fmla="*/ 3562752 w 11269336"/>
              <a:gd name="connsiteY172" fmla="*/ 2131785 h 2323145"/>
              <a:gd name="connsiteX173" fmla="*/ 3541402 w 11269336"/>
              <a:gd name="connsiteY173" fmla="*/ 2106821 h 2323145"/>
              <a:gd name="connsiteX174" fmla="*/ 3365341 w 11269336"/>
              <a:gd name="connsiteY174" fmla="*/ 2077638 h 2323145"/>
              <a:gd name="connsiteX175" fmla="*/ 3170922 w 11269336"/>
              <a:gd name="connsiteY175" fmla="*/ 2115957 h 2323145"/>
              <a:gd name="connsiteX176" fmla="*/ 3156256 w 11269336"/>
              <a:gd name="connsiteY176" fmla="*/ 2124773 h 2323145"/>
              <a:gd name="connsiteX177" fmla="*/ 3140298 w 11269336"/>
              <a:gd name="connsiteY177" fmla="*/ 2129182 h 2323145"/>
              <a:gd name="connsiteX178" fmla="*/ 3138514 w 11269336"/>
              <a:gd name="connsiteY178" fmla="*/ 2128069 h 2323145"/>
              <a:gd name="connsiteX179" fmla="*/ 3120467 w 11269336"/>
              <a:gd name="connsiteY179" fmla="*/ 2128281 h 2323145"/>
              <a:gd name="connsiteX180" fmla="*/ 3116175 w 11269336"/>
              <a:gd name="connsiteY180" fmla="*/ 2131633 h 2323145"/>
              <a:gd name="connsiteX181" fmla="*/ 3103685 w 11269336"/>
              <a:gd name="connsiteY181" fmla="*/ 2132814 h 2323145"/>
              <a:gd name="connsiteX182" fmla="*/ 3078794 w 11269336"/>
              <a:gd name="connsiteY182" fmla="*/ 2137935 h 2323145"/>
              <a:gd name="connsiteX183" fmla="*/ 3074407 w 11269336"/>
              <a:gd name="connsiteY183" fmla="*/ 2136274 h 2323145"/>
              <a:gd name="connsiteX184" fmla="*/ 3037285 w 11269336"/>
              <a:gd name="connsiteY184" fmla="*/ 2139919 h 2323145"/>
              <a:gd name="connsiteX185" fmla="*/ 3036901 w 11269336"/>
              <a:gd name="connsiteY185" fmla="*/ 2138726 h 2323145"/>
              <a:gd name="connsiteX186" fmla="*/ 3026996 w 11269336"/>
              <a:gd name="connsiteY186" fmla="*/ 2134322 h 2323145"/>
              <a:gd name="connsiteX187" fmla="*/ 3007772 w 11269336"/>
              <a:gd name="connsiteY187" fmla="*/ 2128742 h 2323145"/>
              <a:gd name="connsiteX188" fmla="*/ 2965030 w 11269336"/>
              <a:gd name="connsiteY188" fmla="*/ 2100494 h 2323145"/>
              <a:gd name="connsiteX189" fmla="*/ 2926342 w 11269336"/>
              <a:gd name="connsiteY189" fmla="*/ 2104155 h 2323145"/>
              <a:gd name="connsiteX190" fmla="*/ 2918608 w 11269336"/>
              <a:gd name="connsiteY190" fmla="*/ 2104215 h 2323145"/>
              <a:gd name="connsiteX191" fmla="*/ 2918475 w 11269336"/>
              <a:gd name="connsiteY191" fmla="*/ 2103937 h 2323145"/>
              <a:gd name="connsiteX192" fmla="*/ 2910360 w 11269336"/>
              <a:gd name="connsiteY192" fmla="*/ 2103444 h 2323145"/>
              <a:gd name="connsiteX193" fmla="*/ 2904507 w 11269336"/>
              <a:gd name="connsiteY193" fmla="*/ 2104326 h 2323145"/>
              <a:gd name="connsiteX194" fmla="*/ 2889503 w 11269336"/>
              <a:gd name="connsiteY194" fmla="*/ 2104443 h 2323145"/>
              <a:gd name="connsiteX195" fmla="*/ 2884480 w 11269336"/>
              <a:gd name="connsiteY195" fmla="*/ 2102626 h 2323145"/>
              <a:gd name="connsiteX196" fmla="*/ 2882689 w 11269336"/>
              <a:gd name="connsiteY196" fmla="*/ 2099228 h 2323145"/>
              <a:gd name="connsiteX197" fmla="*/ 2881291 w 11269336"/>
              <a:gd name="connsiteY197" fmla="*/ 2099618 h 2323145"/>
              <a:gd name="connsiteX198" fmla="*/ 2853979 w 11269336"/>
              <a:gd name="connsiteY198" fmla="*/ 2090388 h 2323145"/>
              <a:gd name="connsiteX199" fmla="*/ 2791790 w 11269336"/>
              <a:gd name="connsiteY199" fmla="*/ 2080332 h 2323145"/>
              <a:gd name="connsiteX200" fmla="*/ 2755844 w 11269336"/>
              <a:gd name="connsiteY200" fmla="*/ 2078874 h 2323145"/>
              <a:gd name="connsiteX201" fmla="*/ 2657742 w 11269336"/>
              <a:gd name="connsiteY201" fmla="*/ 2070179 h 2323145"/>
              <a:gd name="connsiteX202" fmla="*/ 2559549 w 11269336"/>
              <a:gd name="connsiteY202" fmla="*/ 2057873 h 2323145"/>
              <a:gd name="connsiteX203" fmla="*/ 2512054 w 11269336"/>
              <a:gd name="connsiteY203" fmla="*/ 2031671 h 2323145"/>
              <a:gd name="connsiteX204" fmla="*/ 2506437 w 11269336"/>
              <a:gd name="connsiteY204" fmla="*/ 2030918 h 2323145"/>
              <a:gd name="connsiteX205" fmla="*/ 2491752 w 11269336"/>
              <a:gd name="connsiteY205" fmla="*/ 2033906 h 2323145"/>
              <a:gd name="connsiteX206" fmla="*/ 2486338 w 11269336"/>
              <a:gd name="connsiteY206" fmla="*/ 2035862 h 2323145"/>
              <a:gd name="connsiteX207" fmla="*/ 2478186 w 11269336"/>
              <a:gd name="connsiteY207" fmla="*/ 2036953 h 2323145"/>
              <a:gd name="connsiteX208" fmla="*/ 2477950 w 11269336"/>
              <a:gd name="connsiteY208" fmla="*/ 2036715 h 2323145"/>
              <a:gd name="connsiteX209" fmla="*/ 2470381 w 11269336"/>
              <a:gd name="connsiteY209" fmla="*/ 2038256 h 2323145"/>
              <a:gd name="connsiteX210" fmla="*/ 2433781 w 11269336"/>
              <a:gd name="connsiteY210" fmla="*/ 2049140 h 2323145"/>
              <a:gd name="connsiteX211" fmla="*/ 2381172 w 11269336"/>
              <a:gd name="connsiteY211" fmla="*/ 2030645 h 2323145"/>
              <a:gd name="connsiteX212" fmla="*/ 2360198 w 11269336"/>
              <a:gd name="connsiteY212" fmla="*/ 2029059 h 2323145"/>
              <a:gd name="connsiteX213" fmla="*/ 2348815 w 11269336"/>
              <a:gd name="connsiteY213" fmla="*/ 2026798 h 2323145"/>
              <a:gd name="connsiteX214" fmla="*/ 2347988 w 11269336"/>
              <a:gd name="connsiteY214" fmla="*/ 2025745 h 2323145"/>
              <a:gd name="connsiteX215" fmla="*/ 2312920 w 11269336"/>
              <a:gd name="connsiteY215" fmla="*/ 2036311 h 2323145"/>
              <a:gd name="connsiteX216" fmla="*/ 2307986 w 11269336"/>
              <a:gd name="connsiteY216" fmla="*/ 2035583 h 2323145"/>
              <a:gd name="connsiteX217" fmla="*/ 2285481 w 11269336"/>
              <a:gd name="connsiteY217" fmla="*/ 2045197 h 2323145"/>
              <a:gd name="connsiteX218" fmla="*/ 2273666 w 11269336"/>
              <a:gd name="connsiteY218" fmla="*/ 2048710 h 2323145"/>
              <a:gd name="connsiteX219" fmla="*/ 2270719 w 11269336"/>
              <a:gd name="connsiteY219" fmla="*/ 2052702 h 2323145"/>
              <a:gd name="connsiteX220" fmla="*/ 2253080 w 11269336"/>
              <a:gd name="connsiteY220" fmla="*/ 2056363 h 2323145"/>
              <a:gd name="connsiteX221" fmla="*/ 2250906 w 11269336"/>
              <a:gd name="connsiteY221" fmla="*/ 2055654 h 2323145"/>
              <a:gd name="connsiteX222" fmla="*/ 2236905 w 11269336"/>
              <a:gd name="connsiteY222" fmla="*/ 2062882 h 2323145"/>
              <a:gd name="connsiteX223" fmla="*/ 2225830 w 11269336"/>
              <a:gd name="connsiteY223" fmla="*/ 2074027 h 2323145"/>
              <a:gd name="connsiteX224" fmla="*/ 2073776 w 11269336"/>
              <a:gd name="connsiteY224" fmla="*/ 2089244 h 2323145"/>
              <a:gd name="connsiteX225" fmla="*/ 1948256 w 11269336"/>
              <a:gd name="connsiteY225" fmla="*/ 2146616 h 2323145"/>
              <a:gd name="connsiteX226" fmla="*/ 1865582 w 11269336"/>
              <a:gd name="connsiteY226" fmla="*/ 2153738 h 2323145"/>
              <a:gd name="connsiteX227" fmla="*/ 1835210 w 11269336"/>
              <a:gd name="connsiteY227" fmla="*/ 2134244 h 2323145"/>
              <a:gd name="connsiteX228" fmla="*/ 1632661 w 11269336"/>
              <a:gd name="connsiteY228" fmla="*/ 2173882 h 2323145"/>
              <a:gd name="connsiteX229" fmla="*/ 1579590 w 11269336"/>
              <a:gd name="connsiteY229" fmla="*/ 2173680 h 2323145"/>
              <a:gd name="connsiteX230" fmla="*/ 1535601 w 11269336"/>
              <a:gd name="connsiteY230" fmla="*/ 2194590 h 2323145"/>
              <a:gd name="connsiteX231" fmla="*/ 1515594 w 11269336"/>
              <a:gd name="connsiteY231" fmla="*/ 2189622 h 2323145"/>
              <a:gd name="connsiteX232" fmla="*/ 1512113 w 11269336"/>
              <a:gd name="connsiteY232" fmla="*/ 2188534 h 2323145"/>
              <a:gd name="connsiteX233" fmla="*/ 1498838 w 11269336"/>
              <a:gd name="connsiteY233" fmla="*/ 2189213 h 2323145"/>
              <a:gd name="connsiteX234" fmla="*/ 1494279 w 11269336"/>
              <a:gd name="connsiteY234" fmla="*/ 2183112 h 2323145"/>
              <a:gd name="connsiteX235" fmla="*/ 1473714 w 11269336"/>
              <a:gd name="connsiteY235" fmla="*/ 2179625 h 2323145"/>
              <a:gd name="connsiteX236" fmla="*/ 1449503 w 11269336"/>
              <a:gd name="connsiteY236" fmla="*/ 2182633 h 2323145"/>
              <a:gd name="connsiteX237" fmla="*/ 1266687 w 11269336"/>
              <a:gd name="connsiteY237" fmla="*/ 2212688 h 2323145"/>
              <a:gd name="connsiteX238" fmla="*/ 1239614 w 11269336"/>
              <a:gd name="connsiteY238" fmla="*/ 2209727 h 2323145"/>
              <a:gd name="connsiteX239" fmla="*/ 1202436 w 11269336"/>
              <a:gd name="connsiteY239" fmla="*/ 2209817 h 2323145"/>
              <a:gd name="connsiteX240" fmla="*/ 1136097 w 11269336"/>
              <a:gd name="connsiteY240" fmla="*/ 2205112 h 2323145"/>
              <a:gd name="connsiteX241" fmla="*/ 988232 w 11269336"/>
              <a:gd name="connsiteY241" fmla="*/ 2235635 h 2323145"/>
              <a:gd name="connsiteX242" fmla="*/ 981959 w 11269336"/>
              <a:gd name="connsiteY242" fmla="*/ 2231607 h 2323145"/>
              <a:gd name="connsiteX243" fmla="*/ 938600 w 11269336"/>
              <a:gd name="connsiteY243" fmla="*/ 2238113 h 2323145"/>
              <a:gd name="connsiteX244" fmla="*/ 791788 w 11269336"/>
              <a:gd name="connsiteY244" fmla="*/ 2293224 h 2323145"/>
              <a:gd name="connsiteX245" fmla="*/ 706914 w 11269336"/>
              <a:gd name="connsiteY245" fmla="*/ 2305046 h 2323145"/>
              <a:gd name="connsiteX246" fmla="*/ 675971 w 11269336"/>
              <a:gd name="connsiteY246" fmla="*/ 2304030 h 2323145"/>
              <a:gd name="connsiteX247" fmla="*/ 624180 w 11269336"/>
              <a:gd name="connsiteY247" fmla="*/ 2302650 h 2323145"/>
              <a:gd name="connsiteX248" fmla="*/ 583453 w 11269336"/>
              <a:gd name="connsiteY248" fmla="*/ 2288788 h 2323145"/>
              <a:gd name="connsiteX249" fmla="*/ 540946 w 11269336"/>
              <a:gd name="connsiteY249" fmla="*/ 2292721 h 2323145"/>
              <a:gd name="connsiteX250" fmla="*/ 533680 w 11269336"/>
              <a:gd name="connsiteY250" fmla="*/ 2310233 h 2323145"/>
              <a:gd name="connsiteX251" fmla="*/ 487366 w 11269336"/>
              <a:gd name="connsiteY251" fmla="*/ 2309053 h 2323145"/>
              <a:gd name="connsiteX252" fmla="*/ 416820 w 11269336"/>
              <a:gd name="connsiteY252" fmla="*/ 2305443 h 2323145"/>
              <a:gd name="connsiteX253" fmla="*/ 376805 w 11269336"/>
              <a:gd name="connsiteY253" fmla="*/ 2307647 h 2323145"/>
              <a:gd name="connsiteX254" fmla="*/ 266777 w 11269336"/>
              <a:gd name="connsiteY254" fmla="*/ 2309012 h 2323145"/>
              <a:gd name="connsiteX255" fmla="*/ 156013 w 11269336"/>
              <a:gd name="connsiteY255" fmla="*/ 2306832 h 2323145"/>
              <a:gd name="connsiteX256" fmla="*/ 87258 w 11269336"/>
              <a:gd name="connsiteY256" fmla="*/ 2285511 h 2323145"/>
              <a:gd name="connsiteX257" fmla="*/ 23798 w 11269336"/>
              <a:gd name="connsiteY257" fmla="*/ 2281822 h 2323145"/>
              <a:gd name="connsiteX258" fmla="*/ 0 w 11269336"/>
              <a:gd name="connsiteY258" fmla="*/ 2285369 h 2323145"/>
              <a:gd name="connsiteX259" fmla="*/ 0 w 11269336"/>
              <a:gd name="connsiteY25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83151 w 11269336"/>
              <a:gd name="connsiteY149" fmla="*/ 2201140 h 2323145"/>
              <a:gd name="connsiteX150" fmla="*/ 4366646 w 11269336"/>
              <a:gd name="connsiteY150" fmla="*/ 2198564 h 2323145"/>
              <a:gd name="connsiteX151" fmla="*/ 4354009 w 11269336"/>
              <a:gd name="connsiteY151" fmla="*/ 2204984 h 2323145"/>
              <a:gd name="connsiteX152" fmla="*/ 4348284 w 11269336"/>
              <a:gd name="connsiteY152" fmla="*/ 2205270 h 2323145"/>
              <a:gd name="connsiteX153" fmla="*/ 4333906 w 11269336"/>
              <a:gd name="connsiteY153" fmla="*/ 2205251 h 2323145"/>
              <a:gd name="connsiteX154" fmla="*/ 4308819 w 11269336"/>
              <a:gd name="connsiteY154" fmla="*/ 2203822 h 2323145"/>
              <a:gd name="connsiteX155" fmla="*/ 4301210 w 11269336"/>
              <a:gd name="connsiteY155" fmla="*/ 2204456 h 2323145"/>
              <a:gd name="connsiteX156" fmla="*/ 4283095 w 11269336"/>
              <a:gd name="connsiteY156" fmla="*/ 2198177 h 2323145"/>
              <a:gd name="connsiteX157" fmla="*/ 4250119 w 11269336"/>
              <a:gd name="connsiteY157" fmla="*/ 2196342 h 2323145"/>
              <a:gd name="connsiteX158" fmla="*/ 4189203 w 11269336"/>
              <a:gd name="connsiteY158" fmla="*/ 2178994 h 2323145"/>
              <a:gd name="connsiteX159" fmla="*/ 4154035 w 11269336"/>
              <a:gd name="connsiteY159" fmla="*/ 2171950 h 2323145"/>
              <a:gd name="connsiteX160" fmla="*/ 4129569 w 11269336"/>
              <a:gd name="connsiteY160" fmla="*/ 2163850 h 2323145"/>
              <a:gd name="connsiteX161" fmla="*/ 4061250 w 11269336"/>
              <a:gd name="connsiteY161" fmla="*/ 2159236 h 2323145"/>
              <a:gd name="connsiteX162" fmla="*/ 3945480 w 11269336"/>
              <a:gd name="connsiteY162" fmla="*/ 2158279 h 2323145"/>
              <a:gd name="connsiteX163" fmla="*/ 3921468 w 11269336"/>
              <a:gd name="connsiteY163" fmla="*/ 2156588 h 2323145"/>
              <a:gd name="connsiteX164" fmla="*/ 3903348 w 11269336"/>
              <a:gd name="connsiteY164" fmla="*/ 2149220 h 2323145"/>
              <a:gd name="connsiteX165" fmla="*/ 3901342 w 11269336"/>
              <a:gd name="connsiteY165" fmla="*/ 2142355 h 2323145"/>
              <a:gd name="connsiteX166" fmla="*/ 3888539 w 11269336"/>
              <a:gd name="connsiteY166" fmla="*/ 2140476 h 2323145"/>
              <a:gd name="connsiteX167" fmla="*/ 3885662 w 11269336"/>
              <a:gd name="connsiteY167" fmla="*/ 2138740 h 2323145"/>
              <a:gd name="connsiteX168" fmla="*/ 3868627 w 11269336"/>
              <a:gd name="connsiteY168" fmla="*/ 2130023 h 2323145"/>
              <a:gd name="connsiteX169" fmla="*/ 3819177 w 11269336"/>
              <a:gd name="connsiteY169" fmla="*/ 2142111 h 2323145"/>
              <a:gd name="connsiteX170" fmla="*/ 3769100 w 11269336"/>
              <a:gd name="connsiteY170" fmla="*/ 2131731 h 2323145"/>
              <a:gd name="connsiteX171" fmla="*/ 3562752 w 11269336"/>
              <a:gd name="connsiteY171" fmla="*/ 2131785 h 2323145"/>
              <a:gd name="connsiteX172" fmla="*/ 3541402 w 11269336"/>
              <a:gd name="connsiteY172" fmla="*/ 2106821 h 2323145"/>
              <a:gd name="connsiteX173" fmla="*/ 3365341 w 11269336"/>
              <a:gd name="connsiteY173" fmla="*/ 2077638 h 2323145"/>
              <a:gd name="connsiteX174" fmla="*/ 3170922 w 11269336"/>
              <a:gd name="connsiteY174" fmla="*/ 2115957 h 2323145"/>
              <a:gd name="connsiteX175" fmla="*/ 3156256 w 11269336"/>
              <a:gd name="connsiteY175" fmla="*/ 2124773 h 2323145"/>
              <a:gd name="connsiteX176" fmla="*/ 3140298 w 11269336"/>
              <a:gd name="connsiteY176" fmla="*/ 2129182 h 2323145"/>
              <a:gd name="connsiteX177" fmla="*/ 3138514 w 11269336"/>
              <a:gd name="connsiteY177" fmla="*/ 2128069 h 2323145"/>
              <a:gd name="connsiteX178" fmla="*/ 3120467 w 11269336"/>
              <a:gd name="connsiteY178" fmla="*/ 2128281 h 2323145"/>
              <a:gd name="connsiteX179" fmla="*/ 3116175 w 11269336"/>
              <a:gd name="connsiteY179" fmla="*/ 2131633 h 2323145"/>
              <a:gd name="connsiteX180" fmla="*/ 3103685 w 11269336"/>
              <a:gd name="connsiteY180" fmla="*/ 2132814 h 2323145"/>
              <a:gd name="connsiteX181" fmla="*/ 3078794 w 11269336"/>
              <a:gd name="connsiteY181" fmla="*/ 2137935 h 2323145"/>
              <a:gd name="connsiteX182" fmla="*/ 3074407 w 11269336"/>
              <a:gd name="connsiteY182" fmla="*/ 2136274 h 2323145"/>
              <a:gd name="connsiteX183" fmla="*/ 3037285 w 11269336"/>
              <a:gd name="connsiteY183" fmla="*/ 2139919 h 2323145"/>
              <a:gd name="connsiteX184" fmla="*/ 3036901 w 11269336"/>
              <a:gd name="connsiteY184" fmla="*/ 2138726 h 2323145"/>
              <a:gd name="connsiteX185" fmla="*/ 3026996 w 11269336"/>
              <a:gd name="connsiteY185" fmla="*/ 2134322 h 2323145"/>
              <a:gd name="connsiteX186" fmla="*/ 3007772 w 11269336"/>
              <a:gd name="connsiteY186" fmla="*/ 2128742 h 2323145"/>
              <a:gd name="connsiteX187" fmla="*/ 2965030 w 11269336"/>
              <a:gd name="connsiteY187" fmla="*/ 2100494 h 2323145"/>
              <a:gd name="connsiteX188" fmla="*/ 2926342 w 11269336"/>
              <a:gd name="connsiteY188" fmla="*/ 2104155 h 2323145"/>
              <a:gd name="connsiteX189" fmla="*/ 2918608 w 11269336"/>
              <a:gd name="connsiteY189" fmla="*/ 2104215 h 2323145"/>
              <a:gd name="connsiteX190" fmla="*/ 2918475 w 11269336"/>
              <a:gd name="connsiteY190" fmla="*/ 2103937 h 2323145"/>
              <a:gd name="connsiteX191" fmla="*/ 2910360 w 11269336"/>
              <a:gd name="connsiteY191" fmla="*/ 2103444 h 2323145"/>
              <a:gd name="connsiteX192" fmla="*/ 2904507 w 11269336"/>
              <a:gd name="connsiteY192" fmla="*/ 2104326 h 2323145"/>
              <a:gd name="connsiteX193" fmla="*/ 2889503 w 11269336"/>
              <a:gd name="connsiteY193" fmla="*/ 2104443 h 2323145"/>
              <a:gd name="connsiteX194" fmla="*/ 2884480 w 11269336"/>
              <a:gd name="connsiteY194" fmla="*/ 2102626 h 2323145"/>
              <a:gd name="connsiteX195" fmla="*/ 2882689 w 11269336"/>
              <a:gd name="connsiteY195" fmla="*/ 2099228 h 2323145"/>
              <a:gd name="connsiteX196" fmla="*/ 2881291 w 11269336"/>
              <a:gd name="connsiteY196" fmla="*/ 2099618 h 2323145"/>
              <a:gd name="connsiteX197" fmla="*/ 2853979 w 11269336"/>
              <a:gd name="connsiteY197" fmla="*/ 2090388 h 2323145"/>
              <a:gd name="connsiteX198" fmla="*/ 2791790 w 11269336"/>
              <a:gd name="connsiteY198" fmla="*/ 2080332 h 2323145"/>
              <a:gd name="connsiteX199" fmla="*/ 2755844 w 11269336"/>
              <a:gd name="connsiteY199" fmla="*/ 2078874 h 2323145"/>
              <a:gd name="connsiteX200" fmla="*/ 2657742 w 11269336"/>
              <a:gd name="connsiteY200" fmla="*/ 2070179 h 2323145"/>
              <a:gd name="connsiteX201" fmla="*/ 2559549 w 11269336"/>
              <a:gd name="connsiteY201" fmla="*/ 2057873 h 2323145"/>
              <a:gd name="connsiteX202" fmla="*/ 2512054 w 11269336"/>
              <a:gd name="connsiteY202" fmla="*/ 2031671 h 2323145"/>
              <a:gd name="connsiteX203" fmla="*/ 2506437 w 11269336"/>
              <a:gd name="connsiteY203" fmla="*/ 2030918 h 2323145"/>
              <a:gd name="connsiteX204" fmla="*/ 2491752 w 11269336"/>
              <a:gd name="connsiteY204" fmla="*/ 2033906 h 2323145"/>
              <a:gd name="connsiteX205" fmla="*/ 2486338 w 11269336"/>
              <a:gd name="connsiteY205" fmla="*/ 2035862 h 2323145"/>
              <a:gd name="connsiteX206" fmla="*/ 2478186 w 11269336"/>
              <a:gd name="connsiteY206" fmla="*/ 2036953 h 2323145"/>
              <a:gd name="connsiteX207" fmla="*/ 2477950 w 11269336"/>
              <a:gd name="connsiteY207" fmla="*/ 2036715 h 2323145"/>
              <a:gd name="connsiteX208" fmla="*/ 2470381 w 11269336"/>
              <a:gd name="connsiteY208" fmla="*/ 2038256 h 2323145"/>
              <a:gd name="connsiteX209" fmla="*/ 2433781 w 11269336"/>
              <a:gd name="connsiteY209" fmla="*/ 2049140 h 2323145"/>
              <a:gd name="connsiteX210" fmla="*/ 2381172 w 11269336"/>
              <a:gd name="connsiteY210" fmla="*/ 2030645 h 2323145"/>
              <a:gd name="connsiteX211" fmla="*/ 2360198 w 11269336"/>
              <a:gd name="connsiteY211" fmla="*/ 2029059 h 2323145"/>
              <a:gd name="connsiteX212" fmla="*/ 2348815 w 11269336"/>
              <a:gd name="connsiteY212" fmla="*/ 2026798 h 2323145"/>
              <a:gd name="connsiteX213" fmla="*/ 2347988 w 11269336"/>
              <a:gd name="connsiteY213" fmla="*/ 2025745 h 2323145"/>
              <a:gd name="connsiteX214" fmla="*/ 2312920 w 11269336"/>
              <a:gd name="connsiteY214" fmla="*/ 2036311 h 2323145"/>
              <a:gd name="connsiteX215" fmla="*/ 2307986 w 11269336"/>
              <a:gd name="connsiteY215" fmla="*/ 2035583 h 2323145"/>
              <a:gd name="connsiteX216" fmla="*/ 2285481 w 11269336"/>
              <a:gd name="connsiteY216" fmla="*/ 2045197 h 2323145"/>
              <a:gd name="connsiteX217" fmla="*/ 2273666 w 11269336"/>
              <a:gd name="connsiteY217" fmla="*/ 2048710 h 2323145"/>
              <a:gd name="connsiteX218" fmla="*/ 2270719 w 11269336"/>
              <a:gd name="connsiteY218" fmla="*/ 2052702 h 2323145"/>
              <a:gd name="connsiteX219" fmla="*/ 2253080 w 11269336"/>
              <a:gd name="connsiteY219" fmla="*/ 2056363 h 2323145"/>
              <a:gd name="connsiteX220" fmla="*/ 2250906 w 11269336"/>
              <a:gd name="connsiteY220" fmla="*/ 2055654 h 2323145"/>
              <a:gd name="connsiteX221" fmla="*/ 2236905 w 11269336"/>
              <a:gd name="connsiteY221" fmla="*/ 2062882 h 2323145"/>
              <a:gd name="connsiteX222" fmla="*/ 2225830 w 11269336"/>
              <a:gd name="connsiteY222" fmla="*/ 2074027 h 2323145"/>
              <a:gd name="connsiteX223" fmla="*/ 2073776 w 11269336"/>
              <a:gd name="connsiteY223" fmla="*/ 2089244 h 2323145"/>
              <a:gd name="connsiteX224" fmla="*/ 1948256 w 11269336"/>
              <a:gd name="connsiteY224" fmla="*/ 2146616 h 2323145"/>
              <a:gd name="connsiteX225" fmla="*/ 1865582 w 11269336"/>
              <a:gd name="connsiteY225" fmla="*/ 2153738 h 2323145"/>
              <a:gd name="connsiteX226" fmla="*/ 1835210 w 11269336"/>
              <a:gd name="connsiteY226" fmla="*/ 2134244 h 2323145"/>
              <a:gd name="connsiteX227" fmla="*/ 1632661 w 11269336"/>
              <a:gd name="connsiteY227" fmla="*/ 2173882 h 2323145"/>
              <a:gd name="connsiteX228" fmla="*/ 1579590 w 11269336"/>
              <a:gd name="connsiteY228" fmla="*/ 2173680 h 2323145"/>
              <a:gd name="connsiteX229" fmla="*/ 1535601 w 11269336"/>
              <a:gd name="connsiteY229" fmla="*/ 2194590 h 2323145"/>
              <a:gd name="connsiteX230" fmla="*/ 1515594 w 11269336"/>
              <a:gd name="connsiteY230" fmla="*/ 2189622 h 2323145"/>
              <a:gd name="connsiteX231" fmla="*/ 1512113 w 11269336"/>
              <a:gd name="connsiteY231" fmla="*/ 2188534 h 2323145"/>
              <a:gd name="connsiteX232" fmla="*/ 1498838 w 11269336"/>
              <a:gd name="connsiteY232" fmla="*/ 2189213 h 2323145"/>
              <a:gd name="connsiteX233" fmla="*/ 1494279 w 11269336"/>
              <a:gd name="connsiteY233" fmla="*/ 2183112 h 2323145"/>
              <a:gd name="connsiteX234" fmla="*/ 1473714 w 11269336"/>
              <a:gd name="connsiteY234" fmla="*/ 2179625 h 2323145"/>
              <a:gd name="connsiteX235" fmla="*/ 1449503 w 11269336"/>
              <a:gd name="connsiteY235" fmla="*/ 2182633 h 2323145"/>
              <a:gd name="connsiteX236" fmla="*/ 1266687 w 11269336"/>
              <a:gd name="connsiteY236" fmla="*/ 2212688 h 2323145"/>
              <a:gd name="connsiteX237" fmla="*/ 1239614 w 11269336"/>
              <a:gd name="connsiteY237" fmla="*/ 2209727 h 2323145"/>
              <a:gd name="connsiteX238" fmla="*/ 1202436 w 11269336"/>
              <a:gd name="connsiteY238" fmla="*/ 2209817 h 2323145"/>
              <a:gd name="connsiteX239" fmla="*/ 1136097 w 11269336"/>
              <a:gd name="connsiteY239" fmla="*/ 2205112 h 2323145"/>
              <a:gd name="connsiteX240" fmla="*/ 988232 w 11269336"/>
              <a:gd name="connsiteY240" fmla="*/ 2235635 h 2323145"/>
              <a:gd name="connsiteX241" fmla="*/ 981959 w 11269336"/>
              <a:gd name="connsiteY241" fmla="*/ 2231607 h 2323145"/>
              <a:gd name="connsiteX242" fmla="*/ 938600 w 11269336"/>
              <a:gd name="connsiteY242" fmla="*/ 2238113 h 2323145"/>
              <a:gd name="connsiteX243" fmla="*/ 791788 w 11269336"/>
              <a:gd name="connsiteY243" fmla="*/ 2293224 h 2323145"/>
              <a:gd name="connsiteX244" fmla="*/ 706914 w 11269336"/>
              <a:gd name="connsiteY244" fmla="*/ 2305046 h 2323145"/>
              <a:gd name="connsiteX245" fmla="*/ 675971 w 11269336"/>
              <a:gd name="connsiteY245" fmla="*/ 2304030 h 2323145"/>
              <a:gd name="connsiteX246" fmla="*/ 624180 w 11269336"/>
              <a:gd name="connsiteY246" fmla="*/ 2302650 h 2323145"/>
              <a:gd name="connsiteX247" fmla="*/ 583453 w 11269336"/>
              <a:gd name="connsiteY247" fmla="*/ 2288788 h 2323145"/>
              <a:gd name="connsiteX248" fmla="*/ 540946 w 11269336"/>
              <a:gd name="connsiteY248" fmla="*/ 2292721 h 2323145"/>
              <a:gd name="connsiteX249" fmla="*/ 533680 w 11269336"/>
              <a:gd name="connsiteY249" fmla="*/ 2310233 h 2323145"/>
              <a:gd name="connsiteX250" fmla="*/ 487366 w 11269336"/>
              <a:gd name="connsiteY250" fmla="*/ 2309053 h 2323145"/>
              <a:gd name="connsiteX251" fmla="*/ 416820 w 11269336"/>
              <a:gd name="connsiteY251" fmla="*/ 2305443 h 2323145"/>
              <a:gd name="connsiteX252" fmla="*/ 376805 w 11269336"/>
              <a:gd name="connsiteY252" fmla="*/ 2307647 h 2323145"/>
              <a:gd name="connsiteX253" fmla="*/ 266777 w 11269336"/>
              <a:gd name="connsiteY253" fmla="*/ 2309012 h 2323145"/>
              <a:gd name="connsiteX254" fmla="*/ 156013 w 11269336"/>
              <a:gd name="connsiteY254" fmla="*/ 2306832 h 2323145"/>
              <a:gd name="connsiteX255" fmla="*/ 87258 w 11269336"/>
              <a:gd name="connsiteY255" fmla="*/ 2285511 h 2323145"/>
              <a:gd name="connsiteX256" fmla="*/ 23798 w 11269336"/>
              <a:gd name="connsiteY256" fmla="*/ 2281822 h 2323145"/>
              <a:gd name="connsiteX257" fmla="*/ 0 w 11269336"/>
              <a:gd name="connsiteY257" fmla="*/ 2285369 h 2323145"/>
              <a:gd name="connsiteX258" fmla="*/ 0 w 11269336"/>
              <a:gd name="connsiteY25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66646 w 11269336"/>
              <a:gd name="connsiteY149" fmla="*/ 2198564 h 2323145"/>
              <a:gd name="connsiteX150" fmla="*/ 4354009 w 11269336"/>
              <a:gd name="connsiteY150" fmla="*/ 2204984 h 2323145"/>
              <a:gd name="connsiteX151" fmla="*/ 4348284 w 11269336"/>
              <a:gd name="connsiteY151" fmla="*/ 2205270 h 2323145"/>
              <a:gd name="connsiteX152" fmla="*/ 4333906 w 11269336"/>
              <a:gd name="connsiteY152" fmla="*/ 2205251 h 2323145"/>
              <a:gd name="connsiteX153" fmla="*/ 4308819 w 11269336"/>
              <a:gd name="connsiteY153" fmla="*/ 2203822 h 2323145"/>
              <a:gd name="connsiteX154" fmla="*/ 4301210 w 11269336"/>
              <a:gd name="connsiteY154" fmla="*/ 2204456 h 2323145"/>
              <a:gd name="connsiteX155" fmla="*/ 4283095 w 11269336"/>
              <a:gd name="connsiteY155" fmla="*/ 2198177 h 2323145"/>
              <a:gd name="connsiteX156" fmla="*/ 4250119 w 11269336"/>
              <a:gd name="connsiteY156" fmla="*/ 2196342 h 2323145"/>
              <a:gd name="connsiteX157" fmla="*/ 4189203 w 11269336"/>
              <a:gd name="connsiteY157" fmla="*/ 2178994 h 2323145"/>
              <a:gd name="connsiteX158" fmla="*/ 4154035 w 11269336"/>
              <a:gd name="connsiteY158" fmla="*/ 2171950 h 2323145"/>
              <a:gd name="connsiteX159" fmla="*/ 4129569 w 11269336"/>
              <a:gd name="connsiteY159" fmla="*/ 2163850 h 2323145"/>
              <a:gd name="connsiteX160" fmla="*/ 4061250 w 11269336"/>
              <a:gd name="connsiteY160" fmla="*/ 2159236 h 2323145"/>
              <a:gd name="connsiteX161" fmla="*/ 3945480 w 11269336"/>
              <a:gd name="connsiteY161" fmla="*/ 2158279 h 2323145"/>
              <a:gd name="connsiteX162" fmla="*/ 3921468 w 11269336"/>
              <a:gd name="connsiteY162" fmla="*/ 2156588 h 2323145"/>
              <a:gd name="connsiteX163" fmla="*/ 3903348 w 11269336"/>
              <a:gd name="connsiteY163" fmla="*/ 2149220 h 2323145"/>
              <a:gd name="connsiteX164" fmla="*/ 3901342 w 11269336"/>
              <a:gd name="connsiteY164" fmla="*/ 2142355 h 2323145"/>
              <a:gd name="connsiteX165" fmla="*/ 3888539 w 11269336"/>
              <a:gd name="connsiteY165" fmla="*/ 2140476 h 2323145"/>
              <a:gd name="connsiteX166" fmla="*/ 3885662 w 11269336"/>
              <a:gd name="connsiteY166" fmla="*/ 2138740 h 2323145"/>
              <a:gd name="connsiteX167" fmla="*/ 3868627 w 11269336"/>
              <a:gd name="connsiteY167" fmla="*/ 2130023 h 2323145"/>
              <a:gd name="connsiteX168" fmla="*/ 3819177 w 11269336"/>
              <a:gd name="connsiteY168" fmla="*/ 2142111 h 2323145"/>
              <a:gd name="connsiteX169" fmla="*/ 3769100 w 11269336"/>
              <a:gd name="connsiteY169" fmla="*/ 2131731 h 2323145"/>
              <a:gd name="connsiteX170" fmla="*/ 3562752 w 11269336"/>
              <a:gd name="connsiteY170" fmla="*/ 2131785 h 2323145"/>
              <a:gd name="connsiteX171" fmla="*/ 3541402 w 11269336"/>
              <a:gd name="connsiteY171" fmla="*/ 2106821 h 2323145"/>
              <a:gd name="connsiteX172" fmla="*/ 3365341 w 11269336"/>
              <a:gd name="connsiteY172" fmla="*/ 2077638 h 2323145"/>
              <a:gd name="connsiteX173" fmla="*/ 3170922 w 11269336"/>
              <a:gd name="connsiteY173" fmla="*/ 2115957 h 2323145"/>
              <a:gd name="connsiteX174" fmla="*/ 3156256 w 11269336"/>
              <a:gd name="connsiteY174" fmla="*/ 2124773 h 2323145"/>
              <a:gd name="connsiteX175" fmla="*/ 3140298 w 11269336"/>
              <a:gd name="connsiteY175" fmla="*/ 2129182 h 2323145"/>
              <a:gd name="connsiteX176" fmla="*/ 3138514 w 11269336"/>
              <a:gd name="connsiteY176" fmla="*/ 2128069 h 2323145"/>
              <a:gd name="connsiteX177" fmla="*/ 3120467 w 11269336"/>
              <a:gd name="connsiteY177" fmla="*/ 2128281 h 2323145"/>
              <a:gd name="connsiteX178" fmla="*/ 3116175 w 11269336"/>
              <a:gd name="connsiteY178" fmla="*/ 2131633 h 2323145"/>
              <a:gd name="connsiteX179" fmla="*/ 3103685 w 11269336"/>
              <a:gd name="connsiteY179" fmla="*/ 2132814 h 2323145"/>
              <a:gd name="connsiteX180" fmla="*/ 3078794 w 11269336"/>
              <a:gd name="connsiteY180" fmla="*/ 2137935 h 2323145"/>
              <a:gd name="connsiteX181" fmla="*/ 3074407 w 11269336"/>
              <a:gd name="connsiteY181" fmla="*/ 2136274 h 2323145"/>
              <a:gd name="connsiteX182" fmla="*/ 3037285 w 11269336"/>
              <a:gd name="connsiteY182" fmla="*/ 2139919 h 2323145"/>
              <a:gd name="connsiteX183" fmla="*/ 3036901 w 11269336"/>
              <a:gd name="connsiteY183" fmla="*/ 2138726 h 2323145"/>
              <a:gd name="connsiteX184" fmla="*/ 3026996 w 11269336"/>
              <a:gd name="connsiteY184" fmla="*/ 2134322 h 2323145"/>
              <a:gd name="connsiteX185" fmla="*/ 3007772 w 11269336"/>
              <a:gd name="connsiteY185" fmla="*/ 2128742 h 2323145"/>
              <a:gd name="connsiteX186" fmla="*/ 2965030 w 11269336"/>
              <a:gd name="connsiteY186" fmla="*/ 2100494 h 2323145"/>
              <a:gd name="connsiteX187" fmla="*/ 2926342 w 11269336"/>
              <a:gd name="connsiteY187" fmla="*/ 2104155 h 2323145"/>
              <a:gd name="connsiteX188" fmla="*/ 2918608 w 11269336"/>
              <a:gd name="connsiteY188" fmla="*/ 2104215 h 2323145"/>
              <a:gd name="connsiteX189" fmla="*/ 2918475 w 11269336"/>
              <a:gd name="connsiteY189" fmla="*/ 2103937 h 2323145"/>
              <a:gd name="connsiteX190" fmla="*/ 2910360 w 11269336"/>
              <a:gd name="connsiteY190" fmla="*/ 2103444 h 2323145"/>
              <a:gd name="connsiteX191" fmla="*/ 2904507 w 11269336"/>
              <a:gd name="connsiteY191" fmla="*/ 2104326 h 2323145"/>
              <a:gd name="connsiteX192" fmla="*/ 2889503 w 11269336"/>
              <a:gd name="connsiteY192" fmla="*/ 2104443 h 2323145"/>
              <a:gd name="connsiteX193" fmla="*/ 2884480 w 11269336"/>
              <a:gd name="connsiteY193" fmla="*/ 2102626 h 2323145"/>
              <a:gd name="connsiteX194" fmla="*/ 2882689 w 11269336"/>
              <a:gd name="connsiteY194" fmla="*/ 2099228 h 2323145"/>
              <a:gd name="connsiteX195" fmla="*/ 2881291 w 11269336"/>
              <a:gd name="connsiteY195" fmla="*/ 2099618 h 2323145"/>
              <a:gd name="connsiteX196" fmla="*/ 2853979 w 11269336"/>
              <a:gd name="connsiteY196" fmla="*/ 2090388 h 2323145"/>
              <a:gd name="connsiteX197" fmla="*/ 2791790 w 11269336"/>
              <a:gd name="connsiteY197" fmla="*/ 2080332 h 2323145"/>
              <a:gd name="connsiteX198" fmla="*/ 2755844 w 11269336"/>
              <a:gd name="connsiteY198" fmla="*/ 2078874 h 2323145"/>
              <a:gd name="connsiteX199" fmla="*/ 2657742 w 11269336"/>
              <a:gd name="connsiteY199" fmla="*/ 2070179 h 2323145"/>
              <a:gd name="connsiteX200" fmla="*/ 2559549 w 11269336"/>
              <a:gd name="connsiteY200" fmla="*/ 2057873 h 2323145"/>
              <a:gd name="connsiteX201" fmla="*/ 2512054 w 11269336"/>
              <a:gd name="connsiteY201" fmla="*/ 2031671 h 2323145"/>
              <a:gd name="connsiteX202" fmla="*/ 2506437 w 11269336"/>
              <a:gd name="connsiteY202" fmla="*/ 2030918 h 2323145"/>
              <a:gd name="connsiteX203" fmla="*/ 2491752 w 11269336"/>
              <a:gd name="connsiteY203" fmla="*/ 2033906 h 2323145"/>
              <a:gd name="connsiteX204" fmla="*/ 2486338 w 11269336"/>
              <a:gd name="connsiteY204" fmla="*/ 2035862 h 2323145"/>
              <a:gd name="connsiteX205" fmla="*/ 2478186 w 11269336"/>
              <a:gd name="connsiteY205" fmla="*/ 2036953 h 2323145"/>
              <a:gd name="connsiteX206" fmla="*/ 2477950 w 11269336"/>
              <a:gd name="connsiteY206" fmla="*/ 2036715 h 2323145"/>
              <a:gd name="connsiteX207" fmla="*/ 2470381 w 11269336"/>
              <a:gd name="connsiteY207" fmla="*/ 2038256 h 2323145"/>
              <a:gd name="connsiteX208" fmla="*/ 2433781 w 11269336"/>
              <a:gd name="connsiteY208" fmla="*/ 2049140 h 2323145"/>
              <a:gd name="connsiteX209" fmla="*/ 2381172 w 11269336"/>
              <a:gd name="connsiteY209" fmla="*/ 2030645 h 2323145"/>
              <a:gd name="connsiteX210" fmla="*/ 2360198 w 11269336"/>
              <a:gd name="connsiteY210" fmla="*/ 2029059 h 2323145"/>
              <a:gd name="connsiteX211" fmla="*/ 2348815 w 11269336"/>
              <a:gd name="connsiteY211" fmla="*/ 2026798 h 2323145"/>
              <a:gd name="connsiteX212" fmla="*/ 2347988 w 11269336"/>
              <a:gd name="connsiteY212" fmla="*/ 2025745 h 2323145"/>
              <a:gd name="connsiteX213" fmla="*/ 2312920 w 11269336"/>
              <a:gd name="connsiteY213" fmla="*/ 2036311 h 2323145"/>
              <a:gd name="connsiteX214" fmla="*/ 2307986 w 11269336"/>
              <a:gd name="connsiteY214" fmla="*/ 2035583 h 2323145"/>
              <a:gd name="connsiteX215" fmla="*/ 2285481 w 11269336"/>
              <a:gd name="connsiteY215" fmla="*/ 2045197 h 2323145"/>
              <a:gd name="connsiteX216" fmla="*/ 2273666 w 11269336"/>
              <a:gd name="connsiteY216" fmla="*/ 2048710 h 2323145"/>
              <a:gd name="connsiteX217" fmla="*/ 2270719 w 11269336"/>
              <a:gd name="connsiteY217" fmla="*/ 2052702 h 2323145"/>
              <a:gd name="connsiteX218" fmla="*/ 2253080 w 11269336"/>
              <a:gd name="connsiteY218" fmla="*/ 2056363 h 2323145"/>
              <a:gd name="connsiteX219" fmla="*/ 2250906 w 11269336"/>
              <a:gd name="connsiteY219" fmla="*/ 2055654 h 2323145"/>
              <a:gd name="connsiteX220" fmla="*/ 2236905 w 11269336"/>
              <a:gd name="connsiteY220" fmla="*/ 2062882 h 2323145"/>
              <a:gd name="connsiteX221" fmla="*/ 2225830 w 11269336"/>
              <a:gd name="connsiteY221" fmla="*/ 2074027 h 2323145"/>
              <a:gd name="connsiteX222" fmla="*/ 2073776 w 11269336"/>
              <a:gd name="connsiteY222" fmla="*/ 2089244 h 2323145"/>
              <a:gd name="connsiteX223" fmla="*/ 1948256 w 11269336"/>
              <a:gd name="connsiteY223" fmla="*/ 2146616 h 2323145"/>
              <a:gd name="connsiteX224" fmla="*/ 1865582 w 11269336"/>
              <a:gd name="connsiteY224" fmla="*/ 2153738 h 2323145"/>
              <a:gd name="connsiteX225" fmla="*/ 1835210 w 11269336"/>
              <a:gd name="connsiteY225" fmla="*/ 2134244 h 2323145"/>
              <a:gd name="connsiteX226" fmla="*/ 1632661 w 11269336"/>
              <a:gd name="connsiteY226" fmla="*/ 2173882 h 2323145"/>
              <a:gd name="connsiteX227" fmla="*/ 1579590 w 11269336"/>
              <a:gd name="connsiteY227" fmla="*/ 2173680 h 2323145"/>
              <a:gd name="connsiteX228" fmla="*/ 1535601 w 11269336"/>
              <a:gd name="connsiteY228" fmla="*/ 2194590 h 2323145"/>
              <a:gd name="connsiteX229" fmla="*/ 1515594 w 11269336"/>
              <a:gd name="connsiteY229" fmla="*/ 2189622 h 2323145"/>
              <a:gd name="connsiteX230" fmla="*/ 1512113 w 11269336"/>
              <a:gd name="connsiteY230" fmla="*/ 2188534 h 2323145"/>
              <a:gd name="connsiteX231" fmla="*/ 1498838 w 11269336"/>
              <a:gd name="connsiteY231" fmla="*/ 2189213 h 2323145"/>
              <a:gd name="connsiteX232" fmla="*/ 1494279 w 11269336"/>
              <a:gd name="connsiteY232" fmla="*/ 2183112 h 2323145"/>
              <a:gd name="connsiteX233" fmla="*/ 1473714 w 11269336"/>
              <a:gd name="connsiteY233" fmla="*/ 2179625 h 2323145"/>
              <a:gd name="connsiteX234" fmla="*/ 1449503 w 11269336"/>
              <a:gd name="connsiteY234" fmla="*/ 2182633 h 2323145"/>
              <a:gd name="connsiteX235" fmla="*/ 1266687 w 11269336"/>
              <a:gd name="connsiteY235" fmla="*/ 2212688 h 2323145"/>
              <a:gd name="connsiteX236" fmla="*/ 1239614 w 11269336"/>
              <a:gd name="connsiteY236" fmla="*/ 2209727 h 2323145"/>
              <a:gd name="connsiteX237" fmla="*/ 1202436 w 11269336"/>
              <a:gd name="connsiteY237" fmla="*/ 2209817 h 2323145"/>
              <a:gd name="connsiteX238" fmla="*/ 1136097 w 11269336"/>
              <a:gd name="connsiteY238" fmla="*/ 2205112 h 2323145"/>
              <a:gd name="connsiteX239" fmla="*/ 988232 w 11269336"/>
              <a:gd name="connsiteY239" fmla="*/ 2235635 h 2323145"/>
              <a:gd name="connsiteX240" fmla="*/ 981959 w 11269336"/>
              <a:gd name="connsiteY240" fmla="*/ 2231607 h 2323145"/>
              <a:gd name="connsiteX241" fmla="*/ 938600 w 11269336"/>
              <a:gd name="connsiteY241" fmla="*/ 2238113 h 2323145"/>
              <a:gd name="connsiteX242" fmla="*/ 791788 w 11269336"/>
              <a:gd name="connsiteY242" fmla="*/ 2293224 h 2323145"/>
              <a:gd name="connsiteX243" fmla="*/ 706914 w 11269336"/>
              <a:gd name="connsiteY243" fmla="*/ 2305046 h 2323145"/>
              <a:gd name="connsiteX244" fmla="*/ 675971 w 11269336"/>
              <a:gd name="connsiteY244" fmla="*/ 2304030 h 2323145"/>
              <a:gd name="connsiteX245" fmla="*/ 624180 w 11269336"/>
              <a:gd name="connsiteY245" fmla="*/ 2302650 h 2323145"/>
              <a:gd name="connsiteX246" fmla="*/ 583453 w 11269336"/>
              <a:gd name="connsiteY246" fmla="*/ 2288788 h 2323145"/>
              <a:gd name="connsiteX247" fmla="*/ 540946 w 11269336"/>
              <a:gd name="connsiteY247" fmla="*/ 2292721 h 2323145"/>
              <a:gd name="connsiteX248" fmla="*/ 533680 w 11269336"/>
              <a:gd name="connsiteY248" fmla="*/ 2310233 h 2323145"/>
              <a:gd name="connsiteX249" fmla="*/ 487366 w 11269336"/>
              <a:gd name="connsiteY249" fmla="*/ 2309053 h 2323145"/>
              <a:gd name="connsiteX250" fmla="*/ 416820 w 11269336"/>
              <a:gd name="connsiteY250" fmla="*/ 2305443 h 2323145"/>
              <a:gd name="connsiteX251" fmla="*/ 376805 w 11269336"/>
              <a:gd name="connsiteY251" fmla="*/ 2307647 h 2323145"/>
              <a:gd name="connsiteX252" fmla="*/ 266777 w 11269336"/>
              <a:gd name="connsiteY252" fmla="*/ 2309012 h 2323145"/>
              <a:gd name="connsiteX253" fmla="*/ 156013 w 11269336"/>
              <a:gd name="connsiteY253" fmla="*/ 2306832 h 2323145"/>
              <a:gd name="connsiteX254" fmla="*/ 87258 w 11269336"/>
              <a:gd name="connsiteY254" fmla="*/ 2285511 h 2323145"/>
              <a:gd name="connsiteX255" fmla="*/ 23798 w 11269336"/>
              <a:gd name="connsiteY255" fmla="*/ 2281822 h 2323145"/>
              <a:gd name="connsiteX256" fmla="*/ 0 w 11269336"/>
              <a:gd name="connsiteY256" fmla="*/ 2285369 h 2323145"/>
              <a:gd name="connsiteX257" fmla="*/ 0 w 11269336"/>
              <a:gd name="connsiteY25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05765 w 11269336"/>
              <a:gd name="connsiteY146" fmla="*/ 2199902 h 2323145"/>
              <a:gd name="connsiteX147" fmla="*/ 4401354 w 11269336"/>
              <a:gd name="connsiteY147" fmla="*/ 2194745 h 2323145"/>
              <a:gd name="connsiteX148" fmla="*/ 4366646 w 11269336"/>
              <a:gd name="connsiteY148" fmla="*/ 2198564 h 2323145"/>
              <a:gd name="connsiteX149" fmla="*/ 4354009 w 11269336"/>
              <a:gd name="connsiteY149" fmla="*/ 2204984 h 2323145"/>
              <a:gd name="connsiteX150" fmla="*/ 4348284 w 11269336"/>
              <a:gd name="connsiteY150" fmla="*/ 2205270 h 2323145"/>
              <a:gd name="connsiteX151" fmla="*/ 4333906 w 11269336"/>
              <a:gd name="connsiteY151" fmla="*/ 2205251 h 2323145"/>
              <a:gd name="connsiteX152" fmla="*/ 4308819 w 11269336"/>
              <a:gd name="connsiteY152" fmla="*/ 2203822 h 2323145"/>
              <a:gd name="connsiteX153" fmla="*/ 4301210 w 11269336"/>
              <a:gd name="connsiteY153" fmla="*/ 2204456 h 2323145"/>
              <a:gd name="connsiteX154" fmla="*/ 4283095 w 11269336"/>
              <a:gd name="connsiteY154" fmla="*/ 2198177 h 2323145"/>
              <a:gd name="connsiteX155" fmla="*/ 4250119 w 11269336"/>
              <a:gd name="connsiteY155" fmla="*/ 2196342 h 2323145"/>
              <a:gd name="connsiteX156" fmla="*/ 4189203 w 11269336"/>
              <a:gd name="connsiteY156" fmla="*/ 2178994 h 2323145"/>
              <a:gd name="connsiteX157" fmla="*/ 4154035 w 11269336"/>
              <a:gd name="connsiteY157" fmla="*/ 2171950 h 2323145"/>
              <a:gd name="connsiteX158" fmla="*/ 4129569 w 11269336"/>
              <a:gd name="connsiteY158" fmla="*/ 2163850 h 2323145"/>
              <a:gd name="connsiteX159" fmla="*/ 4061250 w 11269336"/>
              <a:gd name="connsiteY159" fmla="*/ 2159236 h 2323145"/>
              <a:gd name="connsiteX160" fmla="*/ 3945480 w 11269336"/>
              <a:gd name="connsiteY160" fmla="*/ 2158279 h 2323145"/>
              <a:gd name="connsiteX161" fmla="*/ 3921468 w 11269336"/>
              <a:gd name="connsiteY161" fmla="*/ 2156588 h 2323145"/>
              <a:gd name="connsiteX162" fmla="*/ 3903348 w 11269336"/>
              <a:gd name="connsiteY162" fmla="*/ 2149220 h 2323145"/>
              <a:gd name="connsiteX163" fmla="*/ 3901342 w 11269336"/>
              <a:gd name="connsiteY163" fmla="*/ 2142355 h 2323145"/>
              <a:gd name="connsiteX164" fmla="*/ 3888539 w 11269336"/>
              <a:gd name="connsiteY164" fmla="*/ 2140476 h 2323145"/>
              <a:gd name="connsiteX165" fmla="*/ 3885662 w 11269336"/>
              <a:gd name="connsiteY165" fmla="*/ 2138740 h 2323145"/>
              <a:gd name="connsiteX166" fmla="*/ 3868627 w 11269336"/>
              <a:gd name="connsiteY166" fmla="*/ 2130023 h 2323145"/>
              <a:gd name="connsiteX167" fmla="*/ 3819177 w 11269336"/>
              <a:gd name="connsiteY167" fmla="*/ 2142111 h 2323145"/>
              <a:gd name="connsiteX168" fmla="*/ 3769100 w 11269336"/>
              <a:gd name="connsiteY168" fmla="*/ 2131731 h 2323145"/>
              <a:gd name="connsiteX169" fmla="*/ 3562752 w 11269336"/>
              <a:gd name="connsiteY169" fmla="*/ 2131785 h 2323145"/>
              <a:gd name="connsiteX170" fmla="*/ 3541402 w 11269336"/>
              <a:gd name="connsiteY170" fmla="*/ 2106821 h 2323145"/>
              <a:gd name="connsiteX171" fmla="*/ 3365341 w 11269336"/>
              <a:gd name="connsiteY171" fmla="*/ 2077638 h 2323145"/>
              <a:gd name="connsiteX172" fmla="*/ 3170922 w 11269336"/>
              <a:gd name="connsiteY172" fmla="*/ 2115957 h 2323145"/>
              <a:gd name="connsiteX173" fmla="*/ 3156256 w 11269336"/>
              <a:gd name="connsiteY173" fmla="*/ 2124773 h 2323145"/>
              <a:gd name="connsiteX174" fmla="*/ 3140298 w 11269336"/>
              <a:gd name="connsiteY174" fmla="*/ 2129182 h 2323145"/>
              <a:gd name="connsiteX175" fmla="*/ 3138514 w 11269336"/>
              <a:gd name="connsiteY175" fmla="*/ 2128069 h 2323145"/>
              <a:gd name="connsiteX176" fmla="*/ 3120467 w 11269336"/>
              <a:gd name="connsiteY176" fmla="*/ 2128281 h 2323145"/>
              <a:gd name="connsiteX177" fmla="*/ 3116175 w 11269336"/>
              <a:gd name="connsiteY177" fmla="*/ 2131633 h 2323145"/>
              <a:gd name="connsiteX178" fmla="*/ 3103685 w 11269336"/>
              <a:gd name="connsiteY178" fmla="*/ 2132814 h 2323145"/>
              <a:gd name="connsiteX179" fmla="*/ 3078794 w 11269336"/>
              <a:gd name="connsiteY179" fmla="*/ 2137935 h 2323145"/>
              <a:gd name="connsiteX180" fmla="*/ 3074407 w 11269336"/>
              <a:gd name="connsiteY180" fmla="*/ 2136274 h 2323145"/>
              <a:gd name="connsiteX181" fmla="*/ 3037285 w 11269336"/>
              <a:gd name="connsiteY181" fmla="*/ 2139919 h 2323145"/>
              <a:gd name="connsiteX182" fmla="*/ 3036901 w 11269336"/>
              <a:gd name="connsiteY182" fmla="*/ 2138726 h 2323145"/>
              <a:gd name="connsiteX183" fmla="*/ 3026996 w 11269336"/>
              <a:gd name="connsiteY183" fmla="*/ 2134322 h 2323145"/>
              <a:gd name="connsiteX184" fmla="*/ 3007772 w 11269336"/>
              <a:gd name="connsiteY184" fmla="*/ 2128742 h 2323145"/>
              <a:gd name="connsiteX185" fmla="*/ 2965030 w 11269336"/>
              <a:gd name="connsiteY185" fmla="*/ 2100494 h 2323145"/>
              <a:gd name="connsiteX186" fmla="*/ 2926342 w 11269336"/>
              <a:gd name="connsiteY186" fmla="*/ 2104155 h 2323145"/>
              <a:gd name="connsiteX187" fmla="*/ 2918608 w 11269336"/>
              <a:gd name="connsiteY187" fmla="*/ 2104215 h 2323145"/>
              <a:gd name="connsiteX188" fmla="*/ 2918475 w 11269336"/>
              <a:gd name="connsiteY188" fmla="*/ 2103937 h 2323145"/>
              <a:gd name="connsiteX189" fmla="*/ 2910360 w 11269336"/>
              <a:gd name="connsiteY189" fmla="*/ 2103444 h 2323145"/>
              <a:gd name="connsiteX190" fmla="*/ 2904507 w 11269336"/>
              <a:gd name="connsiteY190" fmla="*/ 2104326 h 2323145"/>
              <a:gd name="connsiteX191" fmla="*/ 2889503 w 11269336"/>
              <a:gd name="connsiteY191" fmla="*/ 2104443 h 2323145"/>
              <a:gd name="connsiteX192" fmla="*/ 2884480 w 11269336"/>
              <a:gd name="connsiteY192" fmla="*/ 2102626 h 2323145"/>
              <a:gd name="connsiteX193" fmla="*/ 2882689 w 11269336"/>
              <a:gd name="connsiteY193" fmla="*/ 2099228 h 2323145"/>
              <a:gd name="connsiteX194" fmla="*/ 2881291 w 11269336"/>
              <a:gd name="connsiteY194" fmla="*/ 2099618 h 2323145"/>
              <a:gd name="connsiteX195" fmla="*/ 2853979 w 11269336"/>
              <a:gd name="connsiteY195" fmla="*/ 2090388 h 2323145"/>
              <a:gd name="connsiteX196" fmla="*/ 2791790 w 11269336"/>
              <a:gd name="connsiteY196" fmla="*/ 2080332 h 2323145"/>
              <a:gd name="connsiteX197" fmla="*/ 2755844 w 11269336"/>
              <a:gd name="connsiteY197" fmla="*/ 2078874 h 2323145"/>
              <a:gd name="connsiteX198" fmla="*/ 2657742 w 11269336"/>
              <a:gd name="connsiteY198" fmla="*/ 2070179 h 2323145"/>
              <a:gd name="connsiteX199" fmla="*/ 2559549 w 11269336"/>
              <a:gd name="connsiteY199" fmla="*/ 2057873 h 2323145"/>
              <a:gd name="connsiteX200" fmla="*/ 2512054 w 11269336"/>
              <a:gd name="connsiteY200" fmla="*/ 2031671 h 2323145"/>
              <a:gd name="connsiteX201" fmla="*/ 2506437 w 11269336"/>
              <a:gd name="connsiteY201" fmla="*/ 2030918 h 2323145"/>
              <a:gd name="connsiteX202" fmla="*/ 2491752 w 11269336"/>
              <a:gd name="connsiteY202" fmla="*/ 2033906 h 2323145"/>
              <a:gd name="connsiteX203" fmla="*/ 2486338 w 11269336"/>
              <a:gd name="connsiteY203" fmla="*/ 2035862 h 2323145"/>
              <a:gd name="connsiteX204" fmla="*/ 2478186 w 11269336"/>
              <a:gd name="connsiteY204" fmla="*/ 2036953 h 2323145"/>
              <a:gd name="connsiteX205" fmla="*/ 2477950 w 11269336"/>
              <a:gd name="connsiteY205" fmla="*/ 2036715 h 2323145"/>
              <a:gd name="connsiteX206" fmla="*/ 2470381 w 11269336"/>
              <a:gd name="connsiteY206" fmla="*/ 2038256 h 2323145"/>
              <a:gd name="connsiteX207" fmla="*/ 2433781 w 11269336"/>
              <a:gd name="connsiteY207" fmla="*/ 2049140 h 2323145"/>
              <a:gd name="connsiteX208" fmla="*/ 2381172 w 11269336"/>
              <a:gd name="connsiteY208" fmla="*/ 2030645 h 2323145"/>
              <a:gd name="connsiteX209" fmla="*/ 2360198 w 11269336"/>
              <a:gd name="connsiteY209" fmla="*/ 2029059 h 2323145"/>
              <a:gd name="connsiteX210" fmla="*/ 2348815 w 11269336"/>
              <a:gd name="connsiteY210" fmla="*/ 2026798 h 2323145"/>
              <a:gd name="connsiteX211" fmla="*/ 2347988 w 11269336"/>
              <a:gd name="connsiteY211" fmla="*/ 2025745 h 2323145"/>
              <a:gd name="connsiteX212" fmla="*/ 2312920 w 11269336"/>
              <a:gd name="connsiteY212" fmla="*/ 2036311 h 2323145"/>
              <a:gd name="connsiteX213" fmla="*/ 2307986 w 11269336"/>
              <a:gd name="connsiteY213" fmla="*/ 2035583 h 2323145"/>
              <a:gd name="connsiteX214" fmla="*/ 2285481 w 11269336"/>
              <a:gd name="connsiteY214" fmla="*/ 2045197 h 2323145"/>
              <a:gd name="connsiteX215" fmla="*/ 2273666 w 11269336"/>
              <a:gd name="connsiteY215" fmla="*/ 2048710 h 2323145"/>
              <a:gd name="connsiteX216" fmla="*/ 2270719 w 11269336"/>
              <a:gd name="connsiteY216" fmla="*/ 2052702 h 2323145"/>
              <a:gd name="connsiteX217" fmla="*/ 2253080 w 11269336"/>
              <a:gd name="connsiteY217" fmla="*/ 2056363 h 2323145"/>
              <a:gd name="connsiteX218" fmla="*/ 2250906 w 11269336"/>
              <a:gd name="connsiteY218" fmla="*/ 2055654 h 2323145"/>
              <a:gd name="connsiteX219" fmla="*/ 2236905 w 11269336"/>
              <a:gd name="connsiteY219" fmla="*/ 2062882 h 2323145"/>
              <a:gd name="connsiteX220" fmla="*/ 2225830 w 11269336"/>
              <a:gd name="connsiteY220" fmla="*/ 2074027 h 2323145"/>
              <a:gd name="connsiteX221" fmla="*/ 2073776 w 11269336"/>
              <a:gd name="connsiteY221" fmla="*/ 2089244 h 2323145"/>
              <a:gd name="connsiteX222" fmla="*/ 1948256 w 11269336"/>
              <a:gd name="connsiteY222" fmla="*/ 2146616 h 2323145"/>
              <a:gd name="connsiteX223" fmla="*/ 1865582 w 11269336"/>
              <a:gd name="connsiteY223" fmla="*/ 2153738 h 2323145"/>
              <a:gd name="connsiteX224" fmla="*/ 1835210 w 11269336"/>
              <a:gd name="connsiteY224" fmla="*/ 2134244 h 2323145"/>
              <a:gd name="connsiteX225" fmla="*/ 1632661 w 11269336"/>
              <a:gd name="connsiteY225" fmla="*/ 2173882 h 2323145"/>
              <a:gd name="connsiteX226" fmla="*/ 1579590 w 11269336"/>
              <a:gd name="connsiteY226" fmla="*/ 2173680 h 2323145"/>
              <a:gd name="connsiteX227" fmla="*/ 1535601 w 11269336"/>
              <a:gd name="connsiteY227" fmla="*/ 2194590 h 2323145"/>
              <a:gd name="connsiteX228" fmla="*/ 1515594 w 11269336"/>
              <a:gd name="connsiteY228" fmla="*/ 2189622 h 2323145"/>
              <a:gd name="connsiteX229" fmla="*/ 1512113 w 11269336"/>
              <a:gd name="connsiteY229" fmla="*/ 2188534 h 2323145"/>
              <a:gd name="connsiteX230" fmla="*/ 1498838 w 11269336"/>
              <a:gd name="connsiteY230" fmla="*/ 2189213 h 2323145"/>
              <a:gd name="connsiteX231" fmla="*/ 1494279 w 11269336"/>
              <a:gd name="connsiteY231" fmla="*/ 2183112 h 2323145"/>
              <a:gd name="connsiteX232" fmla="*/ 1473714 w 11269336"/>
              <a:gd name="connsiteY232" fmla="*/ 2179625 h 2323145"/>
              <a:gd name="connsiteX233" fmla="*/ 1449503 w 11269336"/>
              <a:gd name="connsiteY233" fmla="*/ 2182633 h 2323145"/>
              <a:gd name="connsiteX234" fmla="*/ 1266687 w 11269336"/>
              <a:gd name="connsiteY234" fmla="*/ 2212688 h 2323145"/>
              <a:gd name="connsiteX235" fmla="*/ 1239614 w 11269336"/>
              <a:gd name="connsiteY235" fmla="*/ 2209727 h 2323145"/>
              <a:gd name="connsiteX236" fmla="*/ 1202436 w 11269336"/>
              <a:gd name="connsiteY236" fmla="*/ 2209817 h 2323145"/>
              <a:gd name="connsiteX237" fmla="*/ 1136097 w 11269336"/>
              <a:gd name="connsiteY237" fmla="*/ 2205112 h 2323145"/>
              <a:gd name="connsiteX238" fmla="*/ 988232 w 11269336"/>
              <a:gd name="connsiteY238" fmla="*/ 2235635 h 2323145"/>
              <a:gd name="connsiteX239" fmla="*/ 981959 w 11269336"/>
              <a:gd name="connsiteY239" fmla="*/ 2231607 h 2323145"/>
              <a:gd name="connsiteX240" fmla="*/ 938600 w 11269336"/>
              <a:gd name="connsiteY240" fmla="*/ 2238113 h 2323145"/>
              <a:gd name="connsiteX241" fmla="*/ 791788 w 11269336"/>
              <a:gd name="connsiteY241" fmla="*/ 2293224 h 2323145"/>
              <a:gd name="connsiteX242" fmla="*/ 706914 w 11269336"/>
              <a:gd name="connsiteY242" fmla="*/ 2305046 h 2323145"/>
              <a:gd name="connsiteX243" fmla="*/ 675971 w 11269336"/>
              <a:gd name="connsiteY243" fmla="*/ 2304030 h 2323145"/>
              <a:gd name="connsiteX244" fmla="*/ 624180 w 11269336"/>
              <a:gd name="connsiteY244" fmla="*/ 2302650 h 2323145"/>
              <a:gd name="connsiteX245" fmla="*/ 583453 w 11269336"/>
              <a:gd name="connsiteY245" fmla="*/ 2288788 h 2323145"/>
              <a:gd name="connsiteX246" fmla="*/ 540946 w 11269336"/>
              <a:gd name="connsiteY246" fmla="*/ 2292721 h 2323145"/>
              <a:gd name="connsiteX247" fmla="*/ 533680 w 11269336"/>
              <a:gd name="connsiteY247" fmla="*/ 2310233 h 2323145"/>
              <a:gd name="connsiteX248" fmla="*/ 487366 w 11269336"/>
              <a:gd name="connsiteY248" fmla="*/ 2309053 h 2323145"/>
              <a:gd name="connsiteX249" fmla="*/ 416820 w 11269336"/>
              <a:gd name="connsiteY249" fmla="*/ 2305443 h 2323145"/>
              <a:gd name="connsiteX250" fmla="*/ 376805 w 11269336"/>
              <a:gd name="connsiteY250" fmla="*/ 2307647 h 2323145"/>
              <a:gd name="connsiteX251" fmla="*/ 266777 w 11269336"/>
              <a:gd name="connsiteY251" fmla="*/ 2309012 h 2323145"/>
              <a:gd name="connsiteX252" fmla="*/ 156013 w 11269336"/>
              <a:gd name="connsiteY252" fmla="*/ 2306832 h 2323145"/>
              <a:gd name="connsiteX253" fmla="*/ 87258 w 11269336"/>
              <a:gd name="connsiteY253" fmla="*/ 2285511 h 2323145"/>
              <a:gd name="connsiteX254" fmla="*/ 23798 w 11269336"/>
              <a:gd name="connsiteY254" fmla="*/ 2281822 h 2323145"/>
              <a:gd name="connsiteX255" fmla="*/ 0 w 11269336"/>
              <a:gd name="connsiteY255" fmla="*/ 2285369 h 2323145"/>
              <a:gd name="connsiteX256" fmla="*/ 0 w 11269336"/>
              <a:gd name="connsiteY25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05765 w 11269336"/>
              <a:gd name="connsiteY145" fmla="*/ 2199902 h 2323145"/>
              <a:gd name="connsiteX146" fmla="*/ 4401354 w 11269336"/>
              <a:gd name="connsiteY146" fmla="*/ 2194745 h 2323145"/>
              <a:gd name="connsiteX147" fmla="*/ 4366646 w 11269336"/>
              <a:gd name="connsiteY147" fmla="*/ 2198564 h 2323145"/>
              <a:gd name="connsiteX148" fmla="*/ 4354009 w 11269336"/>
              <a:gd name="connsiteY148" fmla="*/ 2204984 h 2323145"/>
              <a:gd name="connsiteX149" fmla="*/ 4348284 w 11269336"/>
              <a:gd name="connsiteY149" fmla="*/ 2205270 h 2323145"/>
              <a:gd name="connsiteX150" fmla="*/ 4333906 w 11269336"/>
              <a:gd name="connsiteY150" fmla="*/ 2205251 h 2323145"/>
              <a:gd name="connsiteX151" fmla="*/ 4308819 w 11269336"/>
              <a:gd name="connsiteY151" fmla="*/ 2203822 h 2323145"/>
              <a:gd name="connsiteX152" fmla="*/ 4301210 w 11269336"/>
              <a:gd name="connsiteY152" fmla="*/ 2204456 h 2323145"/>
              <a:gd name="connsiteX153" fmla="*/ 4283095 w 11269336"/>
              <a:gd name="connsiteY153" fmla="*/ 2198177 h 2323145"/>
              <a:gd name="connsiteX154" fmla="*/ 4250119 w 11269336"/>
              <a:gd name="connsiteY154" fmla="*/ 2196342 h 2323145"/>
              <a:gd name="connsiteX155" fmla="*/ 4189203 w 11269336"/>
              <a:gd name="connsiteY155" fmla="*/ 2178994 h 2323145"/>
              <a:gd name="connsiteX156" fmla="*/ 4154035 w 11269336"/>
              <a:gd name="connsiteY156" fmla="*/ 2171950 h 2323145"/>
              <a:gd name="connsiteX157" fmla="*/ 4129569 w 11269336"/>
              <a:gd name="connsiteY157" fmla="*/ 2163850 h 2323145"/>
              <a:gd name="connsiteX158" fmla="*/ 4061250 w 11269336"/>
              <a:gd name="connsiteY158" fmla="*/ 2159236 h 2323145"/>
              <a:gd name="connsiteX159" fmla="*/ 3945480 w 11269336"/>
              <a:gd name="connsiteY159" fmla="*/ 2158279 h 2323145"/>
              <a:gd name="connsiteX160" fmla="*/ 3921468 w 11269336"/>
              <a:gd name="connsiteY160" fmla="*/ 2156588 h 2323145"/>
              <a:gd name="connsiteX161" fmla="*/ 3903348 w 11269336"/>
              <a:gd name="connsiteY161" fmla="*/ 2149220 h 2323145"/>
              <a:gd name="connsiteX162" fmla="*/ 3901342 w 11269336"/>
              <a:gd name="connsiteY162" fmla="*/ 2142355 h 2323145"/>
              <a:gd name="connsiteX163" fmla="*/ 3888539 w 11269336"/>
              <a:gd name="connsiteY163" fmla="*/ 2140476 h 2323145"/>
              <a:gd name="connsiteX164" fmla="*/ 3885662 w 11269336"/>
              <a:gd name="connsiteY164" fmla="*/ 2138740 h 2323145"/>
              <a:gd name="connsiteX165" fmla="*/ 3868627 w 11269336"/>
              <a:gd name="connsiteY165" fmla="*/ 2130023 h 2323145"/>
              <a:gd name="connsiteX166" fmla="*/ 3819177 w 11269336"/>
              <a:gd name="connsiteY166" fmla="*/ 2142111 h 2323145"/>
              <a:gd name="connsiteX167" fmla="*/ 3769100 w 11269336"/>
              <a:gd name="connsiteY167" fmla="*/ 2131731 h 2323145"/>
              <a:gd name="connsiteX168" fmla="*/ 3562752 w 11269336"/>
              <a:gd name="connsiteY168" fmla="*/ 2131785 h 2323145"/>
              <a:gd name="connsiteX169" fmla="*/ 3541402 w 11269336"/>
              <a:gd name="connsiteY169" fmla="*/ 2106821 h 2323145"/>
              <a:gd name="connsiteX170" fmla="*/ 3365341 w 11269336"/>
              <a:gd name="connsiteY170" fmla="*/ 2077638 h 2323145"/>
              <a:gd name="connsiteX171" fmla="*/ 3170922 w 11269336"/>
              <a:gd name="connsiteY171" fmla="*/ 2115957 h 2323145"/>
              <a:gd name="connsiteX172" fmla="*/ 3156256 w 11269336"/>
              <a:gd name="connsiteY172" fmla="*/ 2124773 h 2323145"/>
              <a:gd name="connsiteX173" fmla="*/ 3140298 w 11269336"/>
              <a:gd name="connsiteY173" fmla="*/ 2129182 h 2323145"/>
              <a:gd name="connsiteX174" fmla="*/ 3138514 w 11269336"/>
              <a:gd name="connsiteY174" fmla="*/ 2128069 h 2323145"/>
              <a:gd name="connsiteX175" fmla="*/ 3120467 w 11269336"/>
              <a:gd name="connsiteY175" fmla="*/ 2128281 h 2323145"/>
              <a:gd name="connsiteX176" fmla="*/ 3116175 w 11269336"/>
              <a:gd name="connsiteY176" fmla="*/ 2131633 h 2323145"/>
              <a:gd name="connsiteX177" fmla="*/ 3103685 w 11269336"/>
              <a:gd name="connsiteY177" fmla="*/ 2132814 h 2323145"/>
              <a:gd name="connsiteX178" fmla="*/ 3078794 w 11269336"/>
              <a:gd name="connsiteY178" fmla="*/ 2137935 h 2323145"/>
              <a:gd name="connsiteX179" fmla="*/ 3074407 w 11269336"/>
              <a:gd name="connsiteY179" fmla="*/ 2136274 h 2323145"/>
              <a:gd name="connsiteX180" fmla="*/ 3037285 w 11269336"/>
              <a:gd name="connsiteY180" fmla="*/ 2139919 h 2323145"/>
              <a:gd name="connsiteX181" fmla="*/ 3036901 w 11269336"/>
              <a:gd name="connsiteY181" fmla="*/ 2138726 h 2323145"/>
              <a:gd name="connsiteX182" fmla="*/ 3026996 w 11269336"/>
              <a:gd name="connsiteY182" fmla="*/ 2134322 h 2323145"/>
              <a:gd name="connsiteX183" fmla="*/ 3007772 w 11269336"/>
              <a:gd name="connsiteY183" fmla="*/ 2128742 h 2323145"/>
              <a:gd name="connsiteX184" fmla="*/ 2965030 w 11269336"/>
              <a:gd name="connsiteY184" fmla="*/ 2100494 h 2323145"/>
              <a:gd name="connsiteX185" fmla="*/ 2926342 w 11269336"/>
              <a:gd name="connsiteY185" fmla="*/ 2104155 h 2323145"/>
              <a:gd name="connsiteX186" fmla="*/ 2918608 w 11269336"/>
              <a:gd name="connsiteY186" fmla="*/ 2104215 h 2323145"/>
              <a:gd name="connsiteX187" fmla="*/ 2918475 w 11269336"/>
              <a:gd name="connsiteY187" fmla="*/ 2103937 h 2323145"/>
              <a:gd name="connsiteX188" fmla="*/ 2910360 w 11269336"/>
              <a:gd name="connsiteY188" fmla="*/ 2103444 h 2323145"/>
              <a:gd name="connsiteX189" fmla="*/ 2904507 w 11269336"/>
              <a:gd name="connsiteY189" fmla="*/ 2104326 h 2323145"/>
              <a:gd name="connsiteX190" fmla="*/ 2889503 w 11269336"/>
              <a:gd name="connsiteY190" fmla="*/ 2104443 h 2323145"/>
              <a:gd name="connsiteX191" fmla="*/ 2884480 w 11269336"/>
              <a:gd name="connsiteY191" fmla="*/ 2102626 h 2323145"/>
              <a:gd name="connsiteX192" fmla="*/ 2882689 w 11269336"/>
              <a:gd name="connsiteY192" fmla="*/ 2099228 h 2323145"/>
              <a:gd name="connsiteX193" fmla="*/ 2881291 w 11269336"/>
              <a:gd name="connsiteY193" fmla="*/ 2099618 h 2323145"/>
              <a:gd name="connsiteX194" fmla="*/ 2853979 w 11269336"/>
              <a:gd name="connsiteY194" fmla="*/ 2090388 h 2323145"/>
              <a:gd name="connsiteX195" fmla="*/ 2791790 w 11269336"/>
              <a:gd name="connsiteY195" fmla="*/ 2080332 h 2323145"/>
              <a:gd name="connsiteX196" fmla="*/ 2755844 w 11269336"/>
              <a:gd name="connsiteY196" fmla="*/ 2078874 h 2323145"/>
              <a:gd name="connsiteX197" fmla="*/ 2657742 w 11269336"/>
              <a:gd name="connsiteY197" fmla="*/ 2070179 h 2323145"/>
              <a:gd name="connsiteX198" fmla="*/ 2559549 w 11269336"/>
              <a:gd name="connsiteY198" fmla="*/ 2057873 h 2323145"/>
              <a:gd name="connsiteX199" fmla="*/ 2512054 w 11269336"/>
              <a:gd name="connsiteY199" fmla="*/ 2031671 h 2323145"/>
              <a:gd name="connsiteX200" fmla="*/ 2506437 w 11269336"/>
              <a:gd name="connsiteY200" fmla="*/ 2030918 h 2323145"/>
              <a:gd name="connsiteX201" fmla="*/ 2491752 w 11269336"/>
              <a:gd name="connsiteY201" fmla="*/ 2033906 h 2323145"/>
              <a:gd name="connsiteX202" fmla="*/ 2486338 w 11269336"/>
              <a:gd name="connsiteY202" fmla="*/ 2035862 h 2323145"/>
              <a:gd name="connsiteX203" fmla="*/ 2478186 w 11269336"/>
              <a:gd name="connsiteY203" fmla="*/ 2036953 h 2323145"/>
              <a:gd name="connsiteX204" fmla="*/ 2477950 w 11269336"/>
              <a:gd name="connsiteY204" fmla="*/ 2036715 h 2323145"/>
              <a:gd name="connsiteX205" fmla="*/ 2470381 w 11269336"/>
              <a:gd name="connsiteY205" fmla="*/ 2038256 h 2323145"/>
              <a:gd name="connsiteX206" fmla="*/ 2433781 w 11269336"/>
              <a:gd name="connsiteY206" fmla="*/ 2049140 h 2323145"/>
              <a:gd name="connsiteX207" fmla="*/ 2381172 w 11269336"/>
              <a:gd name="connsiteY207" fmla="*/ 2030645 h 2323145"/>
              <a:gd name="connsiteX208" fmla="*/ 2360198 w 11269336"/>
              <a:gd name="connsiteY208" fmla="*/ 2029059 h 2323145"/>
              <a:gd name="connsiteX209" fmla="*/ 2348815 w 11269336"/>
              <a:gd name="connsiteY209" fmla="*/ 2026798 h 2323145"/>
              <a:gd name="connsiteX210" fmla="*/ 2347988 w 11269336"/>
              <a:gd name="connsiteY210" fmla="*/ 2025745 h 2323145"/>
              <a:gd name="connsiteX211" fmla="*/ 2312920 w 11269336"/>
              <a:gd name="connsiteY211" fmla="*/ 2036311 h 2323145"/>
              <a:gd name="connsiteX212" fmla="*/ 2307986 w 11269336"/>
              <a:gd name="connsiteY212" fmla="*/ 2035583 h 2323145"/>
              <a:gd name="connsiteX213" fmla="*/ 2285481 w 11269336"/>
              <a:gd name="connsiteY213" fmla="*/ 2045197 h 2323145"/>
              <a:gd name="connsiteX214" fmla="*/ 2273666 w 11269336"/>
              <a:gd name="connsiteY214" fmla="*/ 2048710 h 2323145"/>
              <a:gd name="connsiteX215" fmla="*/ 2270719 w 11269336"/>
              <a:gd name="connsiteY215" fmla="*/ 2052702 h 2323145"/>
              <a:gd name="connsiteX216" fmla="*/ 2253080 w 11269336"/>
              <a:gd name="connsiteY216" fmla="*/ 2056363 h 2323145"/>
              <a:gd name="connsiteX217" fmla="*/ 2250906 w 11269336"/>
              <a:gd name="connsiteY217" fmla="*/ 2055654 h 2323145"/>
              <a:gd name="connsiteX218" fmla="*/ 2236905 w 11269336"/>
              <a:gd name="connsiteY218" fmla="*/ 2062882 h 2323145"/>
              <a:gd name="connsiteX219" fmla="*/ 2225830 w 11269336"/>
              <a:gd name="connsiteY219" fmla="*/ 2074027 h 2323145"/>
              <a:gd name="connsiteX220" fmla="*/ 2073776 w 11269336"/>
              <a:gd name="connsiteY220" fmla="*/ 2089244 h 2323145"/>
              <a:gd name="connsiteX221" fmla="*/ 1948256 w 11269336"/>
              <a:gd name="connsiteY221" fmla="*/ 2146616 h 2323145"/>
              <a:gd name="connsiteX222" fmla="*/ 1865582 w 11269336"/>
              <a:gd name="connsiteY222" fmla="*/ 2153738 h 2323145"/>
              <a:gd name="connsiteX223" fmla="*/ 1835210 w 11269336"/>
              <a:gd name="connsiteY223" fmla="*/ 2134244 h 2323145"/>
              <a:gd name="connsiteX224" fmla="*/ 1632661 w 11269336"/>
              <a:gd name="connsiteY224" fmla="*/ 2173882 h 2323145"/>
              <a:gd name="connsiteX225" fmla="*/ 1579590 w 11269336"/>
              <a:gd name="connsiteY225" fmla="*/ 2173680 h 2323145"/>
              <a:gd name="connsiteX226" fmla="*/ 1535601 w 11269336"/>
              <a:gd name="connsiteY226" fmla="*/ 2194590 h 2323145"/>
              <a:gd name="connsiteX227" fmla="*/ 1515594 w 11269336"/>
              <a:gd name="connsiteY227" fmla="*/ 2189622 h 2323145"/>
              <a:gd name="connsiteX228" fmla="*/ 1512113 w 11269336"/>
              <a:gd name="connsiteY228" fmla="*/ 2188534 h 2323145"/>
              <a:gd name="connsiteX229" fmla="*/ 1498838 w 11269336"/>
              <a:gd name="connsiteY229" fmla="*/ 2189213 h 2323145"/>
              <a:gd name="connsiteX230" fmla="*/ 1494279 w 11269336"/>
              <a:gd name="connsiteY230" fmla="*/ 2183112 h 2323145"/>
              <a:gd name="connsiteX231" fmla="*/ 1473714 w 11269336"/>
              <a:gd name="connsiteY231" fmla="*/ 2179625 h 2323145"/>
              <a:gd name="connsiteX232" fmla="*/ 1449503 w 11269336"/>
              <a:gd name="connsiteY232" fmla="*/ 2182633 h 2323145"/>
              <a:gd name="connsiteX233" fmla="*/ 1266687 w 11269336"/>
              <a:gd name="connsiteY233" fmla="*/ 2212688 h 2323145"/>
              <a:gd name="connsiteX234" fmla="*/ 1239614 w 11269336"/>
              <a:gd name="connsiteY234" fmla="*/ 2209727 h 2323145"/>
              <a:gd name="connsiteX235" fmla="*/ 1202436 w 11269336"/>
              <a:gd name="connsiteY235" fmla="*/ 2209817 h 2323145"/>
              <a:gd name="connsiteX236" fmla="*/ 1136097 w 11269336"/>
              <a:gd name="connsiteY236" fmla="*/ 2205112 h 2323145"/>
              <a:gd name="connsiteX237" fmla="*/ 988232 w 11269336"/>
              <a:gd name="connsiteY237" fmla="*/ 2235635 h 2323145"/>
              <a:gd name="connsiteX238" fmla="*/ 981959 w 11269336"/>
              <a:gd name="connsiteY238" fmla="*/ 2231607 h 2323145"/>
              <a:gd name="connsiteX239" fmla="*/ 938600 w 11269336"/>
              <a:gd name="connsiteY239" fmla="*/ 2238113 h 2323145"/>
              <a:gd name="connsiteX240" fmla="*/ 791788 w 11269336"/>
              <a:gd name="connsiteY240" fmla="*/ 2293224 h 2323145"/>
              <a:gd name="connsiteX241" fmla="*/ 706914 w 11269336"/>
              <a:gd name="connsiteY241" fmla="*/ 2305046 h 2323145"/>
              <a:gd name="connsiteX242" fmla="*/ 675971 w 11269336"/>
              <a:gd name="connsiteY242" fmla="*/ 2304030 h 2323145"/>
              <a:gd name="connsiteX243" fmla="*/ 624180 w 11269336"/>
              <a:gd name="connsiteY243" fmla="*/ 2302650 h 2323145"/>
              <a:gd name="connsiteX244" fmla="*/ 583453 w 11269336"/>
              <a:gd name="connsiteY244" fmla="*/ 2288788 h 2323145"/>
              <a:gd name="connsiteX245" fmla="*/ 540946 w 11269336"/>
              <a:gd name="connsiteY245" fmla="*/ 2292721 h 2323145"/>
              <a:gd name="connsiteX246" fmla="*/ 533680 w 11269336"/>
              <a:gd name="connsiteY246" fmla="*/ 2310233 h 2323145"/>
              <a:gd name="connsiteX247" fmla="*/ 487366 w 11269336"/>
              <a:gd name="connsiteY247" fmla="*/ 2309053 h 2323145"/>
              <a:gd name="connsiteX248" fmla="*/ 416820 w 11269336"/>
              <a:gd name="connsiteY248" fmla="*/ 2305443 h 2323145"/>
              <a:gd name="connsiteX249" fmla="*/ 376805 w 11269336"/>
              <a:gd name="connsiteY249" fmla="*/ 2307647 h 2323145"/>
              <a:gd name="connsiteX250" fmla="*/ 266777 w 11269336"/>
              <a:gd name="connsiteY250" fmla="*/ 2309012 h 2323145"/>
              <a:gd name="connsiteX251" fmla="*/ 156013 w 11269336"/>
              <a:gd name="connsiteY251" fmla="*/ 2306832 h 2323145"/>
              <a:gd name="connsiteX252" fmla="*/ 87258 w 11269336"/>
              <a:gd name="connsiteY252" fmla="*/ 2285511 h 2323145"/>
              <a:gd name="connsiteX253" fmla="*/ 23798 w 11269336"/>
              <a:gd name="connsiteY253" fmla="*/ 2281822 h 2323145"/>
              <a:gd name="connsiteX254" fmla="*/ 0 w 11269336"/>
              <a:gd name="connsiteY254" fmla="*/ 2285369 h 2323145"/>
              <a:gd name="connsiteX255" fmla="*/ 0 w 11269336"/>
              <a:gd name="connsiteY25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05765 w 11269336"/>
              <a:gd name="connsiteY144" fmla="*/ 2199902 h 2323145"/>
              <a:gd name="connsiteX145" fmla="*/ 4401354 w 11269336"/>
              <a:gd name="connsiteY145" fmla="*/ 2194745 h 2323145"/>
              <a:gd name="connsiteX146" fmla="*/ 4366646 w 11269336"/>
              <a:gd name="connsiteY146" fmla="*/ 2198564 h 2323145"/>
              <a:gd name="connsiteX147" fmla="*/ 4354009 w 11269336"/>
              <a:gd name="connsiteY147" fmla="*/ 2204984 h 2323145"/>
              <a:gd name="connsiteX148" fmla="*/ 4348284 w 11269336"/>
              <a:gd name="connsiteY148" fmla="*/ 2205270 h 2323145"/>
              <a:gd name="connsiteX149" fmla="*/ 4333906 w 11269336"/>
              <a:gd name="connsiteY149" fmla="*/ 2205251 h 2323145"/>
              <a:gd name="connsiteX150" fmla="*/ 4308819 w 11269336"/>
              <a:gd name="connsiteY150" fmla="*/ 2203822 h 2323145"/>
              <a:gd name="connsiteX151" fmla="*/ 4301210 w 11269336"/>
              <a:gd name="connsiteY151" fmla="*/ 2204456 h 2323145"/>
              <a:gd name="connsiteX152" fmla="*/ 4283095 w 11269336"/>
              <a:gd name="connsiteY152" fmla="*/ 2198177 h 2323145"/>
              <a:gd name="connsiteX153" fmla="*/ 4250119 w 11269336"/>
              <a:gd name="connsiteY153" fmla="*/ 2196342 h 2323145"/>
              <a:gd name="connsiteX154" fmla="*/ 4189203 w 11269336"/>
              <a:gd name="connsiteY154" fmla="*/ 2178994 h 2323145"/>
              <a:gd name="connsiteX155" fmla="*/ 4154035 w 11269336"/>
              <a:gd name="connsiteY155" fmla="*/ 2171950 h 2323145"/>
              <a:gd name="connsiteX156" fmla="*/ 4129569 w 11269336"/>
              <a:gd name="connsiteY156" fmla="*/ 2163850 h 2323145"/>
              <a:gd name="connsiteX157" fmla="*/ 4061250 w 11269336"/>
              <a:gd name="connsiteY157" fmla="*/ 2159236 h 2323145"/>
              <a:gd name="connsiteX158" fmla="*/ 3945480 w 11269336"/>
              <a:gd name="connsiteY158" fmla="*/ 2158279 h 2323145"/>
              <a:gd name="connsiteX159" fmla="*/ 3921468 w 11269336"/>
              <a:gd name="connsiteY159" fmla="*/ 2156588 h 2323145"/>
              <a:gd name="connsiteX160" fmla="*/ 3903348 w 11269336"/>
              <a:gd name="connsiteY160" fmla="*/ 2149220 h 2323145"/>
              <a:gd name="connsiteX161" fmla="*/ 3901342 w 11269336"/>
              <a:gd name="connsiteY161" fmla="*/ 2142355 h 2323145"/>
              <a:gd name="connsiteX162" fmla="*/ 3888539 w 11269336"/>
              <a:gd name="connsiteY162" fmla="*/ 2140476 h 2323145"/>
              <a:gd name="connsiteX163" fmla="*/ 3885662 w 11269336"/>
              <a:gd name="connsiteY163" fmla="*/ 2138740 h 2323145"/>
              <a:gd name="connsiteX164" fmla="*/ 3868627 w 11269336"/>
              <a:gd name="connsiteY164" fmla="*/ 2130023 h 2323145"/>
              <a:gd name="connsiteX165" fmla="*/ 3819177 w 11269336"/>
              <a:gd name="connsiteY165" fmla="*/ 2142111 h 2323145"/>
              <a:gd name="connsiteX166" fmla="*/ 3769100 w 11269336"/>
              <a:gd name="connsiteY166" fmla="*/ 2131731 h 2323145"/>
              <a:gd name="connsiteX167" fmla="*/ 3562752 w 11269336"/>
              <a:gd name="connsiteY167" fmla="*/ 2131785 h 2323145"/>
              <a:gd name="connsiteX168" fmla="*/ 3541402 w 11269336"/>
              <a:gd name="connsiteY168" fmla="*/ 2106821 h 2323145"/>
              <a:gd name="connsiteX169" fmla="*/ 3365341 w 11269336"/>
              <a:gd name="connsiteY169" fmla="*/ 2077638 h 2323145"/>
              <a:gd name="connsiteX170" fmla="*/ 3170922 w 11269336"/>
              <a:gd name="connsiteY170" fmla="*/ 2115957 h 2323145"/>
              <a:gd name="connsiteX171" fmla="*/ 3156256 w 11269336"/>
              <a:gd name="connsiteY171" fmla="*/ 2124773 h 2323145"/>
              <a:gd name="connsiteX172" fmla="*/ 3140298 w 11269336"/>
              <a:gd name="connsiteY172" fmla="*/ 2129182 h 2323145"/>
              <a:gd name="connsiteX173" fmla="*/ 3138514 w 11269336"/>
              <a:gd name="connsiteY173" fmla="*/ 2128069 h 2323145"/>
              <a:gd name="connsiteX174" fmla="*/ 3120467 w 11269336"/>
              <a:gd name="connsiteY174" fmla="*/ 2128281 h 2323145"/>
              <a:gd name="connsiteX175" fmla="*/ 3116175 w 11269336"/>
              <a:gd name="connsiteY175" fmla="*/ 2131633 h 2323145"/>
              <a:gd name="connsiteX176" fmla="*/ 3103685 w 11269336"/>
              <a:gd name="connsiteY176" fmla="*/ 2132814 h 2323145"/>
              <a:gd name="connsiteX177" fmla="*/ 3078794 w 11269336"/>
              <a:gd name="connsiteY177" fmla="*/ 2137935 h 2323145"/>
              <a:gd name="connsiteX178" fmla="*/ 3074407 w 11269336"/>
              <a:gd name="connsiteY178" fmla="*/ 2136274 h 2323145"/>
              <a:gd name="connsiteX179" fmla="*/ 3037285 w 11269336"/>
              <a:gd name="connsiteY179" fmla="*/ 2139919 h 2323145"/>
              <a:gd name="connsiteX180" fmla="*/ 3036901 w 11269336"/>
              <a:gd name="connsiteY180" fmla="*/ 2138726 h 2323145"/>
              <a:gd name="connsiteX181" fmla="*/ 3026996 w 11269336"/>
              <a:gd name="connsiteY181" fmla="*/ 2134322 h 2323145"/>
              <a:gd name="connsiteX182" fmla="*/ 3007772 w 11269336"/>
              <a:gd name="connsiteY182" fmla="*/ 2128742 h 2323145"/>
              <a:gd name="connsiteX183" fmla="*/ 2965030 w 11269336"/>
              <a:gd name="connsiteY183" fmla="*/ 2100494 h 2323145"/>
              <a:gd name="connsiteX184" fmla="*/ 2926342 w 11269336"/>
              <a:gd name="connsiteY184" fmla="*/ 2104155 h 2323145"/>
              <a:gd name="connsiteX185" fmla="*/ 2918608 w 11269336"/>
              <a:gd name="connsiteY185" fmla="*/ 2104215 h 2323145"/>
              <a:gd name="connsiteX186" fmla="*/ 2918475 w 11269336"/>
              <a:gd name="connsiteY186" fmla="*/ 2103937 h 2323145"/>
              <a:gd name="connsiteX187" fmla="*/ 2910360 w 11269336"/>
              <a:gd name="connsiteY187" fmla="*/ 2103444 h 2323145"/>
              <a:gd name="connsiteX188" fmla="*/ 2904507 w 11269336"/>
              <a:gd name="connsiteY188" fmla="*/ 2104326 h 2323145"/>
              <a:gd name="connsiteX189" fmla="*/ 2889503 w 11269336"/>
              <a:gd name="connsiteY189" fmla="*/ 2104443 h 2323145"/>
              <a:gd name="connsiteX190" fmla="*/ 2884480 w 11269336"/>
              <a:gd name="connsiteY190" fmla="*/ 2102626 h 2323145"/>
              <a:gd name="connsiteX191" fmla="*/ 2882689 w 11269336"/>
              <a:gd name="connsiteY191" fmla="*/ 2099228 h 2323145"/>
              <a:gd name="connsiteX192" fmla="*/ 2881291 w 11269336"/>
              <a:gd name="connsiteY192" fmla="*/ 2099618 h 2323145"/>
              <a:gd name="connsiteX193" fmla="*/ 2853979 w 11269336"/>
              <a:gd name="connsiteY193" fmla="*/ 2090388 h 2323145"/>
              <a:gd name="connsiteX194" fmla="*/ 2791790 w 11269336"/>
              <a:gd name="connsiteY194" fmla="*/ 2080332 h 2323145"/>
              <a:gd name="connsiteX195" fmla="*/ 2755844 w 11269336"/>
              <a:gd name="connsiteY195" fmla="*/ 2078874 h 2323145"/>
              <a:gd name="connsiteX196" fmla="*/ 2657742 w 11269336"/>
              <a:gd name="connsiteY196" fmla="*/ 2070179 h 2323145"/>
              <a:gd name="connsiteX197" fmla="*/ 2559549 w 11269336"/>
              <a:gd name="connsiteY197" fmla="*/ 2057873 h 2323145"/>
              <a:gd name="connsiteX198" fmla="*/ 2512054 w 11269336"/>
              <a:gd name="connsiteY198" fmla="*/ 2031671 h 2323145"/>
              <a:gd name="connsiteX199" fmla="*/ 2506437 w 11269336"/>
              <a:gd name="connsiteY199" fmla="*/ 2030918 h 2323145"/>
              <a:gd name="connsiteX200" fmla="*/ 2491752 w 11269336"/>
              <a:gd name="connsiteY200" fmla="*/ 2033906 h 2323145"/>
              <a:gd name="connsiteX201" fmla="*/ 2486338 w 11269336"/>
              <a:gd name="connsiteY201" fmla="*/ 2035862 h 2323145"/>
              <a:gd name="connsiteX202" fmla="*/ 2478186 w 11269336"/>
              <a:gd name="connsiteY202" fmla="*/ 2036953 h 2323145"/>
              <a:gd name="connsiteX203" fmla="*/ 2477950 w 11269336"/>
              <a:gd name="connsiteY203" fmla="*/ 2036715 h 2323145"/>
              <a:gd name="connsiteX204" fmla="*/ 2470381 w 11269336"/>
              <a:gd name="connsiteY204" fmla="*/ 2038256 h 2323145"/>
              <a:gd name="connsiteX205" fmla="*/ 2433781 w 11269336"/>
              <a:gd name="connsiteY205" fmla="*/ 2049140 h 2323145"/>
              <a:gd name="connsiteX206" fmla="*/ 2381172 w 11269336"/>
              <a:gd name="connsiteY206" fmla="*/ 2030645 h 2323145"/>
              <a:gd name="connsiteX207" fmla="*/ 2360198 w 11269336"/>
              <a:gd name="connsiteY207" fmla="*/ 2029059 h 2323145"/>
              <a:gd name="connsiteX208" fmla="*/ 2348815 w 11269336"/>
              <a:gd name="connsiteY208" fmla="*/ 2026798 h 2323145"/>
              <a:gd name="connsiteX209" fmla="*/ 2347988 w 11269336"/>
              <a:gd name="connsiteY209" fmla="*/ 2025745 h 2323145"/>
              <a:gd name="connsiteX210" fmla="*/ 2312920 w 11269336"/>
              <a:gd name="connsiteY210" fmla="*/ 2036311 h 2323145"/>
              <a:gd name="connsiteX211" fmla="*/ 2307986 w 11269336"/>
              <a:gd name="connsiteY211" fmla="*/ 2035583 h 2323145"/>
              <a:gd name="connsiteX212" fmla="*/ 2285481 w 11269336"/>
              <a:gd name="connsiteY212" fmla="*/ 2045197 h 2323145"/>
              <a:gd name="connsiteX213" fmla="*/ 2273666 w 11269336"/>
              <a:gd name="connsiteY213" fmla="*/ 2048710 h 2323145"/>
              <a:gd name="connsiteX214" fmla="*/ 2270719 w 11269336"/>
              <a:gd name="connsiteY214" fmla="*/ 2052702 h 2323145"/>
              <a:gd name="connsiteX215" fmla="*/ 2253080 w 11269336"/>
              <a:gd name="connsiteY215" fmla="*/ 2056363 h 2323145"/>
              <a:gd name="connsiteX216" fmla="*/ 2250906 w 11269336"/>
              <a:gd name="connsiteY216" fmla="*/ 2055654 h 2323145"/>
              <a:gd name="connsiteX217" fmla="*/ 2236905 w 11269336"/>
              <a:gd name="connsiteY217" fmla="*/ 2062882 h 2323145"/>
              <a:gd name="connsiteX218" fmla="*/ 2225830 w 11269336"/>
              <a:gd name="connsiteY218" fmla="*/ 2074027 h 2323145"/>
              <a:gd name="connsiteX219" fmla="*/ 2073776 w 11269336"/>
              <a:gd name="connsiteY219" fmla="*/ 2089244 h 2323145"/>
              <a:gd name="connsiteX220" fmla="*/ 1948256 w 11269336"/>
              <a:gd name="connsiteY220" fmla="*/ 2146616 h 2323145"/>
              <a:gd name="connsiteX221" fmla="*/ 1865582 w 11269336"/>
              <a:gd name="connsiteY221" fmla="*/ 2153738 h 2323145"/>
              <a:gd name="connsiteX222" fmla="*/ 1835210 w 11269336"/>
              <a:gd name="connsiteY222" fmla="*/ 2134244 h 2323145"/>
              <a:gd name="connsiteX223" fmla="*/ 1632661 w 11269336"/>
              <a:gd name="connsiteY223" fmla="*/ 2173882 h 2323145"/>
              <a:gd name="connsiteX224" fmla="*/ 1579590 w 11269336"/>
              <a:gd name="connsiteY224" fmla="*/ 2173680 h 2323145"/>
              <a:gd name="connsiteX225" fmla="*/ 1535601 w 11269336"/>
              <a:gd name="connsiteY225" fmla="*/ 2194590 h 2323145"/>
              <a:gd name="connsiteX226" fmla="*/ 1515594 w 11269336"/>
              <a:gd name="connsiteY226" fmla="*/ 2189622 h 2323145"/>
              <a:gd name="connsiteX227" fmla="*/ 1512113 w 11269336"/>
              <a:gd name="connsiteY227" fmla="*/ 2188534 h 2323145"/>
              <a:gd name="connsiteX228" fmla="*/ 1498838 w 11269336"/>
              <a:gd name="connsiteY228" fmla="*/ 2189213 h 2323145"/>
              <a:gd name="connsiteX229" fmla="*/ 1494279 w 11269336"/>
              <a:gd name="connsiteY229" fmla="*/ 2183112 h 2323145"/>
              <a:gd name="connsiteX230" fmla="*/ 1473714 w 11269336"/>
              <a:gd name="connsiteY230" fmla="*/ 2179625 h 2323145"/>
              <a:gd name="connsiteX231" fmla="*/ 1449503 w 11269336"/>
              <a:gd name="connsiteY231" fmla="*/ 2182633 h 2323145"/>
              <a:gd name="connsiteX232" fmla="*/ 1266687 w 11269336"/>
              <a:gd name="connsiteY232" fmla="*/ 2212688 h 2323145"/>
              <a:gd name="connsiteX233" fmla="*/ 1239614 w 11269336"/>
              <a:gd name="connsiteY233" fmla="*/ 2209727 h 2323145"/>
              <a:gd name="connsiteX234" fmla="*/ 1202436 w 11269336"/>
              <a:gd name="connsiteY234" fmla="*/ 2209817 h 2323145"/>
              <a:gd name="connsiteX235" fmla="*/ 1136097 w 11269336"/>
              <a:gd name="connsiteY235" fmla="*/ 2205112 h 2323145"/>
              <a:gd name="connsiteX236" fmla="*/ 988232 w 11269336"/>
              <a:gd name="connsiteY236" fmla="*/ 2235635 h 2323145"/>
              <a:gd name="connsiteX237" fmla="*/ 981959 w 11269336"/>
              <a:gd name="connsiteY237" fmla="*/ 2231607 h 2323145"/>
              <a:gd name="connsiteX238" fmla="*/ 938600 w 11269336"/>
              <a:gd name="connsiteY238" fmla="*/ 2238113 h 2323145"/>
              <a:gd name="connsiteX239" fmla="*/ 791788 w 11269336"/>
              <a:gd name="connsiteY239" fmla="*/ 2293224 h 2323145"/>
              <a:gd name="connsiteX240" fmla="*/ 706914 w 11269336"/>
              <a:gd name="connsiteY240" fmla="*/ 2305046 h 2323145"/>
              <a:gd name="connsiteX241" fmla="*/ 675971 w 11269336"/>
              <a:gd name="connsiteY241" fmla="*/ 2304030 h 2323145"/>
              <a:gd name="connsiteX242" fmla="*/ 624180 w 11269336"/>
              <a:gd name="connsiteY242" fmla="*/ 2302650 h 2323145"/>
              <a:gd name="connsiteX243" fmla="*/ 583453 w 11269336"/>
              <a:gd name="connsiteY243" fmla="*/ 2288788 h 2323145"/>
              <a:gd name="connsiteX244" fmla="*/ 540946 w 11269336"/>
              <a:gd name="connsiteY244" fmla="*/ 2292721 h 2323145"/>
              <a:gd name="connsiteX245" fmla="*/ 533680 w 11269336"/>
              <a:gd name="connsiteY245" fmla="*/ 2310233 h 2323145"/>
              <a:gd name="connsiteX246" fmla="*/ 487366 w 11269336"/>
              <a:gd name="connsiteY246" fmla="*/ 2309053 h 2323145"/>
              <a:gd name="connsiteX247" fmla="*/ 416820 w 11269336"/>
              <a:gd name="connsiteY247" fmla="*/ 2305443 h 2323145"/>
              <a:gd name="connsiteX248" fmla="*/ 376805 w 11269336"/>
              <a:gd name="connsiteY248" fmla="*/ 2307647 h 2323145"/>
              <a:gd name="connsiteX249" fmla="*/ 266777 w 11269336"/>
              <a:gd name="connsiteY249" fmla="*/ 2309012 h 2323145"/>
              <a:gd name="connsiteX250" fmla="*/ 156013 w 11269336"/>
              <a:gd name="connsiteY250" fmla="*/ 2306832 h 2323145"/>
              <a:gd name="connsiteX251" fmla="*/ 87258 w 11269336"/>
              <a:gd name="connsiteY251" fmla="*/ 2285511 h 2323145"/>
              <a:gd name="connsiteX252" fmla="*/ 23798 w 11269336"/>
              <a:gd name="connsiteY252" fmla="*/ 2281822 h 2323145"/>
              <a:gd name="connsiteX253" fmla="*/ 0 w 11269336"/>
              <a:gd name="connsiteY253" fmla="*/ 2285369 h 2323145"/>
              <a:gd name="connsiteX254" fmla="*/ 0 w 11269336"/>
              <a:gd name="connsiteY25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67257 w 11269336"/>
              <a:gd name="connsiteY142" fmla="*/ 2196121 h 2323145"/>
              <a:gd name="connsiteX143" fmla="*/ 4405765 w 11269336"/>
              <a:gd name="connsiteY143" fmla="*/ 2199902 h 2323145"/>
              <a:gd name="connsiteX144" fmla="*/ 4401354 w 11269336"/>
              <a:gd name="connsiteY144" fmla="*/ 2194745 h 2323145"/>
              <a:gd name="connsiteX145" fmla="*/ 4366646 w 11269336"/>
              <a:gd name="connsiteY145" fmla="*/ 2198564 h 2323145"/>
              <a:gd name="connsiteX146" fmla="*/ 4354009 w 11269336"/>
              <a:gd name="connsiteY146" fmla="*/ 2204984 h 2323145"/>
              <a:gd name="connsiteX147" fmla="*/ 4348284 w 11269336"/>
              <a:gd name="connsiteY147" fmla="*/ 2205270 h 2323145"/>
              <a:gd name="connsiteX148" fmla="*/ 4333906 w 11269336"/>
              <a:gd name="connsiteY148" fmla="*/ 2205251 h 2323145"/>
              <a:gd name="connsiteX149" fmla="*/ 4308819 w 11269336"/>
              <a:gd name="connsiteY149" fmla="*/ 2203822 h 2323145"/>
              <a:gd name="connsiteX150" fmla="*/ 4301210 w 11269336"/>
              <a:gd name="connsiteY150" fmla="*/ 2204456 h 2323145"/>
              <a:gd name="connsiteX151" fmla="*/ 4283095 w 11269336"/>
              <a:gd name="connsiteY151" fmla="*/ 2198177 h 2323145"/>
              <a:gd name="connsiteX152" fmla="*/ 4250119 w 11269336"/>
              <a:gd name="connsiteY152" fmla="*/ 2196342 h 2323145"/>
              <a:gd name="connsiteX153" fmla="*/ 4189203 w 11269336"/>
              <a:gd name="connsiteY153" fmla="*/ 2178994 h 2323145"/>
              <a:gd name="connsiteX154" fmla="*/ 4154035 w 11269336"/>
              <a:gd name="connsiteY154" fmla="*/ 2171950 h 2323145"/>
              <a:gd name="connsiteX155" fmla="*/ 4129569 w 11269336"/>
              <a:gd name="connsiteY155" fmla="*/ 2163850 h 2323145"/>
              <a:gd name="connsiteX156" fmla="*/ 4061250 w 11269336"/>
              <a:gd name="connsiteY156" fmla="*/ 2159236 h 2323145"/>
              <a:gd name="connsiteX157" fmla="*/ 3945480 w 11269336"/>
              <a:gd name="connsiteY157" fmla="*/ 2158279 h 2323145"/>
              <a:gd name="connsiteX158" fmla="*/ 3921468 w 11269336"/>
              <a:gd name="connsiteY158" fmla="*/ 2156588 h 2323145"/>
              <a:gd name="connsiteX159" fmla="*/ 3903348 w 11269336"/>
              <a:gd name="connsiteY159" fmla="*/ 2149220 h 2323145"/>
              <a:gd name="connsiteX160" fmla="*/ 3901342 w 11269336"/>
              <a:gd name="connsiteY160" fmla="*/ 2142355 h 2323145"/>
              <a:gd name="connsiteX161" fmla="*/ 3888539 w 11269336"/>
              <a:gd name="connsiteY161" fmla="*/ 2140476 h 2323145"/>
              <a:gd name="connsiteX162" fmla="*/ 3885662 w 11269336"/>
              <a:gd name="connsiteY162" fmla="*/ 2138740 h 2323145"/>
              <a:gd name="connsiteX163" fmla="*/ 3868627 w 11269336"/>
              <a:gd name="connsiteY163" fmla="*/ 2130023 h 2323145"/>
              <a:gd name="connsiteX164" fmla="*/ 3819177 w 11269336"/>
              <a:gd name="connsiteY164" fmla="*/ 2142111 h 2323145"/>
              <a:gd name="connsiteX165" fmla="*/ 3769100 w 11269336"/>
              <a:gd name="connsiteY165" fmla="*/ 2131731 h 2323145"/>
              <a:gd name="connsiteX166" fmla="*/ 3562752 w 11269336"/>
              <a:gd name="connsiteY166" fmla="*/ 2131785 h 2323145"/>
              <a:gd name="connsiteX167" fmla="*/ 3541402 w 11269336"/>
              <a:gd name="connsiteY167" fmla="*/ 2106821 h 2323145"/>
              <a:gd name="connsiteX168" fmla="*/ 3365341 w 11269336"/>
              <a:gd name="connsiteY168" fmla="*/ 2077638 h 2323145"/>
              <a:gd name="connsiteX169" fmla="*/ 3170922 w 11269336"/>
              <a:gd name="connsiteY169" fmla="*/ 2115957 h 2323145"/>
              <a:gd name="connsiteX170" fmla="*/ 3156256 w 11269336"/>
              <a:gd name="connsiteY170" fmla="*/ 2124773 h 2323145"/>
              <a:gd name="connsiteX171" fmla="*/ 3140298 w 11269336"/>
              <a:gd name="connsiteY171" fmla="*/ 2129182 h 2323145"/>
              <a:gd name="connsiteX172" fmla="*/ 3138514 w 11269336"/>
              <a:gd name="connsiteY172" fmla="*/ 2128069 h 2323145"/>
              <a:gd name="connsiteX173" fmla="*/ 3120467 w 11269336"/>
              <a:gd name="connsiteY173" fmla="*/ 2128281 h 2323145"/>
              <a:gd name="connsiteX174" fmla="*/ 3116175 w 11269336"/>
              <a:gd name="connsiteY174" fmla="*/ 2131633 h 2323145"/>
              <a:gd name="connsiteX175" fmla="*/ 3103685 w 11269336"/>
              <a:gd name="connsiteY175" fmla="*/ 2132814 h 2323145"/>
              <a:gd name="connsiteX176" fmla="*/ 3078794 w 11269336"/>
              <a:gd name="connsiteY176" fmla="*/ 2137935 h 2323145"/>
              <a:gd name="connsiteX177" fmla="*/ 3074407 w 11269336"/>
              <a:gd name="connsiteY177" fmla="*/ 2136274 h 2323145"/>
              <a:gd name="connsiteX178" fmla="*/ 3037285 w 11269336"/>
              <a:gd name="connsiteY178" fmla="*/ 2139919 h 2323145"/>
              <a:gd name="connsiteX179" fmla="*/ 3036901 w 11269336"/>
              <a:gd name="connsiteY179" fmla="*/ 2138726 h 2323145"/>
              <a:gd name="connsiteX180" fmla="*/ 3026996 w 11269336"/>
              <a:gd name="connsiteY180" fmla="*/ 2134322 h 2323145"/>
              <a:gd name="connsiteX181" fmla="*/ 3007772 w 11269336"/>
              <a:gd name="connsiteY181" fmla="*/ 2128742 h 2323145"/>
              <a:gd name="connsiteX182" fmla="*/ 2965030 w 11269336"/>
              <a:gd name="connsiteY182" fmla="*/ 2100494 h 2323145"/>
              <a:gd name="connsiteX183" fmla="*/ 2926342 w 11269336"/>
              <a:gd name="connsiteY183" fmla="*/ 2104155 h 2323145"/>
              <a:gd name="connsiteX184" fmla="*/ 2918608 w 11269336"/>
              <a:gd name="connsiteY184" fmla="*/ 2104215 h 2323145"/>
              <a:gd name="connsiteX185" fmla="*/ 2918475 w 11269336"/>
              <a:gd name="connsiteY185" fmla="*/ 2103937 h 2323145"/>
              <a:gd name="connsiteX186" fmla="*/ 2910360 w 11269336"/>
              <a:gd name="connsiteY186" fmla="*/ 2103444 h 2323145"/>
              <a:gd name="connsiteX187" fmla="*/ 2904507 w 11269336"/>
              <a:gd name="connsiteY187" fmla="*/ 2104326 h 2323145"/>
              <a:gd name="connsiteX188" fmla="*/ 2889503 w 11269336"/>
              <a:gd name="connsiteY188" fmla="*/ 2104443 h 2323145"/>
              <a:gd name="connsiteX189" fmla="*/ 2884480 w 11269336"/>
              <a:gd name="connsiteY189" fmla="*/ 2102626 h 2323145"/>
              <a:gd name="connsiteX190" fmla="*/ 2882689 w 11269336"/>
              <a:gd name="connsiteY190" fmla="*/ 2099228 h 2323145"/>
              <a:gd name="connsiteX191" fmla="*/ 2881291 w 11269336"/>
              <a:gd name="connsiteY191" fmla="*/ 2099618 h 2323145"/>
              <a:gd name="connsiteX192" fmla="*/ 2853979 w 11269336"/>
              <a:gd name="connsiteY192" fmla="*/ 2090388 h 2323145"/>
              <a:gd name="connsiteX193" fmla="*/ 2791790 w 11269336"/>
              <a:gd name="connsiteY193" fmla="*/ 2080332 h 2323145"/>
              <a:gd name="connsiteX194" fmla="*/ 2755844 w 11269336"/>
              <a:gd name="connsiteY194" fmla="*/ 2078874 h 2323145"/>
              <a:gd name="connsiteX195" fmla="*/ 2657742 w 11269336"/>
              <a:gd name="connsiteY195" fmla="*/ 2070179 h 2323145"/>
              <a:gd name="connsiteX196" fmla="*/ 2559549 w 11269336"/>
              <a:gd name="connsiteY196" fmla="*/ 2057873 h 2323145"/>
              <a:gd name="connsiteX197" fmla="*/ 2512054 w 11269336"/>
              <a:gd name="connsiteY197" fmla="*/ 2031671 h 2323145"/>
              <a:gd name="connsiteX198" fmla="*/ 2506437 w 11269336"/>
              <a:gd name="connsiteY198" fmla="*/ 2030918 h 2323145"/>
              <a:gd name="connsiteX199" fmla="*/ 2491752 w 11269336"/>
              <a:gd name="connsiteY199" fmla="*/ 2033906 h 2323145"/>
              <a:gd name="connsiteX200" fmla="*/ 2486338 w 11269336"/>
              <a:gd name="connsiteY200" fmla="*/ 2035862 h 2323145"/>
              <a:gd name="connsiteX201" fmla="*/ 2478186 w 11269336"/>
              <a:gd name="connsiteY201" fmla="*/ 2036953 h 2323145"/>
              <a:gd name="connsiteX202" fmla="*/ 2477950 w 11269336"/>
              <a:gd name="connsiteY202" fmla="*/ 2036715 h 2323145"/>
              <a:gd name="connsiteX203" fmla="*/ 2470381 w 11269336"/>
              <a:gd name="connsiteY203" fmla="*/ 2038256 h 2323145"/>
              <a:gd name="connsiteX204" fmla="*/ 2433781 w 11269336"/>
              <a:gd name="connsiteY204" fmla="*/ 2049140 h 2323145"/>
              <a:gd name="connsiteX205" fmla="*/ 2381172 w 11269336"/>
              <a:gd name="connsiteY205" fmla="*/ 2030645 h 2323145"/>
              <a:gd name="connsiteX206" fmla="*/ 2360198 w 11269336"/>
              <a:gd name="connsiteY206" fmla="*/ 2029059 h 2323145"/>
              <a:gd name="connsiteX207" fmla="*/ 2348815 w 11269336"/>
              <a:gd name="connsiteY207" fmla="*/ 2026798 h 2323145"/>
              <a:gd name="connsiteX208" fmla="*/ 2347988 w 11269336"/>
              <a:gd name="connsiteY208" fmla="*/ 2025745 h 2323145"/>
              <a:gd name="connsiteX209" fmla="*/ 2312920 w 11269336"/>
              <a:gd name="connsiteY209" fmla="*/ 2036311 h 2323145"/>
              <a:gd name="connsiteX210" fmla="*/ 2307986 w 11269336"/>
              <a:gd name="connsiteY210" fmla="*/ 2035583 h 2323145"/>
              <a:gd name="connsiteX211" fmla="*/ 2285481 w 11269336"/>
              <a:gd name="connsiteY211" fmla="*/ 2045197 h 2323145"/>
              <a:gd name="connsiteX212" fmla="*/ 2273666 w 11269336"/>
              <a:gd name="connsiteY212" fmla="*/ 2048710 h 2323145"/>
              <a:gd name="connsiteX213" fmla="*/ 2270719 w 11269336"/>
              <a:gd name="connsiteY213" fmla="*/ 2052702 h 2323145"/>
              <a:gd name="connsiteX214" fmla="*/ 2253080 w 11269336"/>
              <a:gd name="connsiteY214" fmla="*/ 2056363 h 2323145"/>
              <a:gd name="connsiteX215" fmla="*/ 2250906 w 11269336"/>
              <a:gd name="connsiteY215" fmla="*/ 2055654 h 2323145"/>
              <a:gd name="connsiteX216" fmla="*/ 2236905 w 11269336"/>
              <a:gd name="connsiteY216" fmla="*/ 2062882 h 2323145"/>
              <a:gd name="connsiteX217" fmla="*/ 2225830 w 11269336"/>
              <a:gd name="connsiteY217" fmla="*/ 2074027 h 2323145"/>
              <a:gd name="connsiteX218" fmla="*/ 2073776 w 11269336"/>
              <a:gd name="connsiteY218" fmla="*/ 2089244 h 2323145"/>
              <a:gd name="connsiteX219" fmla="*/ 1948256 w 11269336"/>
              <a:gd name="connsiteY219" fmla="*/ 2146616 h 2323145"/>
              <a:gd name="connsiteX220" fmla="*/ 1865582 w 11269336"/>
              <a:gd name="connsiteY220" fmla="*/ 2153738 h 2323145"/>
              <a:gd name="connsiteX221" fmla="*/ 1835210 w 11269336"/>
              <a:gd name="connsiteY221" fmla="*/ 2134244 h 2323145"/>
              <a:gd name="connsiteX222" fmla="*/ 1632661 w 11269336"/>
              <a:gd name="connsiteY222" fmla="*/ 2173882 h 2323145"/>
              <a:gd name="connsiteX223" fmla="*/ 1579590 w 11269336"/>
              <a:gd name="connsiteY223" fmla="*/ 2173680 h 2323145"/>
              <a:gd name="connsiteX224" fmla="*/ 1535601 w 11269336"/>
              <a:gd name="connsiteY224" fmla="*/ 2194590 h 2323145"/>
              <a:gd name="connsiteX225" fmla="*/ 1515594 w 11269336"/>
              <a:gd name="connsiteY225" fmla="*/ 2189622 h 2323145"/>
              <a:gd name="connsiteX226" fmla="*/ 1512113 w 11269336"/>
              <a:gd name="connsiteY226" fmla="*/ 2188534 h 2323145"/>
              <a:gd name="connsiteX227" fmla="*/ 1498838 w 11269336"/>
              <a:gd name="connsiteY227" fmla="*/ 2189213 h 2323145"/>
              <a:gd name="connsiteX228" fmla="*/ 1494279 w 11269336"/>
              <a:gd name="connsiteY228" fmla="*/ 2183112 h 2323145"/>
              <a:gd name="connsiteX229" fmla="*/ 1473714 w 11269336"/>
              <a:gd name="connsiteY229" fmla="*/ 2179625 h 2323145"/>
              <a:gd name="connsiteX230" fmla="*/ 1449503 w 11269336"/>
              <a:gd name="connsiteY230" fmla="*/ 2182633 h 2323145"/>
              <a:gd name="connsiteX231" fmla="*/ 1266687 w 11269336"/>
              <a:gd name="connsiteY231" fmla="*/ 2212688 h 2323145"/>
              <a:gd name="connsiteX232" fmla="*/ 1239614 w 11269336"/>
              <a:gd name="connsiteY232" fmla="*/ 2209727 h 2323145"/>
              <a:gd name="connsiteX233" fmla="*/ 1202436 w 11269336"/>
              <a:gd name="connsiteY233" fmla="*/ 2209817 h 2323145"/>
              <a:gd name="connsiteX234" fmla="*/ 1136097 w 11269336"/>
              <a:gd name="connsiteY234" fmla="*/ 2205112 h 2323145"/>
              <a:gd name="connsiteX235" fmla="*/ 988232 w 11269336"/>
              <a:gd name="connsiteY235" fmla="*/ 2235635 h 2323145"/>
              <a:gd name="connsiteX236" fmla="*/ 981959 w 11269336"/>
              <a:gd name="connsiteY236" fmla="*/ 2231607 h 2323145"/>
              <a:gd name="connsiteX237" fmla="*/ 938600 w 11269336"/>
              <a:gd name="connsiteY237" fmla="*/ 2238113 h 2323145"/>
              <a:gd name="connsiteX238" fmla="*/ 791788 w 11269336"/>
              <a:gd name="connsiteY238" fmla="*/ 2293224 h 2323145"/>
              <a:gd name="connsiteX239" fmla="*/ 706914 w 11269336"/>
              <a:gd name="connsiteY239" fmla="*/ 2305046 h 2323145"/>
              <a:gd name="connsiteX240" fmla="*/ 675971 w 11269336"/>
              <a:gd name="connsiteY240" fmla="*/ 2304030 h 2323145"/>
              <a:gd name="connsiteX241" fmla="*/ 624180 w 11269336"/>
              <a:gd name="connsiteY241" fmla="*/ 2302650 h 2323145"/>
              <a:gd name="connsiteX242" fmla="*/ 583453 w 11269336"/>
              <a:gd name="connsiteY242" fmla="*/ 2288788 h 2323145"/>
              <a:gd name="connsiteX243" fmla="*/ 540946 w 11269336"/>
              <a:gd name="connsiteY243" fmla="*/ 2292721 h 2323145"/>
              <a:gd name="connsiteX244" fmla="*/ 533680 w 11269336"/>
              <a:gd name="connsiteY244" fmla="*/ 2310233 h 2323145"/>
              <a:gd name="connsiteX245" fmla="*/ 487366 w 11269336"/>
              <a:gd name="connsiteY245" fmla="*/ 2309053 h 2323145"/>
              <a:gd name="connsiteX246" fmla="*/ 416820 w 11269336"/>
              <a:gd name="connsiteY246" fmla="*/ 2305443 h 2323145"/>
              <a:gd name="connsiteX247" fmla="*/ 376805 w 11269336"/>
              <a:gd name="connsiteY247" fmla="*/ 2307647 h 2323145"/>
              <a:gd name="connsiteX248" fmla="*/ 266777 w 11269336"/>
              <a:gd name="connsiteY248" fmla="*/ 2309012 h 2323145"/>
              <a:gd name="connsiteX249" fmla="*/ 156013 w 11269336"/>
              <a:gd name="connsiteY249" fmla="*/ 2306832 h 2323145"/>
              <a:gd name="connsiteX250" fmla="*/ 87258 w 11269336"/>
              <a:gd name="connsiteY250" fmla="*/ 2285511 h 2323145"/>
              <a:gd name="connsiteX251" fmla="*/ 23798 w 11269336"/>
              <a:gd name="connsiteY251" fmla="*/ 2281822 h 2323145"/>
              <a:gd name="connsiteX252" fmla="*/ 0 w 11269336"/>
              <a:gd name="connsiteY252" fmla="*/ 2285369 h 2323145"/>
              <a:gd name="connsiteX253" fmla="*/ 0 w 11269336"/>
              <a:gd name="connsiteY25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67257 w 11269336"/>
              <a:gd name="connsiteY141" fmla="*/ 2196121 h 2323145"/>
              <a:gd name="connsiteX142" fmla="*/ 4405765 w 11269336"/>
              <a:gd name="connsiteY142" fmla="*/ 2199902 h 2323145"/>
              <a:gd name="connsiteX143" fmla="*/ 4401354 w 11269336"/>
              <a:gd name="connsiteY143" fmla="*/ 2194745 h 2323145"/>
              <a:gd name="connsiteX144" fmla="*/ 4366646 w 11269336"/>
              <a:gd name="connsiteY144" fmla="*/ 2198564 h 2323145"/>
              <a:gd name="connsiteX145" fmla="*/ 4354009 w 11269336"/>
              <a:gd name="connsiteY145" fmla="*/ 2204984 h 2323145"/>
              <a:gd name="connsiteX146" fmla="*/ 4348284 w 11269336"/>
              <a:gd name="connsiteY146" fmla="*/ 2205270 h 2323145"/>
              <a:gd name="connsiteX147" fmla="*/ 4333906 w 11269336"/>
              <a:gd name="connsiteY147" fmla="*/ 2205251 h 2323145"/>
              <a:gd name="connsiteX148" fmla="*/ 4308819 w 11269336"/>
              <a:gd name="connsiteY148" fmla="*/ 2203822 h 2323145"/>
              <a:gd name="connsiteX149" fmla="*/ 4301210 w 11269336"/>
              <a:gd name="connsiteY149" fmla="*/ 2204456 h 2323145"/>
              <a:gd name="connsiteX150" fmla="*/ 4283095 w 11269336"/>
              <a:gd name="connsiteY150" fmla="*/ 2198177 h 2323145"/>
              <a:gd name="connsiteX151" fmla="*/ 4250119 w 11269336"/>
              <a:gd name="connsiteY151" fmla="*/ 2196342 h 2323145"/>
              <a:gd name="connsiteX152" fmla="*/ 4189203 w 11269336"/>
              <a:gd name="connsiteY152" fmla="*/ 2178994 h 2323145"/>
              <a:gd name="connsiteX153" fmla="*/ 4154035 w 11269336"/>
              <a:gd name="connsiteY153" fmla="*/ 2171950 h 2323145"/>
              <a:gd name="connsiteX154" fmla="*/ 4129569 w 11269336"/>
              <a:gd name="connsiteY154" fmla="*/ 2163850 h 2323145"/>
              <a:gd name="connsiteX155" fmla="*/ 4061250 w 11269336"/>
              <a:gd name="connsiteY155" fmla="*/ 2159236 h 2323145"/>
              <a:gd name="connsiteX156" fmla="*/ 3945480 w 11269336"/>
              <a:gd name="connsiteY156" fmla="*/ 2158279 h 2323145"/>
              <a:gd name="connsiteX157" fmla="*/ 3921468 w 11269336"/>
              <a:gd name="connsiteY157" fmla="*/ 2156588 h 2323145"/>
              <a:gd name="connsiteX158" fmla="*/ 3903348 w 11269336"/>
              <a:gd name="connsiteY158" fmla="*/ 2149220 h 2323145"/>
              <a:gd name="connsiteX159" fmla="*/ 3901342 w 11269336"/>
              <a:gd name="connsiteY159" fmla="*/ 2142355 h 2323145"/>
              <a:gd name="connsiteX160" fmla="*/ 3888539 w 11269336"/>
              <a:gd name="connsiteY160" fmla="*/ 2140476 h 2323145"/>
              <a:gd name="connsiteX161" fmla="*/ 3885662 w 11269336"/>
              <a:gd name="connsiteY161" fmla="*/ 2138740 h 2323145"/>
              <a:gd name="connsiteX162" fmla="*/ 3868627 w 11269336"/>
              <a:gd name="connsiteY162" fmla="*/ 2130023 h 2323145"/>
              <a:gd name="connsiteX163" fmla="*/ 3819177 w 11269336"/>
              <a:gd name="connsiteY163" fmla="*/ 2142111 h 2323145"/>
              <a:gd name="connsiteX164" fmla="*/ 3769100 w 11269336"/>
              <a:gd name="connsiteY164" fmla="*/ 2131731 h 2323145"/>
              <a:gd name="connsiteX165" fmla="*/ 3562752 w 11269336"/>
              <a:gd name="connsiteY165" fmla="*/ 2131785 h 2323145"/>
              <a:gd name="connsiteX166" fmla="*/ 3541402 w 11269336"/>
              <a:gd name="connsiteY166" fmla="*/ 2106821 h 2323145"/>
              <a:gd name="connsiteX167" fmla="*/ 3365341 w 11269336"/>
              <a:gd name="connsiteY167" fmla="*/ 2077638 h 2323145"/>
              <a:gd name="connsiteX168" fmla="*/ 3170922 w 11269336"/>
              <a:gd name="connsiteY168" fmla="*/ 2115957 h 2323145"/>
              <a:gd name="connsiteX169" fmla="*/ 3156256 w 11269336"/>
              <a:gd name="connsiteY169" fmla="*/ 2124773 h 2323145"/>
              <a:gd name="connsiteX170" fmla="*/ 3140298 w 11269336"/>
              <a:gd name="connsiteY170" fmla="*/ 2129182 h 2323145"/>
              <a:gd name="connsiteX171" fmla="*/ 3138514 w 11269336"/>
              <a:gd name="connsiteY171" fmla="*/ 2128069 h 2323145"/>
              <a:gd name="connsiteX172" fmla="*/ 3120467 w 11269336"/>
              <a:gd name="connsiteY172" fmla="*/ 2128281 h 2323145"/>
              <a:gd name="connsiteX173" fmla="*/ 3116175 w 11269336"/>
              <a:gd name="connsiteY173" fmla="*/ 2131633 h 2323145"/>
              <a:gd name="connsiteX174" fmla="*/ 3103685 w 11269336"/>
              <a:gd name="connsiteY174" fmla="*/ 2132814 h 2323145"/>
              <a:gd name="connsiteX175" fmla="*/ 3078794 w 11269336"/>
              <a:gd name="connsiteY175" fmla="*/ 2137935 h 2323145"/>
              <a:gd name="connsiteX176" fmla="*/ 3074407 w 11269336"/>
              <a:gd name="connsiteY176" fmla="*/ 2136274 h 2323145"/>
              <a:gd name="connsiteX177" fmla="*/ 3037285 w 11269336"/>
              <a:gd name="connsiteY177" fmla="*/ 2139919 h 2323145"/>
              <a:gd name="connsiteX178" fmla="*/ 3036901 w 11269336"/>
              <a:gd name="connsiteY178" fmla="*/ 2138726 h 2323145"/>
              <a:gd name="connsiteX179" fmla="*/ 3026996 w 11269336"/>
              <a:gd name="connsiteY179" fmla="*/ 2134322 h 2323145"/>
              <a:gd name="connsiteX180" fmla="*/ 3007772 w 11269336"/>
              <a:gd name="connsiteY180" fmla="*/ 2128742 h 2323145"/>
              <a:gd name="connsiteX181" fmla="*/ 2965030 w 11269336"/>
              <a:gd name="connsiteY181" fmla="*/ 2100494 h 2323145"/>
              <a:gd name="connsiteX182" fmla="*/ 2926342 w 11269336"/>
              <a:gd name="connsiteY182" fmla="*/ 2104155 h 2323145"/>
              <a:gd name="connsiteX183" fmla="*/ 2918608 w 11269336"/>
              <a:gd name="connsiteY183" fmla="*/ 2104215 h 2323145"/>
              <a:gd name="connsiteX184" fmla="*/ 2918475 w 11269336"/>
              <a:gd name="connsiteY184" fmla="*/ 2103937 h 2323145"/>
              <a:gd name="connsiteX185" fmla="*/ 2910360 w 11269336"/>
              <a:gd name="connsiteY185" fmla="*/ 2103444 h 2323145"/>
              <a:gd name="connsiteX186" fmla="*/ 2904507 w 11269336"/>
              <a:gd name="connsiteY186" fmla="*/ 2104326 h 2323145"/>
              <a:gd name="connsiteX187" fmla="*/ 2889503 w 11269336"/>
              <a:gd name="connsiteY187" fmla="*/ 2104443 h 2323145"/>
              <a:gd name="connsiteX188" fmla="*/ 2884480 w 11269336"/>
              <a:gd name="connsiteY188" fmla="*/ 2102626 h 2323145"/>
              <a:gd name="connsiteX189" fmla="*/ 2882689 w 11269336"/>
              <a:gd name="connsiteY189" fmla="*/ 2099228 h 2323145"/>
              <a:gd name="connsiteX190" fmla="*/ 2881291 w 11269336"/>
              <a:gd name="connsiteY190" fmla="*/ 2099618 h 2323145"/>
              <a:gd name="connsiteX191" fmla="*/ 2853979 w 11269336"/>
              <a:gd name="connsiteY191" fmla="*/ 2090388 h 2323145"/>
              <a:gd name="connsiteX192" fmla="*/ 2791790 w 11269336"/>
              <a:gd name="connsiteY192" fmla="*/ 2080332 h 2323145"/>
              <a:gd name="connsiteX193" fmla="*/ 2755844 w 11269336"/>
              <a:gd name="connsiteY193" fmla="*/ 2078874 h 2323145"/>
              <a:gd name="connsiteX194" fmla="*/ 2657742 w 11269336"/>
              <a:gd name="connsiteY194" fmla="*/ 2070179 h 2323145"/>
              <a:gd name="connsiteX195" fmla="*/ 2559549 w 11269336"/>
              <a:gd name="connsiteY195" fmla="*/ 2057873 h 2323145"/>
              <a:gd name="connsiteX196" fmla="*/ 2512054 w 11269336"/>
              <a:gd name="connsiteY196" fmla="*/ 2031671 h 2323145"/>
              <a:gd name="connsiteX197" fmla="*/ 2506437 w 11269336"/>
              <a:gd name="connsiteY197" fmla="*/ 2030918 h 2323145"/>
              <a:gd name="connsiteX198" fmla="*/ 2491752 w 11269336"/>
              <a:gd name="connsiteY198" fmla="*/ 2033906 h 2323145"/>
              <a:gd name="connsiteX199" fmla="*/ 2486338 w 11269336"/>
              <a:gd name="connsiteY199" fmla="*/ 2035862 h 2323145"/>
              <a:gd name="connsiteX200" fmla="*/ 2478186 w 11269336"/>
              <a:gd name="connsiteY200" fmla="*/ 2036953 h 2323145"/>
              <a:gd name="connsiteX201" fmla="*/ 2477950 w 11269336"/>
              <a:gd name="connsiteY201" fmla="*/ 2036715 h 2323145"/>
              <a:gd name="connsiteX202" fmla="*/ 2470381 w 11269336"/>
              <a:gd name="connsiteY202" fmla="*/ 2038256 h 2323145"/>
              <a:gd name="connsiteX203" fmla="*/ 2433781 w 11269336"/>
              <a:gd name="connsiteY203" fmla="*/ 2049140 h 2323145"/>
              <a:gd name="connsiteX204" fmla="*/ 2381172 w 11269336"/>
              <a:gd name="connsiteY204" fmla="*/ 2030645 h 2323145"/>
              <a:gd name="connsiteX205" fmla="*/ 2360198 w 11269336"/>
              <a:gd name="connsiteY205" fmla="*/ 2029059 h 2323145"/>
              <a:gd name="connsiteX206" fmla="*/ 2348815 w 11269336"/>
              <a:gd name="connsiteY206" fmla="*/ 2026798 h 2323145"/>
              <a:gd name="connsiteX207" fmla="*/ 2347988 w 11269336"/>
              <a:gd name="connsiteY207" fmla="*/ 2025745 h 2323145"/>
              <a:gd name="connsiteX208" fmla="*/ 2312920 w 11269336"/>
              <a:gd name="connsiteY208" fmla="*/ 2036311 h 2323145"/>
              <a:gd name="connsiteX209" fmla="*/ 2307986 w 11269336"/>
              <a:gd name="connsiteY209" fmla="*/ 2035583 h 2323145"/>
              <a:gd name="connsiteX210" fmla="*/ 2285481 w 11269336"/>
              <a:gd name="connsiteY210" fmla="*/ 2045197 h 2323145"/>
              <a:gd name="connsiteX211" fmla="*/ 2273666 w 11269336"/>
              <a:gd name="connsiteY211" fmla="*/ 2048710 h 2323145"/>
              <a:gd name="connsiteX212" fmla="*/ 2270719 w 11269336"/>
              <a:gd name="connsiteY212" fmla="*/ 2052702 h 2323145"/>
              <a:gd name="connsiteX213" fmla="*/ 2253080 w 11269336"/>
              <a:gd name="connsiteY213" fmla="*/ 2056363 h 2323145"/>
              <a:gd name="connsiteX214" fmla="*/ 2250906 w 11269336"/>
              <a:gd name="connsiteY214" fmla="*/ 2055654 h 2323145"/>
              <a:gd name="connsiteX215" fmla="*/ 2236905 w 11269336"/>
              <a:gd name="connsiteY215" fmla="*/ 2062882 h 2323145"/>
              <a:gd name="connsiteX216" fmla="*/ 2225830 w 11269336"/>
              <a:gd name="connsiteY216" fmla="*/ 2074027 h 2323145"/>
              <a:gd name="connsiteX217" fmla="*/ 2073776 w 11269336"/>
              <a:gd name="connsiteY217" fmla="*/ 2089244 h 2323145"/>
              <a:gd name="connsiteX218" fmla="*/ 1948256 w 11269336"/>
              <a:gd name="connsiteY218" fmla="*/ 2146616 h 2323145"/>
              <a:gd name="connsiteX219" fmla="*/ 1865582 w 11269336"/>
              <a:gd name="connsiteY219" fmla="*/ 2153738 h 2323145"/>
              <a:gd name="connsiteX220" fmla="*/ 1835210 w 11269336"/>
              <a:gd name="connsiteY220" fmla="*/ 2134244 h 2323145"/>
              <a:gd name="connsiteX221" fmla="*/ 1632661 w 11269336"/>
              <a:gd name="connsiteY221" fmla="*/ 2173882 h 2323145"/>
              <a:gd name="connsiteX222" fmla="*/ 1579590 w 11269336"/>
              <a:gd name="connsiteY222" fmla="*/ 2173680 h 2323145"/>
              <a:gd name="connsiteX223" fmla="*/ 1535601 w 11269336"/>
              <a:gd name="connsiteY223" fmla="*/ 2194590 h 2323145"/>
              <a:gd name="connsiteX224" fmla="*/ 1515594 w 11269336"/>
              <a:gd name="connsiteY224" fmla="*/ 2189622 h 2323145"/>
              <a:gd name="connsiteX225" fmla="*/ 1512113 w 11269336"/>
              <a:gd name="connsiteY225" fmla="*/ 2188534 h 2323145"/>
              <a:gd name="connsiteX226" fmla="*/ 1498838 w 11269336"/>
              <a:gd name="connsiteY226" fmla="*/ 2189213 h 2323145"/>
              <a:gd name="connsiteX227" fmla="*/ 1494279 w 11269336"/>
              <a:gd name="connsiteY227" fmla="*/ 2183112 h 2323145"/>
              <a:gd name="connsiteX228" fmla="*/ 1473714 w 11269336"/>
              <a:gd name="connsiteY228" fmla="*/ 2179625 h 2323145"/>
              <a:gd name="connsiteX229" fmla="*/ 1449503 w 11269336"/>
              <a:gd name="connsiteY229" fmla="*/ 2182633 h 2323145"/>
              <a:gd name="connsiteX230" fmla="*/ 1266687 w 11269336"/>
              <a:gd name="connsiteY230" fmla="*/ 2212688 h 2323145"/>
              <a:gd name="connsiteX231" fmla="*/ 1239614 w 11269336"/>
              <a:gd name="connsiteY231" fmla="*/ 2209727 h 2323145"/>
              <a:gd name="connsiteX232" fmla="*/ 1202436 w 11269336"/>
              <a:gd name="connsiteY232" fmla="*/ 2209817 h 2323145"/>
              <a:gd name="connsiteX233" fmla="*/ 1136097 w 11269336"/>
              <a:gd name="connsiteY233" fmla="*/ 2205112 h 2323145"/>
              <a:gd name="connsiteX234" fmla="*/ 988232 w 11269336"/>
              <a:gd name="connsiteY234" fmla="*/ 2235635 h 2323145"/>
              <a:gd name="connsiteX235" fmla="*/ 981959 w 11269336"/>
              <a:gd name="connsiteY235" fmla="*/ 2231607 h 2323145"/>
              <a:gd name="connsiteX236" fmla="*/ 938600 w 11269336"/>
              <a:gd name="connsiteY236" fmla="*/ 2238113 h 2323145"/>
              <a:gd name="connsiteX237" fmla="*/ 791788 w 11269336"/>
              <a:gd name="connsiteY237" fmla="*/ 2293224 h 2323145"/>
              <a:gd name="connsiteX238" fmla="*/ 706914 w 11269336"/>
              <a:gd name="connsiteY238" fmla="*/ 2305046 h 2323145"/>
              <a:gd name="connsiteX239" fmla="*/ 675971 w 11269336"/>
              <a:gd name="connsiteY239" fmla="*/ 2304030 h 2323145"/>
              <a:gd name="connsiteX240" fmla="*/ 624180 w 11269336"/>
              <a:gd name="connsiteY240" fmla="*/ 2302650 h 2323145"/>
              <a:gd name="connsiteX241" fmla="*/ 583453 w 11269336"/>
              <a:gd name="connsiteY241" fmla="*/ 2288788 h 2323145"/>
              <a:gd name="connsiteX242" fmla="*/ 540946 w 11269336"/>
              <a:gd name="connsiteY242" fmla="*/ 2292721 h 2323145"/>
              <a:gd name="connsiteX243" fmla="*/ 533680 w 11269336"/>
              <a:gd name="connsiteY243" fmla="*/ 2310233 h 2323145"/>
              <a:gd name="connsiteX244" fmla="*/ 487366 w 11269336"/>
              <a:gd name="connsiteY244" fmla="*/ 2309053 h 2323145"/>
              <a:gd name="connsiteX245" fmla="*/ 416820 w 11269336"/>
              <a:gd name="connsiteY245" fmla="*/ 2305443 h 2323145"/>
              <a:gd name="connsiteX246" fmla="*/ 376805 w 11269336"/>
              <a:gd name="connsiteY246" fmla="*/ 2307647 h 2323145"/>
              <a:gd name="connsiteX247" fmla="*/ 266777 w 11269336"/>
              <a:gd name="connsiteY247" fmla="*/ 2309012 h 2323145"/>
              <a:gd name="connsiteX248" fmla="*/ 156013 w 11269336"/>
              <a:gd name="connsiteY248" fmla="*/ 2306832 h 2323145"/>
              <a:gd name="connsiteX249" fmla="*/ 87258 w 11269336"/>
              <a:gd name="connsiteY249" fmla="*/ 2285511 h 2323145"/>
              <a:gd name="connsiteX250" fmla="*/ 23798 w 11269336"/>
              <a:gd name="connsiteY250" fmla="*/ 2281822 h 2323145"/>
              <a:gd name="connsiteX251" fmla="*/ 0 w 11269336"/>
              <a:gd name="connsiteY251" fmla="*/ 2285369 h 2323145"/>
              <a:gd name="connsiteX252" fmla="*/ 0 w 11269336"/>
              <a:gd name="connsiteY25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05765 w 11269336"/>
              <a:gd name="connsiteY141" fmla="*/ 2199902 h 2323145"/>
              <a:gd name="connsiteX142" fmla="*/ 4401354 w 11269336"/>
              <a:gd name="connsiteY142" fmla="*/ 2194745 h 2323145"/>
              <a:gd name="connsiteX143" fmla="*/ 4366646 w 11269336"/>
              <a:gd name="connsiteY143" fmla="*/ 2198564 h 2323145"/>
              <a:gd name="connsiteX144" fmla="*/ 4354009 w 11269336"/>
              <a:gd name="connsiteY144" fmla="*/ 2204984 h 2323145"/>
              <a:gd name="connsiteX145" fmla="*/ 4348284 w 11269336"/>
              <a:gd name="connsiteY145" fmla="*/ 2205270 h 2323145"/>
              <a:gd name="connsiteX146" fmla="*/ 4333906 w 11269336"/>
              <a:gd name="connsiteY146" fmla="*/ 2205251 h 2323145"/>
              <a:gd name="connsiteX147" fmla="*/ 4308819 w 11269336"/>
              <a:gd name="connsiteY147" fmla="*/ 2203822 h 2323145"/>
              <a:gd name="connsiteX148" fmla="*/ 4301210 w 11269336"/>
              <a:gd name="connsiteY148" fmla="*/ 2204456 h 2323145"/>
              <a:gd name="connsiteX149" fmla="*/ 4283095 w 11269336"/>
              <a:gd name="connsiteY149" fmla="*/ 2198177 h 2323145"/>
              <a:gd name="connsiteX150" fmla="*/ 4250119 w 11269336"/>
              <a:gd name="connsiteY150" fmla="*/ 2196342 h 2323145"/>
              <a:gd name="connsiteX151" fmla="*/ 4189203 w 11269336"/>
              <a:gd name="connsiteY151" fmla="*/ 2178994 h 2323145"/>
              <a:gd name="connsiteX152" fmla="*/ 4154035 w 11269336"/>
              <a:gd name="connsiteY152" fmla="*/ 2171950 h 2323145"/>
              <a:gd name="connsiteX153" fmla="*/ 4129569 w 11269336"/>
              <a:gd name="connsiteY153" fmla="*/ 2163850 h 2323145"/>
              <a:gd name="connsiteX154" fmla="*/ 4061250 w 11269336"/>
              <a:gd name="connsiteY154" fmla="*/ 2159236 h 2323145"/>
              <a:gd name="connsiteX155" fmla="*/ 3945480 w 11269336"/>
              <a:gd name="connsiteY155" fmla="*/ 2158279 h 2323145"/>
              <a:gd name="connsiteX156" fmla="*/ 3921468 w 11269336"/>
              <a:gd name="connsiteY156" fmla="*/ 2156588 h 2323145"/>
              <a:gd name="connsiteX157" fmla="*/ 3903348 w 11269336"/>
              <a:gd name="connsiteY157" fmla="*/ 2149220 h 2323145"/>
              <a:gd name="connsiteX158" fmla="*/ 3901342 w 11269336"/>
              <a:gd name="connsiteY158" fmla="*/ 2142355 h 2323145"/>
              <a:gd name="connsiteX159" fmla="*/ 3888539 w 11269336"/>
              <a:gd name="connsiteY159" fmla="*/ 2140476 h 2323145"/>
              <a:gd name="connsiteX160" fmla="*/ 3885662 w 11269336"/>
              <a:gd name="connsiteY160" fmla="*/ 2138740 h 2323145"/>
              <a:gd name="connsiteX161" fmla="*/ 3868627 w 11269336"/>
              <a:gd name="connsiteY161" fmla="*/ 2130023 h 2323145"/>
              <a:gd name="connsiteX162" fmla="*/ 3819177 w 11269336"/>
              <a:gd name="connsiteY162" fmla="*/ 2142111 h 2323145"/>
              <a:gd name="connsiteX163" fmla="*/ 3769100 w 11269336"/>
              <a:gd name="connsiteY163" fmla="*/ 2131731 h 2323145"/>
              <a:gd name="connsiteX164" fmla="*/ 3562752 w 11269336"/>
              <a:gd name="connsiteY164" fmla="*/ 2131785 h 2323145"/>
              <a:gd name="connsiteX165" fmla="*/ 3541402 w 11269336"/>
              <a:gd name="connsiteY165" fmla="*/ 2106821 h 2323145"/>
              <a:gd name="connsiteX166" fmla="*/ 3365341 w 11269336"/>
              <a:gd name="connsiteY166" fmla="*/ 2077638 h 2323145"/>
              <a:gd name="connsiteX167" fmla="*/ 3170922 w 11269336"/>
              <a:gd name="connsiteY167" fmla="*/ 2115957 h 2323145"/>
              <a:gd name="connsiteX168" fmla="*/ 3156256 w 11269336"/>
              <a:gd name="connsiteY168" fmla="*/ 2124773 h 2323145"/>
              <a:gd name="connsiteX169" fmla="*/ 3140298 w 11269336"/>
              <a:gd name="connsiteY169" fmla="*/ 2129182 h 2323145"/>
              <a:gd name="connsiteX170" fmla="*/ 3138514 w 11269336"/>
              <a:gd name="connsiteY170" fmla="*/ 2128069 h 2323145"/>
              <a:gd name="connsiteX171" fmla="*/ 3120467 w 11269336"/>
              <a:gd name="connsiteY171" fmla="*/ 2128281 h 2323145"/>
              <a:gd name="connsiteX172" fmla="*/ 3116175 w 11269336"/>
              <a:gd name="connsiteY172" fmla="*/ 2131633 h 2323145"/>
              <a:gd name="connsiteX173" fmla="*/ 3103685 w 11269336"/>
              <a:gd name="connsiteY173" fmla="*/ 2132814 h 2323145"/>
              <a:gd name="connsiteX174" fmla="*/ 3078794 w 11269336"/>
              <a:gd name="connsiteY174" fmla="*/ 2137935 h 2323145"/>
              <a:gd name="connsiteX175" fmla="*/ 3074407 w 11269336"/>
              <a:gd name="connsiteY175" fmla="*/ 2136274 h 2323145"/>
              <a:gd name="connsiteX176" fmla="*/ 3037285 w 11269336"/>
              <a:gd name="connsiteY176" fmla="*/ 2139919 h 2323145"/>
              <a:gd name="connsiteX177" fmla="*/ 3036901 w 11269336"/>
              <a:gd name="connsiteY177" fmla="*/ 2138726 h 2323145"/>
              <a:gd name="connsiteX178" fmla="*/ 3026996 w 11269336"/>
              <a:gd name="connsiteY178" fmla="*/ 2134322 h 2323145"/>
              <a:gd name="connsiteX179" fmla="*/ 3007772 w 11269336"/>
              <a:gd name="connsiteY179" fmla="*/ 2128742 h 2323145"/>
              <a:gd name="connsiteX180" fmla="*/ 2965030 w 11269336"/>
              <a:gd name="connsiteY180" fmla="*/ 2100494 h 2323145"/>
              <a:gd name="connsiteX181" fmla="*/ 2926342 w 11269336"/>
              <a:gd name="connsiteY181" fmla="*/ 2104155 h 2323145"/>
              <a:gd name="connsiteX182" fmla="*/ 2918608 w 11269336"/>
              <a:gd name="connsiteY182" fmla="*/ 2104215 h 2323145"/>
              <a:gd name="connsiteX183" fmla="*/ 2918475 w 11269336"/>
              <a:gd name="connsiteY183" fmla="*/ 2103937 h 2323145"/>
              <a:gd name="connsiteX184" fmla="*/ 2910360 w 11269336"/>
              <a:gd name="connsiteY184" fmla="*/ 2103444 h 2323145"/>
              <a:gd name="connsiteX185" fmla="*/ 2904507 w 11269336"/>
              <a:gd name="connsiteY185" fmla="*/ 2104326 h 2323145"/>
              <a:gd name="connsiteX186" fmla="*/ 2889503 w 11269336"/>
              <a:gd name="connsiteY186" fmla="*/ 2104443 h 2323145"/>
              <a:gd name="connsiteX187" fmla="*/ 2884480 w 11269336"/>
              <a:gd name="connsiteY187" fmla="*/ 2102626 h 2323145"/>
              <a:gd name="connsiteX188" fmla="*/ 2882689 w 11269336"/>
              <a:gd name="connsiteY188" fmla="*/ 2099228 h 2323145"/>
              <a:gd name="connsiteX189" fmla="*/ 2881291 w 11269336"/>
              <a:gd name="connsiteY189" fmla="*/ 2099618 h 2323145"/>
              <a:gd name="connsiteX190" fmla="*/ 2853979 w 11269336"/>
              <a:gd name="connsiteY190" fmla="*/ 2090388 h 2323145"/>
              <a:gd name="connsiteX191" fmla="*/ 2791790 w 11269336"/>
              <a:gd name="connsiteY191" fmla="*/ 2080332 h 2323145"/>
              <a:gd name="connsiteX192" fmla="*/ 2755844 w 11269336"/>
              <a:gd name="connsiteY192" fmla="*/ 2078874 h 2323145"/>
              <a:gd name="connsiteX193" fmla="*/ 2657742 w 11269336"/>
              <a:gd name="connsiteY193" fmla="*/ 2070179 h 2323145"/>
              <a:gd name="connsiteX194" fmla="*/ 2559549 w 11269336"/>
              <a:gd name="connsiteY194" fmla="*/ 2057873 h 2323145"/>
              <a:gd name="connsiteX195" fmla="*/ 2512054 w 11269336"/>
              <a:gd name="connsiteY195" fmla="*/ 2031671 h 2323145"/>
              <a:gd name="connsiteX196" fmla="*/ 2506437 w 11269336"/>
              <a:gd name="connsiteY196" fmla="*/ 2030918 h 2323145"/>
              <a:gd name="connsiteX197" fmla="*/ 2491752 w 11269336"/>
              <a:gd name="connsiteY197" fmla="*/ 2033906 h 2323145"/>
              <a:gd name="connsiteX198" fmla="*/ 2486338 w 11269336"/>
              <a:gd name="connsiteY198" fmla="*/ 2035862 h 2323145"/>
              <a:gd name="connsiteX199" fmla="*/ 2478186 w 11269336"/>
              <a:gd name="connsiteY199" fmla="*/ 2036953 h 2323145"/>
              <a:gd name="connsiteX200" fmla="*/ 2477950 w 11269336"/>
              <a:gd name="connsiteY200" fmla="*/ 2036715 h 2323145"/>
              <a:gd name="connsiteX201" fmla="*/ 2470381 w 11269336"/>
              <a:gd name="connsiteY201" fmla="*/ 2038256 h 2323145"/>
              <a:gd name="connsiteX202" fmla="*/ 2433781 w 11269336"/>
              <a:gd name="connsiteY202" fmla="*/ 2049140 h 2323145"/>
              <a:gd name="connsiteX203" fmla="*/ 2381172 w 11269336"/>
              <a:gd name="connsiteY203" fmla="*/ 2030645 h 2323145"/>
              <a:gd name="connsiteX204" fmla="*/ 2360198 w 11269336"/>
              <a:gd name="connsiteY204" fmla="*/ 2029059 h 2323145"/>
              <a:gd name="connsiteX205" fmla="*/ 2348815 w 11269336"/>
              <a:gd name="connsiteY205" fmla="*/ 2026798 h 2323145"/>
              <a:gd name="connsiteX206" fmla="*/ 2347988 w 11269336"/>
              <a:gd name="connsiteY206" fmla="*/ 2025745 h 2323145"/>
              <a:gd name="connsiteX207" fmla="*/ 2312920 w 11269336"/>
              <a:gd name="connsiteY207" fmla="*/ 2036311 h 2323145"/>
              <a:gd name="connsiteX208" fmla="*/ 2307986 w 11269336"/>
              <a:gd name="connsiteY208" fmla="*/ 2035583 h 2323145"/>
              <a:gd name="connsiteX209" fmla="*/ 2285481 w 11269336"/>
              <a:gd name="connsiteY209" fmla="*/ 2045197 h 2323145"/>
              <a:gd name="connsiteX210" fmla="*/ 2273666 w 11269336"/>
              <a:gd name="connsiteY210" fmla="*/ 2048710 h 2323145"/>
              <a:gd name="connsiteX211" fmla="*/ 2270719 w 11269336"/>
              <a:gd name="connsiteY211" fmla="*/ 2052702 h 2323145"/>
              <a:gd name="connsiteX212" fmla="*/ 2253080 w 11269336"/>
              <a:gd name="connsiteY212" fmla="*/ 2056363 h 2323145"/>
              <a:gd name="connsiteX213" fmla="*/ 2250906 w 11269336"/>
              <a:gd name="connsiteY213" fmla="*/ 2055654 h 2323145"/>
              <a:gd name="connsiteX214" fmla="*/ 2236905 w 11269336"/>
              <a:gd name="connsiteY214" fmla="*/ 2062882 h 2323145"/>
              <a:gd name="connsiteX215" fmla="*/ 2225830 w 11269336"/>
              <a:gd name="connsiteY215" fmla="*/ 2074027 h 2323145"/>
              <a:gd name="connsiteX216" fmla="*/ 2073776 w 11269336"/>
              <a:gd name="connsiteY216" fmla="*/ 2089244 h 2323145"/>
              <a:gd name="connsiteX217" fmla="*/ 1948256 w 11269336"/>
              <a:gd name="connsiteY217" fmla="*/ 2146616 h 2323145"/>
              <a:gd name="connsiteX218" fmla="*/ 1865582 w 11269336"/>
              <a:gd name="connsiteY218" fmla="*/ 2153738 h 2323145"/>
              <a:gd name="connsiteX219" fmla="*/ 1835210 w 11269336"/>
              <a:gd name="connsiteY219" fmla="*/ 2134244 h 2323145"/>
              <a:gd name="connsiteX220" fmla="*/ 1632661 w 11269336"/>
              <a:gd name="connsiteY220" fmla="*/ 2173882 h 2323145"/>
              <a:gd name="connsiteX221" fmla="*/ 1579590 w 11269336"/>
              <a:gd name="connsiteY221" fmla="*/ 2173680 h 2323145"/>
              <a:gd name="connsiteX222" fmla="*/ 1535601 w 11269336"/>
              <a:gd name="connsiteY222" fmla="*/ 2194590 h 2323145"/>
              <a:gd name="connsiteX223" fmla="*/ 1515594 w 11269336"/>
              <a:gd name="connsiteY223" fmla="*/ 2189622 h 2323145"/>
              <a:gd name="connsiteX224" fmla="*/ 1512113 w 11269336"/>
              <a:gd name="connsiteY224" fmla="*/ 2188534 h 2323145"/>
              <a:gd name="connsiteX225" fmla="*/ 1498838 w 11269336"/>
              <a:gd name="connsiteY225" fmla="*/ 2189213 h 2323145"/>
              <a:gd name="connsiteX226" fmla="*/ 1494279 w 11269336"/>
              <a:gd name="connsiteY226" fmla="*/ 2183112 h 2323145"/>
              <a:gd name="connsiteX227" fmla="*/ 1473714 w 11269336"/>
              <a:gd name="connsiteY227" fmla="*/ 2179625 h 2323145"/>
              <a:gd name="connsiteX228" fmla="*/ 1449503 w 11269336"/>
              <a:gd name="connsiteY228" fmla="*/ 2182633 h 2323145"/>
              <a:gd name="connsiteX229" fmla="*/ 1266687 w 11269336"/>
              <a:gd name="connsiteY229" fmla="*/ 2212688 h 2323145"/>
              <a:gd name="connsiteX230" fmla="*/ 1239614 w 11269336"/>
              <a:gd name="connsiteY230" fmla="*/ 2209727 h 2323145"/>
              <a:gd name="connsiteX231" fmla="*/ 1202436 w 11269336"/>
              <a:gd name="connsiteY231" fmla="*/ 2209817 h 2323145"/>
              <a:gd name="connsiteX232" fmla="*/ 1136097 w 11269336"/>
              <a:gd name="connsiteY232" fmla="*/ 2205112 h 2323145"/>
              <a:gd name="connsiteX233" fmla="*/ 988232 w 11269336"/>
              <a:gd name="connsiteY233" fmla="*/ 2235635 h 2323145"/>
              <a:gd name="connsiteX234" fmla="*/ 981959 w 11269336"/>
              <a:gd name="connsiteY234" fmla="*/ 2231607 h 2323145"/>
              <a:gd name="connsiteX235" fmla="*/ 938600 w 11269336"/>
              <a:gd name="connsiteY235" fmla="*/ 2238113 h 2323145"/>
              <a:gd name="connsiteX236" fmla="*/ 791788 w 11269336"/>
              <a:gd name="connsiteY236" fmla="*/ 2293224 h 2323145"/>
              <a:gd name="connsiteX237" fmla="*/ 706914 w 11269336"/>
              <a:gd name="connsiteY237" fmla="*/ 2305046 h 2323145"/>
              <a:gd name="connsiteX238" fmla="*/ 675971 w 11269336"/>
              <a:gd name="connsiteY238" fmla="*/ 2304030 h 2323145"/>
              <a:gd name="connsiteX239" fmla="*/ 624180 w 11269336"/>
              <a:gd name="connsiteY239" fmla="*/ 2302650 h 2323145"/>
              <a:gd name="connsiteX240" fmla="*/ 583453 w 11269336"/>
              <a:gd name="connsiteY240" fmla="*/ 2288788 h 2323145"/>
              <a:gd name="connsiteX241" fmla="*/ 540946 w 11269336"/>
              <a:gd name="connsiteY241" fmla="*/ 2292721 h 2323145"/>
              <a:gd name="connsiteX242" fmla="*/ 533680 w 11269336"/>
              <a:gd name="connsiteY242" fmla="*/ 2310233 h 2323145"/>
              <a:gd name="connsiteX243" fmla="*/ 487366 w 11269336"/>
              <a:gd name="connsiteY243" fmla="*/ 2309053 h 2323145"/>
              <a:gd name="connsiteX244" fmla="*/ 416820 w 11269336"/>
              <a:gd name="connsiteY244" fmla="*/ 2305443 h 2323145"/>
              <a:gd name="connsiteX245" fmla="*/ 376805 w 11269336"/>
              <a:gd name="connsiteY245" fmla="*/ 2307647 h 2323145"/>
              <a:gd name="connsiteX246" fmla="*/ 266777 w 11269336"/>
              <a:gd name="connsiteY246" fmla="*/ 2309012 h 2323145"/>
              <a:gd name="connsiteX247" fmla="*/ 156013 w 11269336"/>
              <a:gd name="connsiteY247" fmla="*/ 2306832 h 2323145"/>
              <a:gd name="connsiteX248" fmla="*/ 87258 w 11269336"/>
              <a:gd name="connsiteY248" fmla="*/ 2285511 h 2323145"/>
              <a:gd name="connsiteX249" fmla="*/ 23798 w 11269336"/>
              <a:gd name="connsiteY249" fmla="*/ 2281822 h 2323145"/>
              <a:gd name="connsiteX250" fmla="*/ 0 w 11269336"/>
              <a:gd name="connsiteY250" fmla="*/ 2285369 h 2323145"/>
              <a:gd name="connsiteX251" fmla="*/ 0 w 11269336"/>
              <a:gd name="connsiteY251" fmla="*/ 0 h 2323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</a:cxnLst>
            <a:rect l="l" t="t" r="r" b="b"/>
            <a:pathLst>
              <a:path w="11269336" h="2323145">
                <a:moveTo>
                  <a:pt x="0" y="0"/>
                </a:moveTo>
                <a:lnTo>
                  <a:pt x="11269336" y="0"/>
                </a:lnTo>
                <a:lnTo>
                  <a:pt x="11268645" y="511"/>
                </a:lnTo>
                <a:cubicBezTo>
                  <a:pt x="11257520" y="14091"/>
                  <a:pt x="11248967" y="32073"/>
                  <a:pt x="11230739" y="37096"/>
                </a:cubicBezTo>
                <a:cubicBezTo>
                  <a:pt x="11194283" y="47141"/>
                  <a:pt x="11124351" y="55013"/>
                  <a:pt x="11082485" y="78590"/>
                </a:cubicBezTo>
                <a:cubicBezTo>
                  <a:pt x="11064655" y="69818"/>
                  <a:pt x="11049588" y="97621"/>
                  <a:pt x="11031776" y="79197"/>
                </a:cubicBezTo>
                <a:cubicBezTo>
                  <a:pt x="11016683" y="85023"/>
                  <a:pt x="11009945" y="92832"/>
                  <a:pt x="10995894" y="83459"/>
                </a:cubicBezTo>
                <a:cubicBezTo>
                  <a:pt x="10971843" y="134740"/>
                  <a:pt x="10888992" y="106042"/>
                  <a:pt x="10861177" y="147419"/>
                </a:cubicBezTo>
                <a:cubicBezTo>
                  <a:pt x="10850370" y="129415"/>
                  <a:pt x="10807086" y="138624"/>
                  <a:pt x="10782732" y="135645"/>
                </a:cubicBezTo>
                <a:cubicBezTo>
                  <a:pt x="10869014" y="196205"/>
                  <a:pt x="10693356" y="147304"/>
                  <a:pt x="10660773" y="179312"/>
                </a:cubicBezTo>
                <a:cubicBezTo>
                  <a:pt x="10667385" y="121467"/>
                  <a:pt x="10595265" y="182241"/>
                  <a:pt x="10564442" y="160738"/>
                </a:cubicBezTo>
                <a:cubicBezTo>
                  <a:pt x="10544419" y="190949"/>
                  <a:pt x="10518436" y="167191"/>
                  <a:pt x="10490200" y="183533"/>
                </a:cubicBezTo>
                <a:cubicBezTo>
                  <a:pt x="10423905" y="202688"/>
                  <a:pt x="10362764" y="244779"/>
                  <a:pt x="10271351" y="243104"/>
                </a:cubicBezTo>
                <a:cubicBezTo>
                  <a:pt x="10247818" y="329775"/>
                  <a:pt x="10135674" y="303068"/>
                  <a:pt x="10061033" y="364937"/>
                </a:cubicBezTo>
                <a:cubicBezTo>
                  <a:pt x="10014289" y="383940"/>
                  <a:pt x="9930032" y="360289"/>
                  <a:pt x="9921770" y="406154"/>
                </a:cubicBezTo>
                <a:cubicBezTo>
                  <a:pt x="9894276" y="384665"/>
                  <a:pt x="9881945" y="430851"/>
                  <a:pt x="9858388" y="439489"/>
                </a:cubicBezTo>
                <a:cubicBezTo>
                  <a:pt x="9835642" y="426888"/>
                  <a:pt x="9828901" y="443125"/>
                  <a:pt x="9811914" y="449865"/>
                </a:cubicBezTo>
                <a:cubicBezTo>
                  <a:pt x="9801869" y="441287"/>
                  <a:pt x="9787055" y="444835"/>
                  <a:pt x="9784394" y="457816"/>
                </a:cubicBezTo>
                <a:cubicBezTo>
                  <a:pt x="9797169" y="483924"/>
                  <a:pt x="9656844" y="450179"/>
                  <a:pt x="9656836" y="469967"/>
                </a:cubicBezTo>
                <a:cubicBezTo>
                  <a:pt x="9589537" y="485301"/>
                  <a:pt x="9662097" y="527310"/>
                  <a:pt x="9561575" y="559978"/>
                </a:cubicBezTo>
                <a:cubicBezTo>
                  <a:pt x="9479149" y="599104"/>
                  <a:pt x="9215234" y="670585"/>
                  <a:pt x="9162278" y="704724"/>
                </a:cubicBezTo>
                <a:cubicBezTo>
                  <a:pt x="9173017" y="730567"/>
                  <a:pt x="9063215" y="727685"/>
                  <a:pt x="9062863" y="754656"/>
                </a:cubicBezTo>
                <a:cubicBezTo>
                  <a:pt x="9021608" y="774940"/>
                  <a:pt x="8924639" y="816390"/>
                  <a:pt x="8914746" y="826428"/>
                </a:cubicBezTo>
                <a:lnTo>
                  <a:pt x="8917778" y="835198"/>
                </a:lnTo>
                <a:lnTo>
                  <a:pt x="8905560" y="838358"/>
                </a:lnTo>
                <a:lnTo>
                  <a:pt x="8897564" y="834287"/>
                </a:lnTo>
                <a:lnTo>
                  <a:pt x="8878040" y="844150"/>
                </a:lnTo>
                <a:cubicBezTo>
                  <a:pt x="8861112" y="848992"/>
                  <a:pt x="8812843" y="856499"/>
                  <a:pt x="8795998" y="863337"/>
                </a:cubicBezTo>
                <a:cubicBezTo>
                  <a:pt x="8792888" y="873975"/>
                  <a:pt x="8786153" y="880792"/>
                  <a:pt x="8776970" y="885177"/>
                </a:cubicBezTo>
                <a:lnTo>
                  <a:pt x="8755719" y="889754"/>
                </a:lnTo>
                <a:lnTo>
                  <a:pt x="8743257" y="904723"/>
                </a:lnTo>
                <a:cubicBezTo>
                  <a:pt x="8737642" y="908108"/>
                  <a:pt x="8730651" y="908759"/>
                  <a:pt x="8721366" y="904711"/>
                </a:cubicBezTo>
                <a:cubicBezTo>
                  <a:pt x="8711895" y="915873"/>
                  <a:pt x="8676250" y="900745"/>
                  <a:pt x="8678353" y="926318"/>
                </a:cubicBezTo>
                <a:cubicBezTo>
                  <a:pt x="8658506" y="928813"/>
                  <a:pt x="8647569" y="933735"/>
                  <a:pt x="8636849" y="937900"/>
                </a:cubicBezTo>
                <a:lnTo>
                  <a:pt x="8620213" y="943068"/>
                </a:lnTo>
                <a:lnTo>
                  <a:pt x="8612581" y="952695"/>
                </a:lnTo>
                <a:cubicBezTo>
                  <a:pt x="8605836" y="959769"/>
                  <a:pt x="8598255" y="964412"/>
                  <a:pt x="8589038" y="963892"/>
                </a:cubicBezTo>
                <a:lnTo>
                  <a:pt x="8579950" y="960899"/>
                </a:lnTo>
                <a:cubicBezTo>
                  <a:pt x="8579740" y="962476"/>
                  <a:pt x="8579529" y="964053"/>
                  <a:pt x="8579319" y="965630"/>
                </a:cubicBezTo>
                <a:cubicBezTo>
                  <a:pt x="8579138" y="972972"/>
                  <a:pt x="8576531" y="980010"/>
                  <a:pt x="8547429" y="984506"/>
                </a:cubicBezTo>
                <a:cubicBezTo>
                  <a:pt x="8529238" y="1001725"/>
                  <a:pt x="8505565" y="1015840"/>
                  <a:pt x="8478704" y="1025490"/>
                </a:cubicBezTo>
                <a:cubicBezTo>
                  <a:pt x="8473109" y="1019545"/>
                  <a:pt x="8465819" y="1032194"/>
                  <a:pt x="8461421" y="1035512"/>
                </a:cubicBezTo>
                <a:cubicBezTo>
                  <a:pt x="8459739" y="1031087"/>
                  <a:pt x="8447663" y="1032074"/>
                  <a:pt x="8445003" y="1036851"/>
                </a:cubicBezTo>
                <a:cubicBezTo>
                  <a:pt x="8366593" y="1075951"/>
                  <a:pt x="8398773" y="1021402"/>
                  <a:pt x="8357350" y="1060213"/>
                </a:cubicBezTo>
                <a:cubicBezTo>
                  <a:pt x="8349366" y="1063843"/>
                  <a:pt x="8342208" y="1063367"/>
                  <a:pt x="8335565" y="1061151"/>
                </a:cubicBezTo>
                <a:lnTo>
                  <a:pt x="8325267" y="1055919"/>
                </a:lnTo>
                <a:lnTo>
                  <a:pt x="8293586" y="1076144"/>
                </a:lnTo>
                <a:cubicBezTo>
                  <a:pt x="8277595" y="1084193"/>
                  <a:pt x="8260401" y="1090863"/>
                  <a:pt x="8242405" y="1095960"/>
                </a:cubicBezTo>
                <a:cubicBezTo>
                  <a:pt x="8226373" y="1101227"/>
                  <a:pt x="8224213" y="1102052"/>
                  <a:pt x="8197391" y="1107746"/>
                </a:cubicBezTo>
                <a:cubicBezTo>
                  <a:pt x="8090266" y="1152133"/>
                  <a:pt x="8141491" y="1082372"/>
                  <a:pt x="8081474" y="1130125"/>
                </a:cubicBezTo>
                <a:cubicBezTo>
                  <a:pt x="8070634" y="1134173"/>
                  <a:pt x="8061619" y="1132810"/>
                  <a:pt x="8053585" y="1129169"/>
                </a:cubicBezTo>
                <a:lnTo>
                  <a:pt x="8038422" y="1119092"/>
                </a:lnTo>
                <a:lnTo>
                  <a:pt x="8029450" y="1125592"/>
                </a:lnTo>
                <a:cubicBezTo>
                  <a:pt x="7992226" y="1133484"/>
                  <a:pt x="7978616" y="1122765"/>
                  <a:pt x="7959552" y="1140188"/>
                </a:cubicBezTo>
                <a:cubicBezTo>
                  <a:pt x="7922008" y="1119572"/>
                  <a:pt x="7937737" y="1141786"/>
                  <a:pt x="7914188" y="1150862"/>
                </a:cubicBezTo>
                <a:cubicBezTo>
                  <a:pt x="7896037" y="1160155"/>
                  <a:pt x="7933463" y="1163411"/>
                  <a:pt x="7914918" y="1168758"/>
                </a:cubicBezTo>
                <a:cubicBezTo>
                  <a:pt x="7893102" y="1165887"/>
                  <a:pt x="7898453" y="1187420"/>
                  <a:pt x="7875510" y="1183153"/>
                </a:cubicBezTo>
                <a:cubicBezTo>
                  <a:pt x="7877354" y="1165743"/>
                  <a:pt x="7834286" y="1194789"/>
                  <a:pt x="7829932" y="1180782"/>
                </a:cubicBezTo>
                <a:cubicBezTo>
                  <a:pt x="7816047" y="1204874"/>
                  <a:pt x="7801901" y="1181513"/>
                  <a:pt x="7779182" y="1192665"/>
                </a:cubicBezTo>
                <a:cubicBezTo>
                  <a:pt x="7769446" y="1202686"/>
                  <a:pt x="7761564" y="1205661"/>
                  <a:pt x="7748774" y="1199586"/>
                </a:cubicBezTo>
                <a:cubicBezTo>
                  <a:pt x="7704339" y="1247771"/>
                  <a:pt x="7717626" y="1207638"/>
                  <a:pt x="7671846" y="1231966"/>
                </a:cubicBezTo>
                <a:cubicBezTo>
                  <a:pt x="7632956" y="1255682"/>
                  <a:pt x="7587383" y="1275180"/>
                  <a:pt x="7554146" y="1319748"/>
                </a:cubicBezTo>
                <a:cubicBezTo>
                  <a:pt x="7548775" y="1331557"/>
                  <a:pt x="7531272" y="1339155"/>
                  <a:pt x="7515052" y="1336718"/>
                </a:cubicBezTo>
                <a:cubicBezTo>
                  <a:pt x="7512260" y="1336298"/>
                  <a:pt x="7509613" y="1335590"/>
                  <a:pt x="7507193" y="1334617"/>
                </a:cubicBezTo>
                <a:cubicBezTo>
                  <a:pt x="7488273" y="1365207"/>
                  <a:pt x="7468925" y="1356298"/>
                  <a:pt x="7461694" y="1375866"/>
                </a:cubicBezTo>
                <a:cubicBezTo>
                  <a:pt x="7422434" y="1391917"/>
                  <a:pt x="7384603" y="1382819"/>
                  <a:pt x="7377571" y="1400128"/>
                </a:cubicBezTo>
                <a:cubicBezTo>
                  <a:pt x="7356236" y="1403926"/>
                  <a:pt x="7322509" y="1393138"/>
                  <a:pt x="7311261" y="1412652"/>
                </a:cubicBezTo>
                <a:cubicBezTo>
                  <a:pt x="7305349" y="1400071"/>
                  <a:pt x="7289966" y="1428039"/>
                  <a:pt x="7275307" y="1422171"/>
                </a:cubicBezTo>
                <a:cubicBezTo>
                  <a:pt x="7264529" y="1416601"/>
                  <a:pt x="7257348" y="1423786"/>
                  <a:pt x="7247783" y="1426330"/>
                </a:cubicBezTo>
                <a:cubicBezTo>
                  <a:pt x="7233839" y="1423056"/>
                  <a:pt x="7194363" y="1442037"/>
                  <a:pt x="7185047" y="1451812"/>
                </a:cubicBezTo>
                <a:cubicBezTo>
                  <a:pt x="7164447" y="1483396"/>
                  <a:pt x="7101577" y="1475742"/>
                  <a:pt x="7084117" y="1500281"/>
                </a:cubicBezTo>
                <a:cubicBezTo>
                  <a:pt x="7076899" y="1504821"/>
                  <a:pt x="7069494" y="1507565"/>
                  <a:pt x="7062011" y="1509183"/>
                </a:cubicBezTo>
                <a:lnTo>
                  <a:pt x="7040555" y="1511207"/>
                </a:lnTo>
                <a:lnTo>
                  <a:pt x="7033438" y="1506772"/>
                </a:lnTo>
                <a:lnTo>
                  <a:pt x="7020886" y="1510764"/>
                </a:lnTo>
                <a:lnTo>
                  <a:pt x="7017033" y="1510650"/>
                </a:lnTo>
                <a:lnTo>
                  <a:pt x="6995460" y="1511173"/>
                </a:lnTo>
                <a:cubicBezTo>
                  <a:pt x="7010208" y="1537643"/>
                  <a:pt x="6938512" y="1522467"/>
                  <a:pt x="6962144" y="1541508"/>
                </a:cubicBezTo>
                <a:cubicBezTo>
                  <a:pt x="6926351" y="1550586"/>
                  <a:pt x="6958236" y="1566326"/>
                  <a:pt x="6910674" y="1554793"/>
                </a:cubicBezTo>
                <a:cubicBezTo>
                  <a:pt x="6859225" y="1589274"/>
                  <a:pt x="6769015" y="1598548"/>
                  <a:pt x="6732152" y="1642538"/>
                </a:cubicBezTo>
                <a:cubicBezTo>
                  <a:pt x="6734901" y="1628031"/>
                  <a:pt x="6709146" y="1622413"/>
                  <a:pt x="6694106" y="1632377"/>
                </a:cubicBezTo>
                <a:cubicBezTo>
                  <a:pt x="6702628" y="1575914"/>
                  <a:pt x="6638899" y="1692862"/>
                  <a:pt x="6617223" y="1659889"/>
                </a:cubicBezTo>
                <a:cubicBezTo>
                  <a:pt x="6623246" y="1693349"/>
                  <a:pt x="6561228" y="1764690"/>
                  <a:pt x="6521138" y="1744340"/>
                </a:cubicBezTo>
                <a:cubicBezTo>
                  <a:pt x="6469831" y="1761656"/>
                  <a:pt x="6438109" y="1796731"/>
                  <a:pt x="6380677" y="1796883"/>
                </a:cubicBezTo>
                <a:cubicBezTo>
                  <a:pt x="6379865" y="1801686"/>
                  <a:pt x="6377810" y="1805986"/>
                  <a:pt x="6374897" y="1809910"/>
                </a:cubicBezTo>
                <a:lnTo>
                  <a:pt x="6364545" y="1820090"/>
                </a:lnTo>
                <a:lnTo>
                  <a:pt x="6362126" y="1819991"/>
                </a:lnTo>
                <a:cubicBezTo>
                  <a:pt x="6353055" y="1821720"/>
                  <a:pt x="6348796" y="1824537"/>
                  <a:pt x="6346673" y="1827824"/>
                </a:cubicBezTo>
                <a:lnTo>
                  <a:pt x="6345588" y="1832232"/>
                </a:lnTo>
                <a:lnTo>
                  <a:pt x="6335708" y="1838451"/>
                </a:lnTo>
                <a:lnTo>
                  <a:pt x="6318182" y="1852975"/>
                </a:lnTo>
                <a:lnTo>
                  <a:pt x="6313084" y="1853561"/>
                </a:lnTo>
                <a:lnTo>
                  <a:pt x="6283816" y="1872148"/>
                </a:lnTo>
                <a:lnTo>
                  <a:pt x="6282550" y="1871392"/>
                </a:lnTo>
                <a:cubicBezTo>
                  <a:pt x="6279041" y="1870121"/>
                  <a:pt x="6275192" y="1869982"/>
                  <a:pt x="6270527" y="1872208"/>
                </a:cubicBezTo>
                <a:cubicBezTo>
                  <a:pt x="6265029" y="1853962"/>
                  <a:pt x="6262790" y="1867903"/>
                  <a:pt x="6249518" y="1876079"/>
                </a:cubicBezTo>
                <a:cubicBezTo>
                  <a:pt x="6238019" y="1849564"/>
                  <a:pt x="6207959" y="1881750"/>
                  <a:pt x="6190386" y="1872478"/>
                </a:cubicBezTo>
                <a:cubicBezTo>
                  <a:pt x="6180893" y="1879083"/>
                  <a:pt x="6170646" y="1885584"/>
                  <a:pt x="6159777" y="1891745"/>
                </a:cubicBezTo>
                <a:lnTo>
                  <a:pt x="6153131" y="1895079"/>
                </a:lnTo>
                <a:lnTo>
                  <a:pt x="6152798" y="1894920"/>
                </a:lnTo>
                <a:cubicBezTo>
                  <a:pt x="6150925" y="1895166"/>
                  <a:pt x="6148578" y="1896082"/>
                  <a:pt x="6145388" y="1897990"/>
                </a:cubicBezTo>
                <a:lnTo>
                  <a:pt x="6141014" y="1901155"/>
                </a:lnTo>
                <a:lnTo>
                  <a:pt x="6128122" y="1907623"/>
                </a:lnTo>
                <a:lnTo>
                  <a:pt x="6122351" y="1908359"/>
                </a:lnTo>
                <a:cubicBezTo>
                  <a:pt x="6099508" y="1905910"/>
                  <a:pt x="6088334" y="1869006"/>
                  <a:pt x="6064750" y="1896394"/>
                </a:cubicBezTo>
                <a:cubicBezTo>
                  <a:pt x="6025977" y="1903785"/>
                  <a:pt x="5997095" y="1889190"/>
                  <a:pt x="5964230" y="1910038"/>
                </a:cubicBezTo>
                <a:cubicBezTo>
                  <a:pt x="5927910" y="1916874"/>
                  <a:pt x="5894873" y="1914928"/>
                  <a:pt x="5865399" y="1926966"/>
                </a:cubicBezTo>
                <a:cubicBezTo>
                  <a:pt x="5851644" y="1923038"/>
                  <a:pt x="5839380" y="1922808"/>
                  <a:pt x="5829951" y="1934755"/>
                </a:cubicBezTo>
                <a:cubicBezTo>
                  <a:pt x="5795498" y="1938369"/>
                  <a:pt x="5784532" y="1926246"/>
                  <a:pt x="5765285" y="1941322"/>
                </a:cubicBezTo>
                <a:cubicBezTo>
                  <a:pt x="5741789" y="1922874"/>
                  <a:pt x="5742385" y="1931607"/>
                  <a:pt x="5734750" y="1939793"/>
                </a:cubicBezTo>
                <a:lnTo>
                  <a:pt x="5733569" y="1940505"/>
                </a:lnTo>
                <a:lnTo>
                  <a:pt x="5730329" y="1937845"/>
                </a:lnTo>
                <a:lnTo>
                  <a:pt x="5724661" y="1937455"/>
                </a:lnTo>
                <a:lnTo>
                  <a:pt x="5710186" y="1941370"/>
                </a:lnTo>
                <a:lnTo>
                  <a:pt x="5704910" y="1943663"/>
                </a:lnTo>
                <a:cubicBezTo>
                  <a:pt x="5701213" y="1944937"/>
                  <a:pt x="5698678" y="1945391"/>
                  <a:pt x="5696836" y="1945271"/>
                </a:cubicBezTo>
                <a:lnTo>
                  <a:pt x="5696583" y="1945050"/>
                </a:lnTo>
                <a:lnTo>
                  <a:pt x="5689123" y="1947067"/>
                </a:lnTo>
                <a:cubicBezTo>
                  <a:pt x="5676655" y="1951072"/>
                  <a:pt x="5664639" y="1955533"/>
                  <a:pt x="5653291" y="1960245"/>
                </a:cubicBezTo>
                <a:cubicBezTo>
                  <a:pt x="5640346" y="1947636"/>
                  <a:pt x="5600180" y="1973739"/>
                  <a:pt x="5599385" y="1945198"/>
                </a:cubicBezTo>
                <a:cubicBezTo>
                  <a:pt x="5583913" y="1950736"/>
                  <a:pt x="5576590" y="1964134"/>
                  <a:pt x="5578300" y="1944963"/>
                </a:cubicBezTo>
                <a:cubicBezTo>
                  <a:pt x="5573104" y="1946266"/>
                  <a:pt x="5569560" y="1945382"/>
                  <a:pt x="5566758" y="1943441"/>
                </a:cubicBezTo>
                <a:lnTo>
                  <a:pt x="5565857" y="1942445"/>
                </a:lnTo>
                <a:lnTo>
                  <a:pt x="5531534" y="1955208"/>
                </a:lnTo>
                <a:lnTo>
                  <a:pt x="5526552" y="1954799"/>
                </a:lnTo>
                <a:lnTo>
                  <a:pt x="5504723" y="1965811"/>
                </a:lnTo>
                <a:lnTo>
                  <a:pt x="5493156" y="1970063"/>
                </a:lnTo>
                <a:lnTo>
                  <a:pt x="5490486" y="1974227"/>
                </a:lnTo>
                <a:cubicBezTo>
                  <a:pt x="5487271" y="1977077"/>
                  <a:pt x="5482233" y="1979045"/>
                  <a:pt x="5473107" y="1979001"/>
                </a:cubicBezTo>
                <a:lnTo>
                  <a:pt x="5470885" y="1978432"/>
                </a:lnTo>
                <a:lnTo>
                  <a:pt x="5457393" y="1986525"/>
                </a:lnTo>
                <a:cubicBezTo>
                  <a:pt x="5453194" y="1989853"/>
                  <a:pt x="5449663" y="1993721"/>
                  <a:pt x="5447102" y="1998329"/>
                </a:cubicBezTo>
                <a:cubicBezTo>
                  <a:pt x="5386283" y="2017364"/>
                  <a:pt x="5223545" y="2015483"/>
                  <a:pt x="5159151" y="2029640"/>
                </a:cubicBezTo>
                <a:cubicBezTo>
                  <a:pt x="5141359" y="2036610"/>
                  <a:pt x="5090827" y="2076822"/>
                  <a:pt x="5098838" y="2062961"/>
                </a:cubicBezTo>
                <a:cubicBezTo>
                  <a:pt x="5047883" y="2099457"/>
                  <a:pt x="4922007" y="2111466"/>
                  <a:pt x="4860988" y="2135698"/>
                </a:cubicBezTo>
                <a:cubicBezTo>
                  <a:pt x="4805413" y="2152292"/>
                  <a:pt x="4784714" y="2158665"/>
                  <a:pt x="4765388" y="2162525"/>
                </a:cubicBezTo>
                <a:cubicBezTo>
                  <a:pt x="4758560" y="2161978"/>
                  <a:pt x="4751823" y="2160531"/>
                  <a:pt x="4745033" y="2158859"/>
                </a:cubicBezTo>
                <a:lnTo>
                  <a:pt x="4741475" y="2157998"/>
                </a:lnTo>
                <a:lnTo>
                  <a:pt x="4728247" y="2159526"/>
                </a:lnTo>
                <a:lnTo>
                  <a:pt x="4723263" y="2153742"/>
                </a:lnTo>
                <a:lnTo>
                  <a:pt x="4593061" y="2171597"/>
                </a:lnTo>
                <a:lnTo>
                  <a:pt x="4405765" y="2199902"/>
                </a:lnTo>
                <a:cubicBezTo>
                  <a:pt x="4403942" y="2198353"/>
                  <a:pt x="4402457" y="2196614"/>
                  <a:pt x="4401354" y="2194745"/>
                </a:cubicBezTo>
                <a:lnTo>
                  <a:pt x="4366646" y="2198564"/>
                </a:lnTo>
                <a:lnTo>
                  <a:pt x="4354009" y="2204984"/>
                </a:lnTo>
                <a:lnTo>
                  <a:pt x="4348284" y="2205270"/>
                </a:lnTo>
                <a:lnTo>
                  <a:pt x="4333906" y="2205251"/>
                </a:lnTo>
                <a:cubicBezTo>
                  <a:pt x="4326429" y="2204713"/>
                  <a:pt x="4318024" y="2203940"/>
                  <a:pt x="4308819" y="2203822"/>
                </a:cubicBezTo>
                <a:lnTo>
                  <a:pt x="4301210" y="2204456"/>
                </a:lnTo>
                <a:lnTo>
                  <a:pt x="4283095" y="2198177"/>
                </a:lnTo>
                <a:cubicBezTo>
                  <a:pt x="4269863" y="2193337"/>
                  <a:pt x="4259612" y="2190345"/>
                  <a:pt x="4250119" y="2196342"/>
                </a:cubicBezTo>
                <a:cubicBezTo>
                  <a:pt x="4230702" y="2190559"/>
                  <a:pt x="4213171" y="2166890"/>
                  <a:pt x="4189203" y="2178994"/>
                </a:cubicBezTo>
                <a:cubicBezTo>
                  <a:pt x="4194512" y="2165594"/>
                  <a:pt x="4160734" y="2183257"/>
                  <a:pt x="4154035" y="2171950"/>
                </a:cubicBezTo>
                <a:cubicBezTo>
                  <a:pt x="4150098" y="2162547"/>
                  <a:pt x="4138934" y="2165714"/>
                  <a:pt x="4129569" y="2163850"/>
                </a:cubicBezTo>
                <a:cubicBezTo>
                  <a:pt x="4121391" y="2155090"/>
                  <a:pt x="4076089" y="2154737"/>
                  <a:pt x="4061250" y="2159236"/>
                </a:cubicBezTo>
                <a:cubicBezTo>
                  <a:pt x="4020618" y="2177811"/>
                  <a:pt x="3978175" y="2144465"/>
                  <a:pt x="3945480" y="2158279"/>
                </a:cubicBezTo>
                <a:cubicBezTo>
                  <a:pt x="3936362" y="2159139"/>
                  <a:pt x="3928502" y="2158369"/>
                  <a:pt x="3921468" y="2156588"/>
                </a:cubicBezTo>
                <a:lnTo>
                  <a:pt x="3903348" y="2149220"/>
                </a:lnTo>
                <a:lnTo>
                  <a:pt x="3901342" y="2142355"/>
                </a:lnTo>
                <a:lnTo>
                  <a:pt x="3888539" y="2140476"/>
                </a:lnTo>
                <a:lnTo>
                  <a:pt x="3885662" y="2138740"/>
                </a:lnTo>
                <a:cubicBezTo>
                  <a:pt x="3880178" y="2135398"/>
                  <a:pt x="3874645" y="2132286"/>
                  <a:pt x="3868627" y="2130023"/>
                </a:cubicBezTo>
                <a:cubicBezTo>
                  <a:pt x="3859240" y="2159198"/>
                  <a:pt x="3815892" y="2115590"/>
                  <a:pt x="3819177" y="2142111"/>
                </a:cubicBezTo>
                <a:cubicBezTo>
                  <a:pt x="3784478" y="2134756"/>
                  <a:pt x="3796708" y="2161930"/>
                  <a:pt x="3769100" y="2131731"/>
                </a:cubicBezTo>
                <a:cubicBezTo>
                  <a:pt x="3702423" y="2139704"/>
                  <a:pt x="3625642" y="2109386"/>
                  <a:pt x="3562752" y="2131785"/>
                </a:cubicBezTo>
                <a:cubicBezTo>
                  <a:pt x="3576244" y="2120400"/>
                  <a:pt x="3560801" y="2104591"/>
                  <a:pt x="3541402" y="2106821"/>
                </a:cubicBezTo>
                <a:cubicBezTo>
                  <a:pt x="3592232" y="2061584"/>
                  <a:pt x="3356194" y="2115384"/>
                  <a:pt x="3365341" y="2077638"/>
                </a:cubicBezTo>
                <a:cubicBezTo>
                  <a:pt x="3303594" y="2079161"/>
                  <a:pt x="3221644" y="2111487"/>
                  <a:pt x="3170922" y="2115957"/>
                </a:cubicBezTo>
                <a:cubicBezTo>
                  <a:pt x="3166532" y="2119769"/>
                  <a:pt x="3161579" y="2122617"/>
                  <a:pt x="3156256" y="2124773"/>
                </a:cubicBezTo>
                <a:lnTo>
                  <a:pt x="3140298" y="2129182"/>
                </a:lnTo>
                <a:lnTo>
                  <a:pt x="3138514" y="2128069"/>
                </a:lnTo>
                <a:cubicBezTo>
                  <a:pt x="3130169" y="2125710"/>
                  <a:pt x="3124679" y="2126336"/>
                  <a:pt x="3120467" y="2128281"/>
                </a:cubicBezTo>
                <a:lnTo>
                  <a:pt x="3116175" y="2131633"/>
                </a:lnTo>
                <a:lnTo>
                  <a:pt x="3103685" y="2132814"/>
                </a:lnTo>
                <a:lnTo>
                  <a:pt x="3078794" y="2137935"/>
                </a:lnTo>
                <a:lnTo>
                  <a:pt x="3074407" y="2136274"/>
                </a:lnTo>
                <a:lnTo>
                  <a:pt x="3037285" y="2139919"/>
                </a:lnTo>
                <a:lnTo>
                  <a:pt x="3036901" y="2138726"/>
                </a:lnTo>
                <a:cubicBezTo>
                  <a:pt x="3035193" y="2136135"/>
                  <a:pt x="3032337" y="2134379"/>
                  <a:pt x="3026996" y="2134322"/>
                </a:cubicBezTo>
                <a:cubicBezTo>
                  <a:pt x="3037063" y="2116196"/>
                  <a:pt x="3024412" y="2127308"/>
                  <a:pt x="3007772" y="2128742"/>
                </a:cubicBezTo>
                <a:cubicBezTo>
                  <a:pt x="3019697" y="2100910"/>
                  <a:pt x="2971305" y="2115987"/>
                  <a:pt x="2965030" y="2100494"/>
                </a:cubicBezTo>
                <a:cubicBezTo>
                  <a:pt x="2952539" y="2102174"/>
                  <a:pt x="2939545" y="2103445"/>
                  <a:pt x="2926342" y="2104155"/>
                </a:cubicBezTo>
                <a:lnTo>
                  <a:pt x="2918608" y="2104215"/>
                </a:lnTo>
                <a:cubicBezTo>
                  <a:pt x="2918564" y="2104122"/>
                  <a:pt x="2918519" y="2104030"/>
                  <a:pt x="2918475" y="2103937"/>
                </a:cubicBezTo>
                <a:cubicBezTo>
                  <a:pt x="2916840" y="2103354"/>
                  <a:pt x="2914314" y="2103149"/>
                  <a:pt x="2910360" y="2103444"/>
                </a:cubicBezTo>
                <a:lnTo>
                  <a:pt x="2904507" y="2104326"/>
                </a:lnTo>
                <a:lnTo>
                  <a:pt x="2889503" y="2104443"/>
                </a:lnTo>
                <a:lnTo>
                  <a:pt x="2884480" y="2102626"/>
                </a:lnTo>
                <a:lnTo>
                  <a:pt x="2882689" y="2099228"/>
                </a:lnTo>
                <a:lnTo>
                  <a:pt x="2881291" y="2099618"/>
                </a:lnTo>
                <a:cubicBezTo>
                  <a:pt x="2870663" y="2105606"/>
                  <a:pt x="2867338" y="2114210"/>
                  <a:pt x="2853979" y="2090388"/>
                </a:cubicBezTo>
                <a:cubicBezTo>
                  <a:pt x="2829652" y="2100099"/>
                  <a:pt x="2824975" y="2085577"/>
                  <a:pt x="2791790" y="2080332"/>
                </a:cubicBezTo>
                <a:cubicBezTo>
                  <a:pt x="2777850" y="2089504"/>
                  <a:pt x="2766709" y="2086170"/>
                  <a:pt x="2755844" y="2078874"/>
                </a:cubicBezTo>
                <a:cubicBezTo>
                  <a:pt x="2723488" y="2083049"/>
                  <a:pt x="2694065" y="2072780"/>
                  <a:pt x="2657742" y="2070179"/>
                </a:cubicBezTo>
                <a:cubicBezTo>
                  <a:pt x="2618372" y="2082020"/>
                  <a:pt x="2598368" y="2060559"/>
                  <a:pt x="2559549" y="2057873"/>
                </a:cubicBezTo>
                <a:cubicBezTo>
                  <a:pt x="2525789" y="2078403"/>
                  <a:pt x="2531908" y="2039838"/>
                  <a:pt x="2512054" y="2031671"/>
                </a:cubicBezTo>
                <a:lnTo>
                  <a:pt x="2506437" y="2030918"/>
                </a:lnTo>
                <a:lnTo>
                  <a:pt x="2491752" y="2033906"/>
                </a:lnTo>
                <a:lnTo>
                  <a:pt x="2486338" y="2035862"/>
                </a:lnTo>
                <a:cubicBezTo>
                  <a:pt x="2482568" y="2036899"/>
                  <a:pt x="2480011" y="2037191"/>
                  <a:pt x="2478186" y="2036953"/>
                </a:cubicBezTo>
                <a:lnTo>
                  <a:pt x="2477950" y="2036715"/>
                </a:lnTo>
                <a:lnTo>
                  <a:pt x="2470381" y="2038256"/>
                </a:lnTo>
                <a:cubicBezTo>
                  <a:pt x="2457686" y="2041461"/>
                  <a:pt x="2445410" y="2045155"/>
                  <a:pt x="2433781" y="2049140"/>
                </a:cubicBezTo>
                <a:cubicBezTo>
                  <a:pt x="2421781" y="2035703"/>
                  <a:pt x="2379959" y="2059234"/>
                  <a:pt x="2381172" y="2030645"/>
                </a:cubicBezTo>
                <a:cubicBezTo>
                  <a:pt x="2365380" y="2035192"/>
                  <a:pt x="2357148" y="2048120"/>
                  <a:pt x="2360198" y="2029059"/>
                </a:cubicBezTo>
                <a:cubicBezTo>
                  <a:pt x="2354933" y="2030031"/>
                  <a:pt x="2351467" y="2028919"/>
                  <a:pt x="2348815" y="2026798"/>
                </a:cubicBezTo>
                <a:lnTo>
                  <a:pt x="2347988" y="2025745"/>
                </a:lnTo>
                <a:lnTo>
                  <a:pt x="2312920" y="2036311"/>
                </a:lnTo>
                <a:lnTo>
                  <a:pt x="2307986" y="2035583"/>
                </a:lnTo>
                <a:lnTo>
                  <a:pt x="2285481" y="2045197"/>
                </a:lnTo>
                <a:lnTo>
                  <a:pt x="2273666" y="2048710"/>
                </a:lnTo>
                <a:lnTo>
                  <a:pt x="2270719" y="2052702"/>
                </a:lnTo>
                <a:cubicBezTo>
                  <a:pt x="2267315" y="2055347"/>
                  <a:pt x="2262161" y="2056992"/>
                  <a:pt x="2253080" y="2056363"/>
                </a:cubicBezTo>
                <a:lnTo>
                  <a:pt x="2250906" y="2055654"/>
                </a:lnTo>
                <a:lnTo>
                  <a:pt x="2236905" y="2062882"/>
                </a:lnTo>
                <a:cubicBezTo>
                  <a:pt x="2232493" y="2065942"/>
                  <a:pt x="2228705" y="2069583"/>
                  <a:pt x="2225830" y="2074027"/>
                </a:cubicBezTo>
                <a:cubicBezTo>
                  <a:pt x="2173117" y="2059597"/>
                  <a:pt x="2128486" y="2085502"/>
                  <a:pt x="2073776" y="2089244"/>
                </a:cubicBezTo>
                <a:cubicBezTo>
                  <a:pt x="2046050" y="2059365"/>
                  <a:pt x="1957570" y="2112693"/>
                  <a:pt x="1948256" y="2146616"/>
                </a:cubicBezTo>
                <a:cubicBezTo>
                  <a:pt x="1943005" y="2109192"/>
                  <a:pt x="1832736" y="2206239"/>
                  <a:pt x="1865582" y="2153738"/>
                </a:cubicBezTo>
                <a:cubicBezTo>
                  <a:pt x="1847376" y="2159567"/>
                  <a:pt x="1826258" y="2147592"/>
                  <a:pt x="1835210" y="2134244"/>
                </a:cubicBezTo>
                <a:cubicBezTo>
                  <a:pt x="1781916" y="2167476"/>
                  <a:pt x="1695112" y="2153556"/>
                  <a:pt x="1632661" y="2173882"/>
                </a:cubicBezTo>
                <a:cubicBezTo>
                  <a:pt x="1594177" y="2150642"/>
                  <a:pt x="1616426" y="2173975"/>
                  <a:pt x="1579590" y="2173680"/>
                </a:cubicBezTo>
                <a:cubicBezTo>
                  <a:pt x="1592812" y="2198112"/>
                  <a:pt x="1533818" y="2165220"/>
                  <a:pt x="1535601" y="2194590"/>
                </a:cubicBezTo>
                <a:cubicBezTo>
                  <a:pt x="1528840" y="2193608"/>
                  <a:pt x="1522236" y="2191728"/>
                  <a:pt x="1515594" y="2189622"/>
                </a:cubicBezTo>
                <a:lnTo>
                  <a:pt x="1512113" y="2188534"/>
                </a:lnTo>
                <a:lnTo>
                  <a:pt x="1498838" y="2189213"/>
                </a:lnTo>
                <a:lnTo>
                  <a:pt x="1494279" y="2183112"/>
                </a:lnTo>
                <a:lnTo>
                  <a:pt x="1473714" y="2179625"/>
                </a:lnTo>
                <a:cubicBezTo>
                  <a:pt x="1466138" y="2179292"/>
                  <a:pt x="1458132" y="2180071"/>
                  <a:pt x="1449503" y="2182633"/>
                </a:cubicBezTo>
                <a:lnTo>
                  <a:pt x="1266687" y="2212688"/>
                </a:lnTo>
                <a:cubicBezTo>
                  <a:pt x="1256792" y="2212722"/>
                  <a:pt x="1247024" y="2217857"/>
                  <a:pt x="1239614" y="2209727"/>
                </a:cubicBezTo>
                <a:cubicBezTo>
                  <a:pt x="1228778" y="2200326"/>
                  <a:pt x="1202276" y="2223497"/>
                  <a:pt x="1202436" y="2209817"/>
                </a:cubicBezTo>
                <a:cubicBezTo>
                  <a:pt x="1183471" y="2225854"/>
                  <a:pt x="1157340" y="2206849"/>
                  <a:pt x="1136097" y="2205112"/>
                </a:cubicBezTo>
                <a:cubicBezTo>
                  <a:pt x="1100396" y="2209415"/>
                  <a:pt x="1013922" y="2231219"/>
                  <a:pt x="988232" y="2235635"/>
                </a:cubicBezTo>
                <a:cubicBezTo>
                  <a:pt x="986445" y="2234079"/>
                  <a:pt x="984332" y="2232722"/>
                  <a:pt x="981959" y="2231607"/>
                </a:cubicBezTo>
                <a:cubicBezTo>
                  <a:pt x="968170" y="2225130"/>
                  <a:pt x="948759" y="2228043"/>
                  <a:pt x="938600" y="2238113"/>
                </a:cubicBezTo>
                <a:cubicBezTo>
                  <a:pt x="888371" y="2272824"/>
                  <a:pt x="837950" y="2280135"/>
                  <a:pt x="791788" y="2293224"/>
                </a:cubicBezTo>
                <a:cubicBezTo>
                  <a:pt x="739035" y="2305159"/>
                  <a:pt x="769009" y="2269676"/>
                  <a:pt x="706914" y="2305046"/>
                </a:cubicBezTo>
                <a:cubicBezTo>
                  <a:pt x="697882" y="2295919"/>
                  <a:pt x="689339" y="2296797"/>
                  <a:pt x="675971" y="2304030"/>
                </a:cubicBezTo>
                <a:cubicBezTo>
                  <a:pt x="650201" y="2309060"/>
                  <a:pt x="647591" y="2282853"/>
                  <a:pt x="624180" y="2302650"/>
                </a:cubicBezTo>
                <a:cubicBezTo>
                  <a:pt x="626400" y="2287987"/>
                  <a:pt x="574045" y="2305175"/>
                  <a:pt x="583453" y="2288788"/>
                </a:cubicBezTo>
                <a:cubicBezTo>
                  <a:pt x="564313" y="2278832"/>
                  <a:pt x="559671" y="2301039"/>
                  <a:pt x="540946" y="2292721"/>
                </a:cubicBezTo>
                <a:cubicBezTo>
                  <a:pt x="521576" y="2293191"/>
                  <a:pt x="554439" y="2305843"/>
                  <a:pt x="533680" y="2310233"/>
                </a:cubicBezTo>
                <a:cubicBezTo>
                  <a:pt x="508069" y="2313043"/>
                  <a:pt x="512638" y="2338541"/>
                  <a:pt x="487366" y="2309053"/>
                </a:cubicBezTo>
                <a:cubicBezTo>
                  <a:pt x="462164" y="2321083"/>
                  <a:pt x="454441" y="2307251"/>
                  <a:pt x="416820" y="2305443"/>
                </a:cubicBezTo>
                <a:cubicBezTo>
                  <a:pt x="403012" y="2315890"/>
                  <a:pt x="390105" y="2313733"/>
                  <a:pt x="376805" y="2307647"/>
                </a:cubicBezTo>
                <a:cubicBezTo>
                  <a:pt x="341751" y="2315035"/>
                  <a:pt x="307408" y="2307897"/>
                  <a:pt x="266777" y="2309012"/>
                </a:cubicBezTo>
                <a:cubicBezTo>
                  <a:pt x="225310" y="2324664"/>
                  <a:pt x="199419" y="2305548"/>
                  <a:pt x="156013" y="2306832"/>
                </a:cubicBezTo>
                <a:cubicBezTo>
                  <a:pt x="117457" y="2333851"/>
                  <a:pt x="122965" y="2279562"/>
                  <a:pt x="87258" y="2285511"/>
                </a:cubicBezTo>
                <a:cubicBezTo>
                  <a:pt x="38977" y="2309189"/>
                  <a:pt x="74043" y="2277969"/>
                  <a:pt x="23798" y="2281822"/>
                </a:cubicBezTo>
                <a:lnTo>
                  <a:pt x="0" y="2285369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5240D5-1504-14D5-CAC9-4BA674FD7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1" y="509587"/>
            <a:ext cx="7649239" cy="74295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Comparison</a:t>
            </a:r>
          </a:p>
        </p:txBody>
      </p:sp>
      <p:pic>
        <p:nvPicPr>
          <p:cNvPr id="7" name="Content Placeholder 6" descr="A graph of a graph of a frequency&#10;&#10;Description automatically generated with medium confidence">
            <a:extLst>
              <a:ext uri="{FF2B5EF4-FFF2-40B4-BE49-F238E27FC236}">
                <a16:creationId xmlns:a16="http://schemas.microsoft.com/office/drawing/2014/main" id="{A8A033F0-8BE2-DA60-93D8-D30280AECB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7211" y="2072640"/>
            <a:ext cx="7505702" cy="4128135"/>
          </a:xfrm>
          <a:prstGeom prst="rect">
            <a:avLst/>
          </a:prstGeom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EB62645-D4DA-4E99-8344-B1536F63D1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7088" y="6277971"/>
            <a:ext cx="6884912" cy="580030"/>
          </a:xfrm>
          <a:custGeom>
            <a:avLst/>
            <a:gdLst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127968 w 6884912"/>
              <a:gd name="connsiteY58" fmla="*/ 287613 h 1161397"/>
              <a:gd name="connsiteX59" fmla="*/ 3222191 w 6884912"/>
              <a:gd name="connsiteY59" fmla="*/ 307887 h 1161397"/>
              <a:gd name="connsiteX60" fmla="*/ 3227953 w 6884912"/>
              <a:gd name="connsiteY60" fmla="*/ 297650 h 1161397"/>
              <a:gd name="connsiteX61" fmla="*/ 3287859 w 6884912"/>
              <a:gd name="connsiteY61" fmla="*/ 287558 h 1161397"/>
              <a:gd name="connsiteX62" fmla="*/ 3510042 w 6884912"/>
              <a:gd name="connsiteY62" fmla="*/ 311820 h 1161397"/>
              <a:gd name="connsiteX63" fmla="*/ 3626773 w 6884912"/>
              <a:gd name="connsiteY63" fmla="*/ 290452 h 1161397"/>
              <a:gd name="connsiteX64" fmla="*/ 3666217 w 6884912"/>
              <a:gd name="connsiteY64" fmla="*/ 273255 h 1161397"/>
              <a:gd name="connsiteX65" fmla="*/ 3732427 w 6884912"/>
              <a:gd name="connsiteY65" fmla="*/ 245039 h 1161397"/>
              <a:gd name="connsiteX66" fmla="*/ 3777022 w 6884912"/>
              <a:gd name="connsiteY66" fmla="*/ 200276 h 1161397"/>
              <a:gd name="connsiteX67" fmla="*/ 3791246 w 6884912"/>
              <a:gd name="connsiteY67" fmla="*/ 189996 h 1161397"/>
              <a:gd name="connsiteX68" fmla="*/ 3819864 w 6884912"/>
              <a:gd name="connsiteY68" fmla="*/ 194605 h 1161397"/>
              <a:gd name="connsiteX69" fmla="*/ 3830398 w 6884912"/>
              <a:gd name="connsiteY69" fmla="*/ 188383 h 1161397"/>
              <a:gd name="connsiteX70" fmla="*/ 3834360 w 6884912"/>
              <a:gd name="connsiteY70" fmla="*/ 188992 h 1161397"/>
              <a:gd name="connsiteX71" fmla="*/ 3843715 w 6884912"/>
              <a:gd name="connsiteY71" fmla="*/ 188752 h 1161397"/>
              <a:gd name="connsiteX72" fmla="*/ 3842609 w 6884912"/>
              <a:gd name="connsiteY72" fmla="*/ 197386 h 1161397"/>
              <a:gd name="connsiteX73" fmla="*/ 3853961 w 6884912"/>
              <a:gd name="connsiteY73" fmla="*/ 213380 h 1161397"/>
              <a:gd name="connsiteX74" fmla="*/ 3907640 w 6884912"/>
              <a:gd name="connsiteY74" fmla="*/ 207568 h 1161397"/>
              <a:gd name="connsiteX75" fmla="*/ 3910449 w 6884912"/>
              <a:gd name="connsiteY75" fmla="*/ 197808 h 1161397"/>
              <a:gd name="connsiteX76" fmla="*/ 3917197 w 6884912"/>
              <a:gd name="connsiteY76" fmla="*/ 196121 h 1161397"/>
              <a:gd name="connsiteX77" fmla="*/ 3922400 w 6884912"/>
              <a:gd name="connsiteY77" fmla="*/ 205056 h 1161397"/>
              <a:gd name="connsiteX78" fmla="*/ 4013061 w 6884912"/>
              <a:gd name="connsiteY78" fmla="*/ 224874 h 1161397"/>
              <a:gd name="connsiteX79" fmla="*/ 4134285 w 6884912"/>
              <a:gd name="connsiteY79" fmla="*/ 235592 h 1161397"/>
              <a:gd name="connsiteX80" fmla="*/ 4220717 w 6884912"/>
              <a:gd name="connsiteY80" fmla="*/ 192946 h 1161397"/>
              <a:gd name="connsiteX81" fmla="*/ 4228802 w 6884912"/>
              <a:gd name="connsiteY81" fmla="*/ 201468 h 1161397"/>
              <a:gd name="connsiteX82" fmla="*/ 4289361 w 6884912"/>
              <a:gd name="connsiteY82" fmla="*/ 196642 h 1161397"/>
              <a:gd name="connsiteX83" fmla="*/ 4498913 w 6884912"/>
              <a:gd name="connsiteY83" fmla="*/ 118915 h 1161397"/>
              <a:gd name="connsiteX84" fmla="*/ 4617330 w 6884912"/>
              <a:gd name="connsiteY84" fmla="*/ 111163 h 1161397"/>
              <a:gd name="connsiteX85" fmla="*/ 4659778 w 6884912"/>
              <a:gd name="connsiteY85" fmla="*/ 118219 h 1161397"/>
              <a:gd name="connsiteX86" fmla="*/ 4730870 w 6884912"/>
              <a:gd name="connsiteY86" fmla="*/ 129432 h 1161397"/>
              <a:gd name="connsiteX87" fmla="*/ 4785037 w 6884912"/>
              <a:gd name="connsiteY87" fmla="*/ 161964 h 1161397"/>
              <a:gd name="connsiteX88" fmla="*/ 4844073 w 6884912"/>
              <a:gd name="connsiteY88" fmla="*/ 161768 h 1161397"/>
              <a:gd name="connsiteX89" fmla="*/ 4856454 w 6884912"/>
              <a:gd name="connsiteY89" fmla="*/ 130488 h 1161397"/>
              <a:gd name="connsiteX90" fmla="*/ 4920038 w 6884912"/>
              <a:gd name="connsiteY90" fmla="*/ 140418 h 1161397"/>
              <a:gd name="connsiteX91" fmla="*/ 5016639 w 6884912"/>
              <a:gd name="connsiteY91" fmla="*/ 158905 h 1161397"/>
              <a:gd name="connsiteX92" fmla="*/ 5072009 w 6884912"/>
              <a:gd name="connsiteY92" fmla="*/ 161502 h 1161397"/>
              <a:gd name="connsiteX93" fmla="*/ 5223626 w 6884912"/>
              <a:gd name="connsiteY93" fmla="*/ 177356 h 1161397"/>
              <a:gd name="connsiteX94" fmla="*/ 5375773 w 6884912"/>
              <a:gd name="connsiteY94" fmla="*/ 199913 h 1161397"/>
              <a:gd name="connsiteX95" fmla="*/ 5467502 w 6884912"/>
              <a:gd name="connsiteY95" fmla="*/ 250963 h 1161397"/>
              <a:gd name="connsiteX96" fmla="*/ 5592395 w 6884912"/>
              <a:gd name="connsiteY96" fmla="*/ 265434 h 1161397"/>
              <a:gd name="connsiteX97" fmla="*/ 5613532 w 6884912"/>
              <a:gd name="connsiteY97" fmla="*/ 273379 h 1161397"/>
              <a:gd name="connsiteX98" fmla="*/ 5642173 w 6884912"/>
              <a:gd name="connsiteY98" fmla="*/ 266904 h 1161397"/>
              <a:gd name="connsiteX99" fmla="*/ 5756910 w 6884912"/>
              <a:gd name="connsiteY99" fmla="*/ 239211 h 1161397"/>
              <a:gd name="connsiteX100" fmla="*/ 5846667 w 6884912"/>
              <a:gd name="connsiteY100" fmla="*/ 201786 h 1161397"/>
              <a:gd name="connsiteX101" fmla="*/ 5960732 w 6884912"/>
              <a:gd name="connsiteY101" fmla="*/ 220708 h 1161397"/>
              <a:gd name="connsiteX102" fmla="*/ 6029542 w 6884912"/>
              <a:gd name="connsiteY102" fmla="*/ 210339 h 1161397"/>
              <a:gd name="connsiteX103" fmla="*/ 6141123 w 6884912"/>
              <a:gd name="connsiteY103" fmla="*/ 159923 h 1161397"/>
              <a:gd name="connsiteX104" fmla="*/ 6290640 w 6884912"/>
              <a:gd name="connsiteY104" fmla="*/ 167441 h 1161397"/>
              <a:gd name="connsiteX105" fmla="*/ 6322806 w 6884912"/>
              <a:gd name="connsiteY105" fmla="*/ 213293 h 1161397"/>
              <a:gd name="connsiteX106" fmla="*/ 6364914 w 6884912"/>
              <a:gd name="connsiteY106" fmla="*/ 240140 h 1161397"/>
              <a:gd name="connsiteX107" fmla="*/ 6380420 w 6884912"/>
              <a:gd name="connsiteY107" fmla="*/ 173195 h 1161397"/>
              <a:gd name="connsiteX108" fmla="*/ 6507891 w 6884912"/>
              <a:gd name="connsiteY108" fmla="*/ 118474 h 1161397"/>
              <a:gd name="connsiteX109" fmla="*/ 6571807 w 6884912"/>
              <a:gd name="connsiteY109" fmla="*/ 98636 h 1161397"/>
              <a:gd name="connsiteX110" fmla="*/ 6671880 w 6884912"/>
              <a:gd name="connsiteY110" fmla="*/ 82931 h 1161397"/>
              <a:gd name="connsiteX111" fmla="*/ 6702266 w 6884912"/>
              <a:gd name="connsiteY111" fmla="*/ 75470 h 1161397"/>
              <a:gd name="connsiteX112" fmla="*/ 6845802 w 6884912"/>
              <a:gd name="connsiteY112" fmla="*/ 24496 h 1161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6884912" h="1161397">
                <a:moveTo>
                  <a:pt x="6884912" y="0"/>
                </a:moveTo>
                <a:lnTo>
                  <a:pt x="6884912" y="1161397"/>
                </a:lnTo>
                <a:lnTo>
                  <a:pt x="0" y="1161397"/>
                </a:lnTo>
                <a:lnTo>
                  <a:pt x="27135" y="1147460"/>
                </a:lnTo>
                <a:cubicBezTo>
                  <a:pt x="57431" y="1167048"/>
                  <a:pt x="61886" y="1135904"/>
                  <a:pt x="115388" y="1159043"/>
                </a:cubicBezTo>
                <a:cubicBezTo>
                  <a:pt x="116121" y="1155340"/>
                  <a:pt x="117370" y="1151777"/>
                  <a:pt x="119094" y="1148463"/>
                </a:cubicBezTo>
                <a:cubicBezTo>
                  <a:pt x="129121" y="1129214"/>
                  <a:pt x="152727" y="1122391"/>
                  <a:pt x="171824" y="1133224"/>
                </a:cubicBezTo>
                <a:cubicBezTo>
                  <a:pt x="254344" y="1161369"/>
                  <a:pt x="315458" y="1143220"/>
                  <a:pt x="376455" y="1137381"/>
                </a:cubicBezTo>
                <a:cubicBezTo>
                  <a:pt x="443775" y="1125614"/>
                  <a:pt x="382885" y="1083927"/>
                  <a:pt x="478946" y="1106011"/>
                </a:cubicBezTo>
                <a:cubicBezTo>
                  <a:pt x="481662" y="1085172"/>
                  <a:pt x="491731" y="1081489"/>
                  <a:pt x="512111" y="1085599"/>
                </a:cubicBezTo>
                <a:cubicBezTo>
                  <a:pt x="544368" y="1078502"/>
                  <a:pt x="526559" y="1032754"/>
                  <a:pt x="567875" y="1051976"/>
                </a:cubicBezTo>
                <a:cubicBezTo>
                  <a:pt x="553871" y="1028602"/>
                  <a:pt x="624901" y="1025930"/>
                  <a:pt x="601644" y="1003997"/>
                </a:cubicBezTo>
                <a:cubicBezTo>
                  <a:pt x="614803" y="975652"/>
                  <a:pt x="637415" y="1010272"/>
                  <a:pt x="651408" y="984938"/>
                </a:cubicBezTo>
                <a:cubicBezTo>
                  <a:pt x="673042" y="974024"/>
                  <a:pt x="646948" y="1015207"/>
                  <a:pt x="673197" y="1010060"/>
                </a:cubicBezTo>
                <a:cubicBezTo>
                  <a:pt x="703527" y="999318"/>
                  <a:pt x="718626" y="1045053"/>
                  <a:pt x="723108" y="980081"/>
                </a:cubicBezTo>
                <a:cubicBezTo>
                  <a:pt x="760262" y="985126"/>
                  <a:pt x="757827" y="957145"/>
                  <a:pt x="797699" y="931362"/>
                </a:cubicBezTo>
                <a:cubicBezTo>
                  <a:pt x="821097" y="940623"/>
                  <a:pt x="833565" y="929189"/>
                  <a:pt x="843359" y="910894"/>
                </a:cubicBezTo>
                <a:cubicBezTo>
                  <a:pt x="887668" y="902160"/>
                  <a:pt x="919738" y="869376"/>
                  <a:pt x="965215" y="846701"/>
                </a:cubicBezTo>
                <a:cubicBezTo>
                  <a:pt x="1023081" y="848019"/>
                  <a:pt x="1036422" y="800154"/>
                  <a:pt x="1085080" y="776086"/>
                </a:cubicBezTo>
                <a:cubicBezTo>
                  <a:pt x="1140763" y="795544"/>
                  <a:pt x="1110309" y="730471"/>
                  <a:pt x="1131224" y="706160"/>
                </a:cubicBezTo>
                <a:lnTo>
                  <a:pt x="1138051" y="702034"/>
                </a:lnTo>
                <a:lnTo>
                  <a:pt x="1158800" y="700004"/>
                </a:lnTo>
                <a:lnTo>
                  <a:pt x="1166947" y="700762"/>
                </a:lnTo>
                <a:cubicBezTo>
                  <a:pt x="1172432" y="700717"/>
                  <a:pt x="1175913" y="699961"/>
                  <a:pt x="1178135" y="698631"/>
                </a:cubicBezTo>
                <a:lnTo>
                  <a:pt x="1178301" y="698094"/>
                </a:lnTo>
                <a:lnTo>
                  <a:pt x="1188995" y="697048"/>
                </a:lnTo>
                <a:cubicBezTo>
                  <a:pt x="1207294" y="696390"/>
                  <a:pt x="1225337" y="696802"/>
                  <a:pt x="1242716" y="698052"/>
                </a:cubicBezTo>
                <a:cubicBezTo>
                  <a:pt x="1250387" y="668345"/>
                  <a:pt x="1318259" y="689091"/>
                  <a:pt x="1299977" y="639196"/>
                </a:cubicBezTo>
                <a:cubicBezTo>
                  <a:pt x="1323072" y="639367"/>
                  <a:pt x="1341279" y="658105"/>
                  <a:pt x="1326190" y="625955"/>
                </a:cubicBezTo>
                <a:cubicBezTo>
                  <a:pt x="1333572" y="625050"/>
                  <a:pt x="1337406" y="621362"/>
                  <a:pt x="1339600" y="616295"/>
                </a:cubicBezTo>
                <a:lnTo>
                  <a:pt x="1340054" y="614022"/>
                </a:lnTo>
                <a:lnTo>
                  <a:pt x="1391606" y="615229"/>
                </a:lnTo>
                <a:lnTo>
                  <a:pt x="1397565" y="611490"/>
                </a:lnTo>
                <a:lnTo>
                  <a:pt x="1432302" y="617267"/>
                </a:lnTo>
                <a:lnTo>
                  <a:pt x="1449644" y="617591"/>
                </a:lnTo>
                <a:lnTo>
                  <a:pt x="1455793" y="623174"/>
                </a:lnTo>
                <a:cubicBezTo>
                  <a:pt x="1461744" y="626151"/>
                  <a:pt x="1469373" y="626493"/>
                  <a:pt x="1480758" y="620863"/>
                </a:cubicBezTo>
                <a:lnTo>
                  <a:pt x="1483154" y="618527"/>
                </a:lnTo>
                <a:lnTo>
                  <a:pt x="1505495" y="624325"/>
                </a:lnTo>
                <a:cubicBezTo>
                  <a:pt x="1512992" y="627532"/>
                  <a:pt x="1520025" y="632078"/>
                  <a:pt x="1526340" y="638496"/>
                </a:cubicBezTo>
                <a:cubicBezTo>
                  <a:pt x="1586113" y="586768"/>
                  <a:pt x="1659006" y="610309"/>
                  <a:pt x="1731986" y="589682"/>
                </a:cubicBezTo>
                <a:cubicBezTo>
                  <a:pt x="1750397" y="523106"/>
                  <a:pt x="1896056" y="573257"/>
                  <a:pt x="1927935" y="628540"/>
                </a:cubicBezTo>
                <a:cubicBezTo>
                  <a:pt x="1912854" y="559823"/>
                  <a:pt x="2112261" y="676347"/>
                  <a:pt x="2039075" y="599964"/>
                </a:cubicBezTo>
                <a:cubicBezTo>
                  <a:pt x="2066036" y="601198"/>
                  <a:pt x="2086366" y="569532"/>
                  <a:pt x="2066980" y="550413"/>
                </a:cubicBezTo>
                <a:cubicBezTo>
                  <a:pt x="2155364" y="582582"/>
                  <a:pt x="2259548" y="514786"/>
                  <a:pt x="2352236" y="519602"/>
                </a:cubicBezTo>
                <a:cubicBezTo>
                  <a:pt x="2388450" y="459394"/>
                  <a:pt x="2373298" y="511682"/>
                  <a:pt x="2420791" y="492826"/>
                </a:cubicBezTo>
                <a:cubicBezTo>
                  <a:pt x="2417962" y="542563"/>
                  <a:pt x="2475071" y="455098"/>
                  <a:pt x="2489932" y="507864"/>
                </a:cubicBezTo>
                <a:cubicBezTo>
                  <a:pt x="2498105" y="502761"/>
                  <a:pt x="2505553" y="496153"/>
                  <a:pt x="2512917" y="489127"/>
                </a:cubicBezTo>
                <a:lnTo>
                  <a:pt x="2516783" y="485473"/>
                </a:lnTo>
                <a:lnTo>
                  <a:pt x="2534360" y="480064"/>
                </a:lnTo>
                <a:lnTo>
                  <a:pt x="2536691" y="467018"/>
                </a:lnTo>
                <a:lnTo>
                  <a:pt x="2561265" y="450623"/>
                </a:lnTo>
                <a:cubicBezTo>
                  <a:pt x="2570872" y="446262"/>
                  <a:pt x="2581686" y="443655"/>
                  <a:pt x="2594349" y="443884"/>
                </a:cubicBezTo>
                <a:cubicBezTo>
                  <a:pt x="2640435" y="464638"/>
                  <a:pt x="2696955" y="396361"/>
                  <a:pt x="2754324" y="424766"/>
                </a:cubicBezTo>
                <a:cubicBezTo>
                  <a:pt x="2775130" y="430896"/>
                  <a:pt x="2837731" y="423458"/>
                  <a:pt x="2848470" y="405966"/>
                </a:cubicBezTo>
                <a:cubicBezTo>
                  <a:pt x="2861295" y="401100"/>
                  <a:pt x="2876936" y="405309"/>
                  <a:pt x="2881772" y="387260"/>
                </a:cubicBezTo>
                <a:cubicBezTo>
                  <a:pt x="2890299" y="365261"/>
                  <a:pt x="2938134" y="392997"/>
                  <a:pt x="2929932" y="368912"/>
                </a:cubicBezTo>
                <a:cubicBezTo>
                  <a:pt x="2963844" y="387799"/>
                  <a:pt x="2986550" y="341223"/>
                  <a:pt x="3013020" y="327578"/>
                </a:cubicBezTo>
                <a:cubicBezTo>
                  <a:pt x="3040041" y="346996"/>
                  <a:pt x="3068934" y="299222"/>
                  <a:pt x="3127968" y="287613"/>
                </a:cubicBezTo>
                <a:cubicBezTo>
                  <a:pt x="3157770" y="310215"/>
                  <a:pt x="3167695" y="279445"/>
                  <a:pt x="3222191" y="307887"/>
                </a:cubicBezTo>
                <a:cubicBezTo>
                  <a:pt x="3223593" y="304249"/>
                  <a:pt x="3225533" y="300801"/>
                  <a:pt x="3227953" y="297650"/>
                </a:cubicBezTo>
                <a:cubicBezTo>
                  <a:pt x="3242008" y="279345"/>
                  <a:pt x="3268831" y="274825"/>
                  <a:pt x="3287859" y="287558"/>
                </a:cubicBezTo>
                <a:cubicBezTo>
                  <a:pt x="3373144" y="323866"/>
                  <a:pt x="3442657" y="311681"/>
                  <a:pt x="3510042" y="311820"/>
                </a:cubicBezTo>
                <a:cubicBezTo>
                  <a:pt x="3585274" y="306641"/>
                  <a:pt x="3525753" y="258887"/>
                  <a:pt x="3626773" y="290452"/>
                </a:cubicBezTo>
                <a:cubicBezTo>
                  <a:pt x="3633124" y="269835"/>
                  <a:pt x="3644693" y="267134"/>
                  <a:pt x="3666217" y="273255"/>
                </a:cubicBezTo>
                <a:cubicBezTo>
                  <a:pt x="3702502" y="269310"/>
                  <a:pt x="3690563" y="221720"/>
                  <a:pt x="3732427" y="245039"/>
                </a:cubicBezTo>
                <a:cubicBezTo>
                  <a:pt x="3720985" y="220241"/>
                  <a:pt x="3798776" y="224539"/>
                  <a:pt x="3777022" y="200276"/>
                </a:cubicBezTo>
                <a:cubicBezTo>
                  <a:pt x="3781759" y="193499"/>
                  <a:pt x="3786499" y="190723"/>
                  <a:pt x="3791246" y="189996"/>
                </a:cubicBezTo>
                <a:cubicBezTo>
                  <a:pt x="3800740" y="188542"/>
                  <a:pt x="3810265" y="195284"/>
                  <a:pt x="3819864" y="194605"/>
                </a:cubicBezTo>
                <a:lnTo>
                  <a:pt x="3830398" y="188383"/>
                </a:lnTo>
                <a:lnTo>
                  <a:pt x="3834360" y="188992"/>
                </a:lnTo>
                <a:lnTo>
                  <a:pt x="3843715" y="188752"/>
                </a:lnTo>
                <a:lnTo>
                  <a:pt x="3842609" y="197386"/>
                </a:lnTo>
                <a:cubicBezTo>
                  <a:pt x="3840673" y="205638"/>
                  <a:pt x="3839248" y="214671"/>
                  <a:pt x="3853961" y="213380"/>
                </a:cubicBezTo>
                <a:cubicBezTo>
                  <a:pt x="3884396" y="206569"/>
                  <a:pt x="3895082" y="241941"/>
                  <a:pt x="3907640" y="207568"/>
                </a:cubicBezTo>
                <a:lnTo>
                  <a:pt x="3910449" y="197808"/>
                </a:lnTo>
                <a:lnTo>
                  <a:pt x="3917197" y="196121"/>
                </a:lnTo>
                <a:cubicBezTo>
                  <a:pt x="3920833" y="196372"/>
                  <a:pt x="3922919" y="198717"/>
                  <a:pt x="3922400" y="205056"/>
                </a:cubicBezTo>
                <a:cubicBezTo>
                  <a:pt x="3950680" y="178467"/>
                  <a:pt x="3984062" y="218098"/>
                  <a:pt x="4013061" y="224874"/>
                </a:cubicBezTo>
                <a:cubicBezTo>
                  <a:pt x="4034530" y="199451"/>
                  <a:pt x="4074202" y="238734"/>
                  <a:pt x="4134285" y="235592"/>
                </a:cubicBezTo>
                <a:cubicBezTo>
                  <a:pt x="4157674" y="206403"/>
                  <a:pt x="4174806" y="233822"/>
                  <a:pt x="4220717" y="192946"/>
                </a:cubicBezTo>
                <a:cubicBezTo>
                  <a:pt x="4222964" y="196132"/>
                  <a:pt x="4225687" y="199002"/>
                  <a:pt x="4228802" y="201468"/>
                </a:cubicBezTo>
                <a:cubicBezTo>
                  <a:pt x="4246898" y="215792"/>
                  <a:pt x="4274013" y="213632"/>
                  <a:pt x="4289361" y="196642"/>
                </a:cubicBezTo>
                <a:cubicBezTo>
                  <a:pt x="4363212" y="140627"/>
                  <a:pt x="4433598" y="135488"/>
                  <a:pt x="4498913" y="118915"/>
                </a:cubicBezTo>
                <a:cubicBezTo>
                  <a:pt x="4573135" y="105586"/>
                  <a:pt x="4527062" y="166416"/>
                  <a:pt x="4617330" y="111163"/>
                </a:cubicBezTo>
                <a:cubicBezTo>
                  <a:pt x="4628518" y="129608"/>
                  <a:pt x="4640397" y="129405"/>
                  <a:pt x="4659778" y="118219"/>
                </a:cubicBezTo>
                <a:cubicBezTo>
                  <a:pt x="4695929" y="113193"/>
                  <a:pt x="4695958" y="162259"/>
                  <a:pt x="4730870" y="129432"/>
                </a:cubicBezTo>
                <a:cubicBezTo>
                  <a:pt x="4725822" y="156271"/>
                  <a:pt x="4800214" y="133127"/>
                  <a:pt x="4785037" y="161964"/>
                </a:cubicBezTo>
                <a:cubicBezTo>
                  <a:pt x="4810025" y="183633"/>
                  <a:pt x="4819434" y="143205"/>
                  <a:pt x="4844073" y="161768"/>
                </a:cubicBezTo>
                <a:cubicBezTo>
                  <a:pt x="4870797" y="164132"/>
                  <a:pt x="4827288" y="135164"/>
                  <a:pt x="4856454" y="130488"/>
                </a:cubicBezTo>
                <a:cubicBezTo>
                  <a:pt x="4892086" y="129553"/>
                  <a:pt x="4889263" y="81477"/>
                  <a:pt x="4920038" y="140418"/>
                </a:cubicBezTo>
                <a:cubicBezTo>
                  <a:pt x="4956358" y="122308"/>
                  <a:pt x="4965108" y="149263"/>
                  <a:pt x="5016639" y="158905"/>
                </a:cubicBezTo>
                <a:cubicBezTo>
                  <a:pt x="5037063" y="141828"/>
                  <a:pt x="5054534" y="147986"/>
                  <a:pt x="5072009" y="161502"/>
                </a:cubicBezTo>
                <a:cubicBezTo>
                  <a:pt x="5121260" y="153653"/>
                  <a:pt x="5167555" y="172635"/>
                  <a:pt x="5223626" y="177356"/>
                </a:cubicBezTo>
                <a:cubicBezTo>
                  <a:pt x="5282824" y="155243"/>
                  <a:pt x="5315859" y="195041"/>
                  <a:pt x="5375773" y="199913"/>
                </a:cubicBezTo>
                <a:cubicBezTo>
                  <a:pt x="5432511" y="156218"/>
                  <a:pt x="5417550" y="256036"/>
                  <a:pt x="5467502" y="250963"/>
                </a:cubicBezTo>
                <a:cubicBezTo>
                  <a:pt x="5547124" y="209975"/>
                  <a:pt x="5467171" y="283839"/>
                  <a:pt x="5592395" y="265434"/>
                </a:cubicBezTo>
                <a:cubicBezTo>
                  <a:pt x="5599201" y="258867"/>
                  <a:pt x="5614752" y="264706"/>
                  <a:pt x="5613532" y="273379"/>
                </a:cubicBezTo>
                <a:cubicBezTo>
                  <a:pt x="5621390" y="270408"/>
                  <a:pt x="5639720" y="253173"/>
                  <a:pt x="5642173" y="266904"/>
                </a:cubicBezTo>
                <a:cubicBezTo>
                  <a:pt x="5682296" y="267049"/>
                  <a:pt x="5721812" y="257513"/>
                  <a:pt x="5756910" y="239211"/>
                </a:cubicBezTo>
                <a:cubicBezTo>
                  <a:pt x="5834998" y="260050"/>
                  <a:pt x="5790596" y="197229"/>
                  <a:pt x="5846667" y="201786"/>
                </a:cubicBezTo>
                <a:cubicBezTo>
                  <a:pt x="5892444" y="227312"/>
                  <a:pt x="5908324" y="204527"/>
                  <a:pt x="5960732" y="220708"/>
                </a:cubicBezTo>
                <a:cubicBezTo>
                  <a:pt x="5977124" y="175349"/>
                  <a:pt x="6009640" y="223654"/>
                  <a:pt x="6029542" y="210339"/>
                </a:cubicBezTo>
                <a:cubicBezTo>
                  <a:pt x="6063108" y="261420"/>
                  <a:pt x="6107411" y="160034"/>
                  <a:pt x="6141123" y="159923"/>
                </a:cubicBezTo>
                <a:cubicBezTo>
                  <a:pt x="6198068" y="167749"/>
                  <a:pt x="6260628" y="219715"/>
                  <a:pt x="6290640" y="167441"/>
                </a:cubicBezTo>
                <a:cubicBezTo>
                  <a:pt x="6295193" y="188689"/>
                  <a:pt x="6290494" y="217816"/>
                  <a:pt x="6322806" y="213293"/>
                </a:cubicBezTo>
                <a:cubicBezTo>
                  <a:pt x="6335911" y="223881"/>
                  <a:pt x="6338726" y="256581"/>
                  <a:pt x="6364914" y="240140"/>
                </a:cubicBezTo>
                <a:cubicBezTo>
                  <a:pt x="6331888" y="211628"/>
                  <a:pt x="6385856" y="207033"/>
                  <a:pt x="6380420" y="173195"/>
                </a:cubicBezTo>
                <a:cubicBezTo>
                  <a:pt x="6420580" y="151473"/>
                  <a:pt x="6513519" y="179296"/>
                  <a:pt x="6507891" y="118474"/>
                </a:cubicBezTo>
                <a:cubicBezTo>
                  <a:pt x="6519398" y="82452"/>
                  <a:pt x="6571830" y="137398"/>
                  <a:pt x="6571807" y="98636"/>
                </a:cubicBezTo>
                <a:cubicBezTo>
                  <a:pt x="6594702" y="123421"/>
                  <a:pt x="6634676" y="82071"/>
                  <a:pt x="6671880" y="82931"/>
                </a:cubicBezTo>
                <a:cubicBezTo>
                  <a:pt x="6678855" y="65407"/>
                  <a:pt x="6687415" y="66196"/>
                  <a:pt x="6702266" y="75470"/>
                </a:cubicBezTo>
                <a:cubicBezTo>
                  <a:pt x="6747004" y="78450"/>
                  <a:pt x="6798307" y="53072"/>
                  <a:pt x="6845802" y="2449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811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530D76-1580-373E-3479-D73B5FC2D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prstGeom prst="ellipse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5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Comparison Correlation Coefficient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F4DBF7F-BD16-E9DE-2654-DB4989EA0A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316" y="715556"/>
            <a:ext cx="6780700" cy="5424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3820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68</Words>
  <Application>Microsoft Office PowerPoint</Application>
  <PresentationFormat>Widescreen</PresentationFormat>
  <Paragraphs>21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Aptos</vt:lpstr>
      <vt:lpstr>Aptos Display</vt:lpstr>
      <vt:lpstr>Arial</vt:lpstr>
      <vt:lpstr>Office Theme</vt:lpstr>
      <vt:lpstr>TTF ML Predictions</vt:lpstr>
      <vt:lpstr>Case 1a: 1 soil</vt:lpstr>
      <vt:lpstr>Results</vt:lpstr>
      <vt:lpstr>Case 1a: 1 soil</vt:lpstr>
      <vt:lpstr>Results</vt:lpstr>
      <vt:lpstr>Comparison</vt:lpstr>
      <vt:lpstr>Comparison</vt:lpstr>
      <vt:lpstr>Comparison</vt:lpstr>
      <vt:lpstr>Comparison Correlation Coefficient</vt:lpstr>
      <vt:lpstr>Comparison RMSE</vt:lpstr>
      <vt:lpstr>Comparison – Computational Time</vt:lpstr>
      <vt:lpstr>Next step: Case 1a with multiple soils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KURT SONCCO SINCHI</dc:creator>
  <cp:lastModifiedBy>KURT SONCCO SINCHI</cp:lastModifiedBy>
  <cp:revision>6</cp:revision>
  <dcterms:created xsi:type="dcterms:W3CDTF">2024-08-28T18:21:14Z</dcterms:created>
  <dcterms:modified xsi:type="dcterms:W3CDTF">2024-09-03T02:12:44Z</dcterms:modified>
</cp:coreProperties>
</file>