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7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7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5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630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10/22/2024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2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6766C-AEBE-DEB4-FFBF-71B4BB5A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sz="7500"/>
              <a:t>Generative structural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CEC27-401C-CD19-A6B1-65F324B1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By: Kurt Soncco</a:t>
            </a:r>
            <a:endParaRPr lang="en-US"/>
          </a:p>
          <a:p>
            <a:pPr algn="l"/>
            <a:r>
              <a:rPr lang="en-US" dirty="0"/>
              <a:t>PI: Luis Ceferino, PhD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393E7-C8D6-07B1-24E1-7BF04E7B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63" r="16026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412E-C593-227A-9654-D383AB60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Paper: Automated structural design of shear wall residential buildings using generative adversarial networks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F680D364-AACB-6182-57DD-A693B6875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5" y="2373538"/>
            <a:ext cx="7977551" cy="432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412E-C593-227A-9654-D383AB60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Paper: Automated structural design of shear wall residential buildings using generative adversarial networks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F680D364-AACB-6182-57DD-A693B6875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2" y="2407405"/>
            <a:ext cx="7977551" cy="432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8D3114-700C-6A4B-1DF3-34161E4F3093}"/>
              </a:ext>
            </a:extLst>
          </p:cNvPr>
          <p:cNvSpPr/>
          <p:nvPr/>
        </p:nvSpPr>
        <p:spPr>
          <a:xfrm>
            <a:off x="4351865" y="2523067"/>
            <a:ext cx="2810935" cy="3398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E992-1E56-5A8A-9E54-DB7ADB0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72EB-7610-29A0-758E-9B318993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193 plans views</a:t>
            </a:r>
          </a:p>
          <a:p>
            <a:r>
              <a:rPr lang="en-US" dirty="0"/>
              <a:t>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UNet</a:t>
            </a:r>
            <a:r>
              <a:rPr lang="en-US" dirty="0"/>
              <a:t>: 4 </a:t>
            </a:r>
            <a:r>
              <a:rPr lang="en-US" dirty="0" err="1"/>
              <a:t>Encoder+Decoder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PatchDiscriminator</a:t>
            </a:r>
            <a:r>
              <a:rPr lang="en-US" dirty="0"/>
              <a:t>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Pixel2Pixel Loss </a:t>
            </a:r>
          </a:p>
        </p:txBody>
      </p:sp>
      <p:pic>
        <p:nvPicPr>
          <p:cNvPr id="2050" name="Picture 2" descr="【pytorch】unet网络结构分析及代码实现_attributeerror: 'doubleconv' object has no attribu-CSDN博客">
            <a:extLst>
              <a:ext uri="{FF2B5EF4-FFF2-40B4-BE49-F238E27FC236}">
                <a16:creationId xmlns:a16="http://schemas.microsoft.com/office/drawing/2014/main" id="{A1430CCE-EDA0-6AC3-D365-30B3C6A6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08" y="2639787"/>
            <a:ext cx="5693924" cy="37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7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AE3D-408B-17F3-7769-96ACF5FC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3F74A-F2D7-2B17-D93A-C56B6FE7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13" y="2404533"/>
            <a:ext cx="8010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C982-CB82-8AAD-10CB-4258A98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FF1E-82D3-C342-A088-E5673215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2506662"/>
            <a:ext cx="11658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C982-CB82-8AAD-10CB-4258A98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BED40-B68E-DFE9-45D5-55FF0B98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2469734"/>
            <a:ext cx="11658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C982-CB82-8AAD-10CB-4258A98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01D5B-E2CA-FB88-5987-1D168C01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2329582"/>
            <a:ext cx="11658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089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748AC"/>
      </a:accent1>
      <a:accent2>
        <a:srgbClr val="9C37B6"/>
      </a:accent2>
      <a:accent3>
        <a:srgbClr val="7948C7"/>
      </a:accent3>
      <a:accent4>
        <a:srgbClr val="4144B9"/>
      </a:accent4>
      <a:accent5>
        <a:srgbClr val="4881C7"/>
      </a:accent5>
      <a:accent6>
        <a:srgbClr val="37A4B6"/>
      </a:accent6>
      <a:hlink>
        <a:srgbClr val="3F63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Generative structural design</vt:lpstr>
      <vt:lpstr>Paper: Automated structural design of shear wall residential buildings using generative adversarial networks</vt:lpstr>
      <vt:lpstr>Paper: Automated structural design of shear wall residential buildings using generative adversarial networks</vt:lpstr>
      <vt:lpstr>Approach</vt:lpstr>
      <vt:lpstr>Results</vt:lpstr>
      <vt:lpstr>Preliminary results</vt:lpstr>
      <vt:lpstr>Preliminary results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SONCCO SINCHI</dc:creator>
  <cp:lastModifiedBy>KURT SONCCO SINCHI</cp:lastModifiedBy>
  <cp:revision>1</cp:revision>
  <dcterms:created xsi:type="dcterms:W3CDTF">2024-10-22T17:31:44Z</dcterms:created>
  <dcterms:modified xsi:type="dcterms:W3CDTF">2024-10-22T17:51:11Z</dcterms:modified>
</cp:coreProperties>
</file>