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</p:sldIdLst>
  <p:sldSz cx="10056813" cy="7770813"/>
  <p:notesSz cx="7770813" cy="10056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61" d="100"/>
          <a:sy n="61" d="100"/>
        </p:scale>
        <p:origin x="-1584" y="-78"/>
      </p:cViewPr>
      <p:guideLst>
        <p:guide orient="horz" pos="1669"/>
        <p:guide pos="372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89199" y="3454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6813" cy="284929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909" y="7242398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08522" y="3194668"/>
            <a:ext cx="7039769" cy="1985874"/>
          </a:xfrm>
        </p:spPr>
        <p:txBody>
          <a:bodyPr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 marL="509321" indent="0" algn="ctr">
              <a:buNone/>
            </a:lvl2pPr>
            <a:lvl3pPr marL="1018642" indent="0" algn="ctr">
              <a:buNone/>
            </a:lvl3pPr>
            <a:lvl4pPr marL="1527962" indent="0" algn="ctr">
              <a:buNone/>
            </a:lvl4pPr>
            <a:lvl5pPr marL="2037283" indent="0" algn="ctr">
              <a:buNone/>
            </a:lvl5pPr>
            <a:lvl6pPr marL="2546604" indent="0" algn="ctr">
              <a:buNone/>
            </a:lvl6pPr>
            <a:lvl7pPr marL="3055925" indent="0" algn="ctr">
              <a:buNone/>
            </a:lvl7pPr>
            <a:lvl8pPr marL="3565246" indent="0" algn="ctr">
              <a:buNone/>
            </a:lvl8pPr>
            <a:lvl9pPr marL="407456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0966" y="2742234"/>
            <a:ext cx="971488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14" y="172685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693180" y="2396864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797100" y="2503929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76986" y="2492202"/>
            <a:ext cx="502841" cy="500066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4261" y="431712"/>
            <a:ext cx="8548291" cy="1985874"/>
          </a:xfrm>
        </p:spPr>
        <p:txBody>
          <a:bodyPr anchor="b"/>
          <a:lstStyle>
            <a:lvl1pPr>
              <a:defRPr sz="47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10223" y="0"/>
            <a:ext cx="2346590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56813" cy="1761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909" y="7242398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14" y="176139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319413" y="3714449"/>
            <a:ext cx="707662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22496" y="3315188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26417" y="3422252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6303" y="3410525"/>
            <a:ext cx="502841" cy="500066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27" y="345369"/>
            <a:ext cx="7207383" cy="65962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9257" y="345371"/>
            <a:ext cx="1592329" cy="663037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7100" y="1162985"/>
            <a:ext cx="502841" cy="500066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1875" y="1730301"/>
            <a:ext cx="9352836" cy="518054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89199" y="21586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7614" y="2590271"/>
            <a:ext cx="9714881" cy="34536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966" y="161299"/>
            <a:ext cx="9714881" cy="24244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031" y="3108326"/>
            <a:ext cx="7127067" cy="1895934"/>
          </a:xfrm>
        </p:spPr>
        <p:txBody>
          <a:bodyPr anchor="t"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909" y="7242398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14" y="172685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7614" y="2762956"/>
            <a:ext cx="971488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693180" y="2396864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797100" y="2503929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6986" y="2492202"/>
            <a:ext cx="502841" cy="500066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19" y="604397"/>
            <a:ext cx="8548291" cy="1726847"/>
          </a:xfrm>
        </p:spPr>
        <p:txBody>
          <a:bodyPr anchor="b"/>
          <a:lstStyle>
            <a:lvl1pPr algn="ctr">
              <a:buNone/>
              <a:defRPr sz="47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75" y="259027"/>
            <a:ext cx="9386359" cy="85997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9315" y="7263120"/>
            <a:ext cx="3348919" cy="414443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18596" y="1785375"/>
            <a:ext cx="9812" cy="546104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1875" y="1554163"/>
            <a:ext cx="4441759" cy="5304875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79827" y="1554163"/>
            <a:ext cx="4441759" cy="5304875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28407" y="2493136"/>
            <a:ext cx="0" cy="47453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56813" cy="164050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889199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7614" y="1554163"/>
            <a:ext cx="9714881" cy="1036108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490" y="7242398"/>
            <a:ext cx="9714881" cy="35227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75" y="1726847"/>
            <a:ext cx="4443506" cy="83053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5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69632" y="1726847"/>
            <a:ext cx="4445251" cy="828887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5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27" y="7263120"/>
            <a:ext cx="3938918" cy="41444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7614" y="1450552"/>
            <a:ext cx="971488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7614" y="176139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1875" y="2800329"/>
            <a:ext cx="4445111" cy="4326641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79827" y="2800329"/>
            <a:ext cx="4441759" cy="43309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693180" y="1083286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797100" y="1190351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76986" y="1181164"/>
            <a:ext cx="502841" cy="500066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76986" y="1173917"/>
            <a:ext cx="502841" cy="500066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56813" cy="1761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889199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909" y="7242398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14" y="179592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3180" y="7166416"/>
            <a:ext cx="670454" cy="5000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14" y="172685"/>
            <a:ext cx="9714881" cy="3453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89199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6813" cy="1346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7614" y="690739"/>
            <a:ext cx="3017044" cy="664836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34" y="1036108"/>
            <a:ext cx="2598010" cy="1122451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9034" y="2244902"/>
            <a:ext cx="2598010" cy="4696666"/>
          </a:xfrm>
        </p:spPr>
        <p:txBody>
          <a:bodyPr/>
          <a:lstStyle>
            <a:lvl1pPr marL="0" indent="0">
              <a:spcAft>
                <a:spcPts val="1114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14" y="172685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7614" y="604397"/>
            <a:ext cx="971488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36078" y="777081"/>
            <a:ext cx="6201701" cy="613030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4715" y="259027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28636" y="366092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522" y="354365"/>
            <a:ext cx="502841" cy="500066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261" y="7238692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875" y="7264144"/>
            <a:ext cx="3721021" cy="414443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7614" y="604397"/>
            <a:ext cx="971488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889199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614" y="172685"/>
            <a:ext cx="9714881" cy="34191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7614" y="690739"/>
            <a:ext cx="3017044" cy="664836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614" y="176139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4715" y="259027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28636" y="366092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522" y="354365"/>
            <a:ext cx="502841" cy="500066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892" y="5698596"/>
            <a:ext cx="6453122" cy="1381478"/>
          </a:xfrm>
        </p:spPr>
        <p:txBody>
          <a:bodyPr anchor="t">
            <a:noAutofit/>
          </a:bodyPr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99892" y="690739"/>
            <a:ext cx="6453122" cy="4835173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34" y="1122451"/>
            <a:ext cx="2681817" cy="5957623"/>
          </a:xfrm>
        </p:spPr>
        <p:txBody>
          <a:bodyPr/>
          <a:lstStyle>
            <a:lvl1pPr marL="0" indent="0">
              <a:spcAft>
                <a:spcPts val="1114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261" y="7238692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5962" y="7257500"/>
            <a:ext cx="3348919" cy="414443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875" y="7264144"/>
            <a:ext cx="3942271" cy="414443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598128"/>
            <a:ext cx="10056813" cy="1726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56813" cy="15788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89199" y="0"/>
            <a:ext cx="167614" cy="7770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261" y="7238692"/>
            <a:ext cx="9714881" cy="35076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69315" y="7257500"/>
            <a:ext cx="3348919" cy="414443"/>
          </a:xfrm>
          <a:prstGeom prst="rect">
            <a:avLst/>
          </a:prstGeom>
        </p:spPr>
        <p:txBody>
          <a:bodyPr vert="horz" lIns="101864" tIns="50932" rIns="101864" bIns="50932"/>
          <a:lstStyle>
            <a:lvl1pPr algn="r" eaLnBrk="1" latinLnBrk="0" hangingPunct="1">
              <a:defRPr kumimoji="0" sz="16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3/4/2012</a:t>
            </a:fld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27" y="7264144"/>
            <a:ext cx="3938918" cy="414443"/>
          </a:xfrm>
          <a:prstGeom prst="rect">
            <a:avLst/>
          </a:prstGeom>
        </p:spPr>
        <p:txBody>
          <a:bodyPr vert="horz" lIns="101864" tIns="50932" rIns="101864" bIns="50932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14" y="176139"/>
            <a:ext cx="9714881" cy="741853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7614" y="1446680"/>
            <a:ext cx="9714881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64" tIns="50932" rIns="101864" bIns="50932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693180" y="1083286"/>
            <a:ext cx="670454" cy="69073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797100" y="1190351"/>
            <a:ext cx="462613" cy="47661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64" tIns="50932" rIns="101864" bIns="509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76986" y="1178624"/>
            <a:ext cx="502841" cy="500066"/>
          </a:xfrm>
          <a:prstGeom prst="rect">
            <a:avLst/>
          </a:prstGeom>
        </p:spPr>
        <p:txBody>
          <a:bodyPr vert="horz" lIns="50932" tIns="50932" rIns="50932" bIns="50932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1875" y="259027"/>
            <a:ext cx="9386359" cy="859970"/>
          </a:xfrm>
          <a:prstGeom prst="rect">
            <a:avLst/>
          </a:prstGeom>
        </p:spPr>
        <p:txBody>
          <a:bodyPr vert="horz" lIns="101864" tIns="50932" rIns="101864" bIns="50932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1875" y="1726847"/>
            <a:ext cx="9386359" cy="5211625"/>
          </a:xfrm>
          <a:prstGeom prst="rect">
            <a:avLst/>
          </a:prstGeom>
        </p:spPr>
        <p:txBody>
          <a:bodyPr vert="horz" lIns="101864" tIns="50932" rIns="101864" bIns="5093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5592" indent="-30559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11185" indent="-30559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16777" indent="-25466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370" indent="-25466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27962" indent="-25466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555" indent="-20372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147" indent="-20372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2876" indent="-203728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468" indent="-203728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4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AMS%20Documentation.pdf" TargetMode="External"/><Relationship Id="rId2" Type="http://schemas.openxmlformats.org/officeDocument/2006/relationships/hyperlink" Target="Class%20Diagra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and Presented By:</a:t>
            </a:r>
          </a:p>
          <a:p>
            <a:r>
              <a:rPr lang="en-US" sz="2800" dirty="0" smtClean="0"/>
              <a:t>Brian Royer</a:t>
            </a:r>
          </a:p>
          <a:p>
            <a:r>
              <a:rPr lang="en-US" sz="2800" dirty="0" smtClean="0"/>
              <a:t>Kurt Andrews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SAS Batch </a:t>
            </a:r>
            <a:r>
              <a:rPr lang="en-US" dirty="0" smtClean="0"/>
              <a:t>Application </a:t>
            </a:r>
            <a:r>
              <a:rPr lang="en-US" dirty="0"/>
              <a:t>M</a:t>
            </a:r>
            <a:r>
              <a:rPr lang="en-US" dirty="0" smtClean="0"/>
              <a:t>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2/27/2012</a:t>
            </a:r>
          </a:p>
          <a:p>
            <a:r>
              <a:rPr lang="en-US" sz="3200" dirty="0" smtClean="0"/>
              <a:t>Manage Applications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Applications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Applications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Applications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Applications</a:t>
            </a:r>
          </a:p>
          <a:p>
            <a:r>
              <a:rPr lang="en-US" sz="3200" dirty="0" smtClean="0"/>
              <a:t>Manage Teams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Teams only contains full time employees</a:t>
            </a:r>
          </a:p>
        </p:txBody>
      </p:sp>
    </p:spTree>
    <p:extLst>
      <p:ext uri="{BB962C8B-B14F-4D97-AF65-F5344CB8AC3E}">
        <p14:creationId xmlns:p14="http://schemas.microsoft.com/office/powerpoint/2010/main" val="3961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8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56" y="1599406"/>
            <a:ext cx="9050103" cy="609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Released: 3/5/2012</a:t>
            </a:r>
          </a:p>
          <a:p>
            <a:r>
              <a:rPr lang="en-US" sz="3200" dirty="0" smtClean="0"/>
              <a:t>Manage Employees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of Temp employee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a benefit account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Full-Time and Temp employees have an address</a:t>
            </a:r>
          </a:p>
          <a:p>
            <a:r>
              <a:rPr lang="en-US" sz="3200" dirty="0" smtClean="0"/>
              <a:t>Manage Applications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Security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Low Security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Changed design to include inheritance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Security apps maintain a risk level (1-5)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teams can only support low security apps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Done throughout the last 3 iterations</a:t>
            </a:r>
          </a:p>
          <a:p>
            <a:r>
              <a:rPr lang="en-US" sz="3200" dirty="0" smtClean="0"/>
              <a:t>Began to separate out interface and logic within populate methods (Employees)</a:t>
            </a:r>
          </a:p>
          <a:p>
            <a:r>
              <a:rPr lang="en-US" sz="3200" dirty="0" smtClean="0"/>
              <a:t>Utilized polymorphism and virtual methods instead of dynamic casting</a:t>
            </a:r>
          </a:p>
          <a:p>
            <a:r>
              <a:rPr lang="en-US" sz="3200" dirty="0" smtClean="0"/>
              <a:t>Improved error checking throughout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during iterating of the lists</a:t>
            </a:r>
          </a:p>
          <a:p>
            <a:r>
              <a:rPr lang="en-US" sz="3200" dirty="0" smtClean="0"/>
              <a:t>Removed unnecessary and some duplicated code (especially within Employee and Employee List)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675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Started to play around with a testing framework</a:t>
            </a:r>
          </a:p>
          <a:p>
            <a:r>
              <a:rPr lang="en-US" dirty="0" smtClean="0"/>
              <a:t>Created a just a few tests around Employee and Account classes to get a flavor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Class Diagram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Proposal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Summary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data about SAS Batch </a:t>
            </a:r>
            <a:r>
              <a:rPr lang="en-US" dirty="0" smtClean="0"/>
              <a:t>Applications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several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groupings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their associations</a:t>
            </a:r>
          </a:p>
          <a:p>
            <a:pPr lvl="2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Employees, teams, applications, projects, and programs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defaults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Who gets notified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information about running processes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(success or failure)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(when did the process run &amp; for how long)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By Iteration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Manage Teams</a:t>
            </a:r>
          </a:p>
          <a:p>
            <a:r>
              <a:rPr lang="en-US" dirty="0" smtClean="0"/>
              <a:t>Manage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Manage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Manage Applications</a:t>
            </a:r>
            <a:endParaRPr lang="en-US" dirty="0" smtClean="0"/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1/16/2012</a:t>
            </a:r>
          </a:p>
          <a:p>
            <a:r>
              <a:rPr lang="en-US" sz="3200" dirty="0" smtClean="0"/>
              <a:t>Manage Employees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Employee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Employee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Employee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Employee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1/23/2012</a:t>
            </a:r>
          </a:p>
          <a:p>
            <a:r>
              <a:rPr lang="en-US" sz="3200" dirty="0" smtClean="0"/>
              <a:t>Manage Employees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 vs. Part Time Employee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0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56" y="1591213"/>
            <a:ext cx="9050103" cy="5799393"/>
          </a:xfrm>
        </p:spPr>
        <p:txBody>
          <a:bodyPr/>
          <a:lstStyle/>
          <a:p>
            <a:r>
              <a:rPr lang="en-US" sz="3000" dirty="0" smtClean="0"/>
              <a:t>Released: 1/30/2012</a:t>
            </a:r>
          </a:p>
          <a:p>
            <a:r>
              <a:rPr lang="en-US" sz="3000" dirty="0" smtClean="0"/>
              <a:t>Manage Teams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Team</a:t>
            </a:r>
          </a:p>
          <a:p>
            <a:r>
              <a:rPr lang="en-US" sz="3000" dirty="0" smtClean="0"/>
              <a:t>Manage Programs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Program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Program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Program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Program</a:t>
            </a:r>
          </a:p>
          <a:p>
            <a:r>
              <a:rPr lang="en-US" dirty="0" smtClean="0"/>
              <a:t>Data Persistence for all current classes</a:t>
            </a:r>
          </a:p>
        </p:txBody>
      </p:sp>
    </p:spTree>
    <p:extLst>
      <p:ext uri="{BB962C8B-B14F-4D97-AF65-F5344CB8AC3E}">
        <p14:creationId xmlns:p14="http://schemas.microsoft.com/office/powerpoint/2010/main" val="11345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2/6/2012</a:t>
            </a:r>
          </a:p>
          <a:p>
            <a:r>
              <a:rPr lang="en-US" sz="3200" dirty="0" smtClean="0"/>
              <a:t>Manage Employees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Full-Time Employee Benefits Account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Changed design to include inheritance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Benefit Account Class addition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Deposit money feature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 money feature</a:t>
            </a:r>
          </a:p>
        </p:txBody>
      </p:sp>
    </p:spTree>
    <p:extLst>
      <p:ext uri="{BB962C8B-B14F-4D97-AF65-F5344CB8AC3E}">
        <p14:creationId xmlns:p14="http://schemas.microsoft.com/office/powerpoint/2010/main" val="381702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2/13/2012</a:t>
            </a:r>
          </a:p>
          <a:p>
            <a:r>
              <a:rPr lang="en-US" sz="3200" dirty="0" smtClean="0"/>
              <a:t>Manage Projects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Project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Project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Project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Project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9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Released: 2/20/2012</a:t>
            </a:r>
          </a:p>
          <a:p>
            <a:r>
              <a:rPr lang="en-US" sz="3200" dirty="0" smtClean="0"/>
              <a:t>Manage Teams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Teams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Domestic Teams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Changed design to include inheritance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international team maintains a join date for each member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teams maintain country and continent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1129</TotalTime>
  <Words>375</Words>
  <Application>Microsoft Office PowerPoint</Application>
  <PresentationFormat>Custom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SAS Batch Application Manager</vt:lpstr>
      <vt:lpstr>Project Summary</vt:lpstr>
      <vt:lpstr>Features By Iteration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Refactoring</vt:lpstr>
      <vt:lpstr>Unit Testing</vt:lpstr>
      <vt:lpstr>Project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Batch application manager</dc:title>
  <cp:lastModifiedBy>Brian</cp:lastModifiedBy>
  <cp:revision>16</cp:revision>
  <dcterms:modified xsi:type="dcterms:W3CDTF">2012-03-05T20:03:19Z</dcterms:modified>
</cp:coreProperties>
</file>