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f24643e98_1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f24643e98_1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parking duration by (either ticket given at entry  or  vehicle’s license plate recognition)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processing will be synchronized with system to adhere to the space occupancy (all kiosk).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interface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f24643e98_1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f24643e98_1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Lighting, surveillance and security guards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f24643e98_1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f24643e98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24643e98_1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f24643e98_1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24643e98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24643e98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25030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25030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garage will p</a:t>
            </a:r>
            <a:r>
              <a:rPr lang="en"/>
              <a:t>rovide a count of available parking spots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/>
              <a:t>check in a vehicle to occupy an available parking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track the time that the vehicle occupies its given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</a:t>
            </a:r>
            <a:r>
              <a:rPr lang="en"/>
              <a:t>c</a:t>
            </a:r>
            <a:r>
              <a:rPr lang="en"/>
              <a:t>harge customers based on the garages parking rates.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24643e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24643e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24643e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24643e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reservation system is utilized</a:t>
            </a:r>
            <a:r>
              <a:rPr lang="en"/>
              <a:t> to track the time a vehicle occupies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parking spot.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At time of arrival, the system will check if the garage is not full. If so, a reservation is placed: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an available parking spot to occupied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the starting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Also, will have end time that will be given at the end of the reservation or check out.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The reservation will also be for the ticket.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24643e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24643e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24643e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24643e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24643e98_1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24643e98_1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24643e98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24643e98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24643e98_1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24643e98_1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keep track daily of the facilities transaction, allowing us to record revenue and the peak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Vehicle charging stations would also be integrated within each of our parking facilities.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not record usage, but track sales daily.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Parking Garage Project Presentation - Project.init()</a:t>
            </a:r>
            <a:endParaRPr sz="4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Vishal, Kurt, Raymond, and Chris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Requirement 8: </a:t>
            </a:r>
            <a:r>
              <a:rPr lang="en" sz="3100"/>
              <a:t>Multi-Garage Management</a:t>
            </a:r>
            <a:endParaRPr sz="31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18725"/>
            <a:ext cx="8520600" cy="3491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server must support managing multiple parking garages, allowing independent tracking of parking availability, payments, and vehicle logs for each location.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Each parking garage should have its own set of data (e.g., capacity, payment records, customer entries/exits), while still allowing the central server to coordinate and synchronize operations across all garages.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provide a user interface that allows employees to view and manage data from all garages in real-time, ensuring efficient operations.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9: </a:t>
            </a:r>
            <a:r>
              <a:rPr lang="en"/>
              <a:t>Error Handling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05000" y="1525050"/>
            <a:ext cx="5127300" cy="295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detect and handle any failed attempts/request or connection issues.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This includes failed attempts at issuing tickets, accessing real-time data of garages, and payment processing.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Data security - Free security icons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5" y="1723125"/>
            <a:ext cx="2401000" cy="2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10:  Response Time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304825"/>
            <a:ext cx="8520600" cy="330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real-time processing including parking entry, exit, fee calculation, and payment processing.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Updates to parking availability and transaction data must be presented to clients with minimal delay.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maintain responsive performance under normal and peak load conditions.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6923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Parking garage will: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Allow customers to enter and park for a fee.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Charge customers upon leaving the garage based on the duration of their stay.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Track available parking spaces and display dynamically.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 GUI for client side app and send requests to server side app.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25" y="1658688"/>
            <a:ext cx="3724200" cy="27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Payment Method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97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given at entry for occupying a parking space must be given at checkout.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accepted payment methods include: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Self-pay parking kiosk will allow customers to pay for parking via credit or debit cards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Paying in and out of the parking garage, employees will also be processing payment as well as the automated systems.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Parking Duration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Tracking the duration of a parked car should be measured and stored for quick retrieval during payment calculation.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Parking Space Tracking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19548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>
                <a:solidFill>
                  <a:srgbClr val="000000"/>
                </a:solidFill>
              </a:rPr>
              <a:t>The system should keep track of</a:t>
            </a:r>
            <a:r>
              <a:rPr b="1" lang="en">
                <a:solidFill>
                  <a:srgbClr val="000000"/>
                </a:solidFill>
              </a:rPr>
              <a:t> available parking spaces and number of customers waiting to determine allocation of parking and availability for pending clients.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4: Concurrent Client Handling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must support handling multiple clients simultaneously, allowing several vehicles to enter, pay, and exit the parking facility without delays or system crashes.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Proper synchronization mechanisms should be implemented to avoid data mixups or other issues.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a GUI for both customers and employees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GUI must display parking availability, fee details, and payment options.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Client Side Application need to implement the GUI.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5: Graphical User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67850" y="277975"/>
            <a:ext cx="8625300" cy="6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6: Employee Login 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67850" y="1258050"/>
            <a:ext cx="8520600" cy="298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Employees must log in with a username and password.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System must validate if employees use unique ID and password to login.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Only authorized employees can process payments and access usage reports.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7:  Usage Report for </a:t>
            </a:r>
            <a:r>
              <a:rPr lang="en"/>
              <a:t>Management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5411400" cy="3628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must generate daily, weekly, and monthly usage reports.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total revenue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peak times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space utilization.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Monitor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Performance and errors.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Number of users who prefer system </a:t>
            </a:r>
            <a:r>
              <a:rPr b="1" lang="en">
                <a:solidFill>
                  <a:srgbClr val="000000"/>
                </a:solidFill>
              </a:rPr>
              <a:t>without</a:t>
            </a:r>
            <a:r>
              <a:rPr b="1" lang="en">
                <a:solidFill>
                  <a:srgbClr val="000000"/>
                </a:solidFill>
              </a:rPr>
              <a:t> manual assistance.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The science behind good charts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99" y="2057800"/>
            <a:ext cx="3110851" cy="1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