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dataAnalytics/HRAnalytic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1CDEF4B-4A31-4A71-BE18-69C4C3F671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data 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7711274-AD85-4A3A-9DC4-7AFC49B27EB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7/21/2023 7:47:41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65BB10B3-73D7-42DA-B4C2-F078555B85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2023-07-21T19:47:41Z</dcterms:created>
  <dcterms:modified xsi:type="dcterms:W3CDTF">2023-07-21T19:47:41Z</dcterms:modified>
</cp:coreProperties>
</file>