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8" r:id="rId4"/>
    <p:sldId id="260" r:id="rId5"/>
    <p:sldId id="263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06.03.2024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238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06.03.2024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150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06.03.2024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971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06.03.2024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624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06.03.2024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5128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06.03.2024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597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06.03.2024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3258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06.03.2024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3009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06.03.2024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238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06.03.2024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21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06.03.2024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474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06.03.2024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627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06.03.2024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655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06.03.2024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094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06.03.2024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243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06.03.2024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552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06.03.2024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516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DC1E0E-58E2-4AA6-B758-C54DBDE66F59}" type="datetimeFigureOut">
              <a:rPr lang="cs-CZ" smtClean="0"/>
              <a:t>06.03.2024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560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1DAC7E-8853-5AA5-A17B-14F5A4965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Rubikova kostka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F66095F-74A7-A1C7-E625-97A2431E6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Lukáš Kurtin, ITA4</a:t>
            </a:r>
          </a:p>
          <a:p>
            <a:r>
              <a:rPr lang="cs-CZ" dirty="0"/>
              <a:t>Vedoucí: Ing. Ladislav Havlát</a:t>
            </a:r>
          </a:p>
        </p:txBody>
      </p:sp>
    </p:spTree>
    <p:extLst>
      <p:ext uri="{BB962C8B-B14F-4D97-AF65-F5344CB8AC3E}">
        <p14:creationId xmlns:p14="http://schemas.microsoft.com/office/powerpoint/2010/main" val="4232983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AB9401-8681-20DD-A8CC-03AFEC97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1" y="1066800"/>
            <a:ext cx="3333495" cy="1504335"/>
          </a:xfrm>
        </p:spPr>
        <p:txBody>
          <a:bodyPr>
            <a:normAutofit/>
          </a:bodyPr>
          <a:lstStyle/>
          <a:p>
            <a:r>
              <a:rPr lang="cs-CZ" sz="4400" dirty="0"/>
              <a:t>Popis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1D808C-4657-A919-F26E-33A420C04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3906839" cy="3124201"/>
          </a:xfrm>
        </p:spPr>
        <p:txBody>
          <a:bodyPr anchor="t">
            <a:normAutofit/>
          </a:bodyPr>
          <a:lstStyle/>
          <a:p>
            <a:r>
              <a:rPr lang="cs-CZ" dirty="0"/>
              <a:t>Aplikace pro simulaci Rubikovy kostky</a:t>
            </a:r>
          </a:p>
          <a:p>
            <a:r>
              <a:rPr lang="cs-CZ" dirty="0"/>
              <a:t>Otáčení pomocí tlačítek</a:t>
            </a:r>
          </a:p>
          <a:p>
            <a:r>
              <a:rPr lang="cs-CZ" dirty="0"/>
              <a:t>Vykreslení ve 3D prostoru</a:t>
            </a:r>
          </a:p>
          <a:p>
            <a:r>
              <a:rPr lang="cs-CZ" dirty="0"/>
              <a:t>Provádění algoritmů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E246DDD-839D-B1BE-9E0A-33BD8FED4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8967"/>
            <a:ext cx="5168897" cy="36053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13811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593B0B-2189-D85A-CC0E-6E71F5E2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Provádění tahů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9574CC-67C4-6849-F6FD-2CE95B7C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Využití celosvětové notace</a:t>
            </a:r>
          </a:p>
          <a:p>
            <a:r>
              <a:rPr lang="cs-CZ" dirty="0"/>
              <a:t>Označení stran písmeny anglických směrů</a:t>
            </a:r>
          </a:p>
          <a:p>
            <a:r>
              <a:rPr lang="cs-CZ" dirty="0"/>
              <a:t>U, D, R, L, F, B;   M, E, S</a:t>
            </a:r>
          </a:p>
          <a:p>
            <a:r>
              <a:rPr lang="cs-CZ" dirty="0"/>
              <a:t>Skládání algoritmů – sady tahů</a:t>
            </a:r>
          </a:p>
          <a:p>
            <a:endParaRPr lang="cs-CZ" dirty="0"/>
          </a:p>
        </p:txBody>
      </p:sp>
      <p:pic>
        <p:nvPicPr>
          <p:cNvPr id="5" name="Obrázek 4" descr="Obsah obrázku Mechanický hlavolam, kostka, puzzle, Rubikova kostka&#10;&#10;Popis byl vytvořen automaticky">
            <a:extLst>
              <a:ext uri="{FF2B5EF4-FFF2-40B4-BE49-F238E27FC236}">
                <a16:creationId xmlns:a16="http://schemas.microsoft.com/office/drawing/2014/main" id="{6879DD59-85D4-F2D2-DBEF-000902BAB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792" y="2666999"/>
            <a:ext cx="2381582" cy="23339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7427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8C60C5-FA38-E8E2-6C02-1A9EFD5D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Programová struktura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2D4CA6-9330-977F-2B48-596B7946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 jsou vektory – jednotlivé body v prostoru</a:t>
            </a:r>
          </a:p>
          <a:p>
            <a:pPr lvl="1"/>
            <a:r>
              <a:rPr lang="cs-CZ" dirty="0"/>
              <a:t>Základní a pomocné proměnné</a:t>
            </a:r>
          </a:p>
          <a:p>
            <a:r>
              <a:rPr lang="cs-CZ" dirty="0"/>
              <a:t>Z vektorů se skládají čtverce</a:t>
            </a:r>
          </a:p>
          <a:p>
            <a:r>
              <a:rPr lang="cs-CZ" dirty="0"/>
              <a:t>6 čtverců vytváří kostičku</a:t>
            </a:r>
          </a:p>
          <a:p>
            <a:pPr lvl="1"/>
            <a:r>
              <a:rPr lang="cs-CZ" dirty="0"/>
              <a:t>Proměnné programové struktury kostky</a:t>
            </a:r>
          </a:p>
        </p:txBody>
      </p:sp>
      <p:pic>
        <p:nvPicPr>
          <p:cNvPr id="11" name="Obrázek 10" descr="Obsah obrázku snímek obrazovky, text, design&#10;&#10;Popis byl vytvořen automaticky">
            <a:extLst>
              <a:ext uri="{FF2B5EF4-FFF2-40B4-BE49-F238E27FC236}">
                <a16:creationId xmlns:a16="http://schemas.microsoft.com/office/drawing/2014/main" id="{CC00B60F-8EAF-174D-9BEF-FC8A5888D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23" y="781706"/>
            <a:ext cx="1498911" cy="539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76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1EFCC9-5FA2-7F52-78B7-D9045392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 otáčení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3E98CF-BC76-FDA3-5E99-D974B87B7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369336" cy="3124201"/>
          </a:xfrm>
        </p:spPr>
        <p:txBody>
          <a:bodyPr/>
          <a:lstStyle/>
          <a:p>
            <a:r>
              <a:rPr lang="cs-CZ" dirty="0"/>
              <a:t>Kostka je dvoudimenzionální pole[9,3] kostiček</a:t>
            </a:r>
          </a:p>
          <a:p>
            <a:r>
              <a:rPr lang="cs-CZ" dirty="0"/>
              <a:t>List&lt;</a:t>
            </a:r>
            <a:r>
              <a:rPr lang="cs-CZ" dirty="0" err="1"/>
              <a:t>char</a:t>
            </a:r>
            <a:r>
              <a:rPr lang="cs-CZ" dirty="0"/>
              <a:t>&gt; je fronta tahů</a:t>
            </a:r>
          </a:p>
          <a:p>
            <a:r>
              <a:rPr lang="cs-CZ" dirty="0"/>
              <a:t>Každých 10ms se provede krok animace, po skončení metoda </a:t>
            </a:r>
            <a:r>
              <a:rPr lang="cs-CZ" dirty="0" err="1"/>
              <a:t>Turn</a:t>
            </a:r>
            <a:r>
              <a:rPr lang="cs-CZ" dirty="0"/>
              <a:t>() přiřadí kostičkám novou pozici</a:t>
            </a:r>
          </a:p>
        </p:txBody>
      </p:sp>
      <p:pic>
        <p:nvPicPr>
          <p:cNvPr id="9" name="Obrázek 8" descr="Obsah obrázku Mechanický hlavolam, puzzle, kostka, Rubikova kostka&#10;&#10;Popis byl vytvořen automaticky">
            <a:extLst>
              <a:ext uri="{FF2B5EF4-FFF2-40B4-BE49-F238E27FC236}">
                <a16:creationId xmlns:a16="http://schemas.microsoft.com/office/drawing/2014/main" id="{4CD94BEC-E8B9-407B-3179-286786177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092" y="2219953"/>
            <a:ext cx="3571598" cy="34554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2170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961E26-07A0-3F17-90D0-5B0457EA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Vykreslování kostky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60DCED-4501-3042-CF53-A21C77084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849744" cy="3124201"/>
          </a:xfrm>
        </p:spPr>
        <p:txBody>
          <a:bodyPr/>
          <a:lstStyle/>
          <a:p>
            <a:r>
              <a:rPr lang="cs-CZ" dirty="0"/>
              <a:t>3 dimenzionální pohled pomocí projekční matice</a:t>
            </a:r>
          </a:p>
          <a:p>
            <a:r>
              <a:rPr lang="cs-CZ" dirty="0"/>
              <a:t>Každý vektor je vynásoben maticí prostorovou a rotační</a:t>
            </a:r>
          </a:p>
          <a:p>
            <a:r>
              <a:rPr lang="cs-CZ" dirty="0"/>
              <a:t>Překlad ze tří os na dvoudimenzionální plochu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1DABAB9-8857-1711-D16D-E2E13684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055" y="3496595"/>
            <a:ext cx="4355437" cy="288429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5B142DD1-249E-5C59-B815-B21FDDD2F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055" y="2426907"/>
            <a:ext cx="4355437" cy="100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7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FE0880-F679-CC7D-85B8-EAD622D3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Algoritmické poskládání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76B30B-47E6-D953-0660-C221A8AB6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Existují 3 hlavní druhy skládání počítačem:</a:t>
            </a:r>
          </a:p>
          <a:p>
            <a:pPr lvl="1"/>
            <a:r>
              <a:rPr lang="cs-CZ" dirty="0"/>
              <a:t>Vrácení všech tahů</a:t>
            </a:r>
          </a:p>
          <a:p>
            <a:pPr lvl="1"/>
            <a:r>
              <a:rPr lang="cs-CZ" dirty="0"/>
              <a:t>Použití ideálních algoritmů (Korfův algoritmus)</a:t>
            </a:r>
          </a:p>
          <a:p>
            <a:pPr lvl="1"/>
            <a:r>
              <a:rPr lang="cs-CZ" dirty="0"/>
              <a:t>Metodikou jako člověk</a:t>
            </a:r>
          </a:p>
          <a:p>
            <a:r>
              <a:rPr lang="cs-CZ" dirty="0"/>
              <a:t>Pro tuto aplikaci se využije 3. (metoda CFOP)</a:t>
            </a:r>
          </a:p>
        </p:txBody>
      </p:sp>
    </p:spTree>
    <p:extLst>
      <p:ext uri="{BB962C8B-B14F-4D97-AF65-F5344CB8AC3E}">
        <p14:creationId xmlns:p14="http://schemas.microsoft.com/office/powerpoint/2010/main" val="1305273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1D7C91-3987-0228-80A5-D61D3368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4A3AFD-BCA0-54E1-FF1E-1E33C66A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Použité programy:</a:t>
            </a:r>
          </a:p>
          <a:p>
            <a:r>
              <a:rPr lang="cs-CZ" dirty="0"/>
              <a:t>ROP.exe</a:t>
            </a:r>
          </a:p>
          <a:p>
            <a:r>
              <a:rPr lang="cs-CZ" dirty="0"/>
              <a:t>diagrams.net</a:t>
            </a:r>
          </a:p>
          <a:p>
            <a:r>
              <a:rPr lang="cs-CZ" dirty="0"/>
              <a:t>MS </a:t>
            </a:r>
            <a:r>
              <a:rPr lang="cs-CZ" dirty="0" err="1"/>
              <a:t>powerpoint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68505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ax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Paralaxa</Template>
  <TotalTime>335</TotalTime>
  <Words>189</Words>
  <Application>Microsoft Office PowerPoint</Application>
  <PresentationFormat>Širokoúhlá obrazovka</PresentationFormat>
  <Paragraphs>38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Paralaxa</vt:lpstr>
      <vt:lpstr>Rubikova kostka</vt:lpstr>
      <vt:lpstr>Popis</vt:lpstr>
      <vt:lpstr>Provádění tahů</vt:lpstr>
      <vt:lpstr>Programová struktura</vt:lpstr>
      <vt:lpstr>Algoritmus otáčení</vt:lpstr>
      <vt:lpstr>Vykreslování kostky</vt:lpstr>
      <vt:lpstr>Algoritmické poskládání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Rubikova kostka</dc:title>
  <dc:creator>Lukáš Kurtin</dc:creator>
  <cp:lastModifiedBy>Lukáš Kurtin</cp:lastModifiedBy>
  <cp:revision>3</cp:revision>
  <dcterms:created xsi:type="dcterms:W3CDTF">2024-02-26T19:59:48Z</dcterms:created>
  <dcterms:modified xsi:type="dcterms:W3CDTF">2024-03-06T20:41:21Z</dcterms:modified>
</cp:coreProperties>
</file>