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38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971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624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12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59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258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00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1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7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62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65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09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43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52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16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DC1E0E-58E2-4AA6-B758-C54DBDE66F5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560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DAC7E-8853-5AA5-A17B-14F5A4965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Rubikova kostka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66095F-74A7-A1C7-E625-97A2431E6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Lukáš Kurtin, ITA4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9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B9401-8681-20DD-A8CC-03AFEC97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1" y="1066800"/>
            <a:ext cx="3333495" cy="1504335"/>
          </a:xfrm>
        </p:spPr>
        <p:txBody>
          <a:bodyPr>
            <a:normAutofit/>
          </a:bodyPr>
          <a:lstStyle/>
          <a:p>
            <a:r>
              <a:rPr lang="cs-CZ" sz="4400" dirty="0"/>
              <a:t>Popis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1D808C-4657-A919-F26E-33A420C0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906839" cy="3124201"/>
          </a:xfrm>
        </p:spPr>
        <p:txBody>
          <a:bodyPr anchor="t">
            <a:normAutofit/>
          </a:bodyPr>
          <a:lstStyle/>
          <a:p>
            <a:r>
              <a:rPr lang="cs-CZ" dirty="0"/>
              <a:t>Aplikace pro simulaci Rubikovy kostky</a:t>
            </a:r>
          </a:p>
          <a:p>
            <a:r>
              <a:rPr lang="cs-CZ" dirty="0"/>
              <a:t>Vykreslení ve 3D prostoru</a:t>
            </a:r>
          </a:p>
          <a:p>
            <a:r>
              <a:rPr lang="cs-CZ" dirty="0"/>
              <a:t>Otáčení pomocí tlačítek</a:t>
            </a:r>
          </a:p>
          <a:p>
            <a:r>
              <a:rPr lang="cs-CZ" dirty="0"/>
              <a:t>Provádění algoritmů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E246DDD-839D-B1BE-9E0A-33BD8FED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71365"/>
            <a:ext cx="5168897" cy="36053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/>
        </p:spPr>
      </p:pic>
    </p:spTree>
    <p:extLst>
      <p:ext uri="{BB962C8B-B14F-4D97-AF65-F5344CB8AC3E}">
        <p14:creationId xmlns:p14="http://schemas.microsoft.com/office/powerpoint/2010/main" val="401381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93B0B-2189-D85A-CC0E-6E71F5E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Provádění tahů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9574CC-67C4-6849-F6FD-2CE95B7C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Využití celosvětové notace</a:t>
            </a:r>
          </a:p>
          <a:p>
            <a:r>
              <a:rPr lang="cs-CZ" dirty="0"/>
              <a:t>Označení stran písmeny anglických směrů (např. U -&gt; Up – nahoře)</a:t>
            </a:r>
          </a:p>
          <a:p>
            <a:r>
              <a:rPr lang="cs-CZ" dirty="0"/>
              <a:t>Skládání algoritmů – sady tahů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742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C60C5-FA38-E8E2-6C02-1A9EFD5D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 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2D4CA6-9330-977F-2B48-596B7946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 jsou vektory – jednotlivé body v prostoru</a:t>
            </a:r>
          </a:p>
          <a:p>
            <a:r>
              <a:rPr lang="cs-CZ" dirty="0"/>
              <a:t>Z vektorů se skládají čtverce</a:t>
            </a:r>
          </a:p>
          <a:p>
            <a:r>
              <a:rPr lang="cs-CZ" dirty="0"/>
              <a:t>6 čtverců vytváří kostičku</a:t>
            </a:r>
          </a:p>
          <a:p>
            <a:r>
              <a:rPr lang="cs-CZ" dirty="0"/>
              <a:t>Celá kostka je pole z celkem 27 kostiček</a:t>
            </a:r>
          </a:p>
        </p:txBody>
      </p:sp>
    </p:spTree>
    <p:extLst>
      <p:ext uri="{BB962C8B-B14F-4D97-AF65-F5344CB8AC3E}">
        <p14:creationId xmlns:p14="http://schemas.microsoft.com/office/powerpoint/2010/main" val="15506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961E26-07A0-3F17-90D0-5B0457EA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Vykreslování kostky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60DCED-4501-3042-CF53-A21C7708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3 dimenzionální pohled pomocí projekční matice</a:t>
            </a:r>
          </a:p>
          <a:p>
            <a:r>
              <a:rPr lang="cs-CZ" dirty="0"/>
              <a:t>Každý vektor je vynásoben maticí prostorovou a rotační</a:t>
            </a:r>
          </a:p>
          <a:p>
            <a:r>
              <a:rPr lang="cs-CZ" dirty="0"/>
              <a:t>Překlad ze tří os na dvoudimenzionální plochu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3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1D7C91-3987-0228-80A5-D61D3368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4A3AFD-BCA0-54E1-FF1E-1E33C66A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685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223</TotalTime>
  <Words>98</Words>
  <Application>Microsoft Office PowerPoint</Application>
  <PresentationFormat>Širokoúhlá obrazovka</PresentationFormat>
  <Paragraphs>21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Arial</vt:lpstr>
      <vt:lpstr>Corbel</vt:lpstr>
      <vt:lpstr>Paralaxa</vt:lpstr>
      <vt:lpstr>Rubikova kostka</vt:lpstr>
      <vt:lpstr>Popis</vt:lpstr>
      <vt:lpstr>Provádění tahů</vt:lpstr>
      <vt:lpstr>Programová struktura</vt:lpstr>
      <vt:lpstr>Vykreslování kostky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Rubikova kostka</dc:title>
  <dc:creator>Lukáš Kurtin</dc:creator>
  <cp:lastModifiedBy>Lukáš Kurtin</cp:lastModifiedBy>
  <cp:revision>1</cp:revision>
  <dcterms:created xsi:type="dcterms:W3CDTF">2024-02-26T19:59:48Z</dcterms:created>
  <dcterms:modified xsi:type="dcterms:W3CDTF">2024-02-26T23:43:41Z</dcterms:modified>
</cp:coreProperties>
</file>