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2"/>
  </p:notesMasterIdLst>
  <p:sldIdLst>
    <p:sldId id="256" r:id="rId2"/>
    <p:sldId id="259" r:id="rId3"/>
    <p:sldId id="267" r:id="rId4"/>
    <p:sldId id="258" r:id="rId5"/>
    <p:sldId id="260" r:id="rId6"/>
    <p:sldId id="263" r:id="rId7"/>
    <p:sldId id="266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9C97-E687-474A-9CC0-CADC5F694D2B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B9ED2-1EBB-4775-B673-E0D33A87AA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513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ED2-1EBB-4775-B673-E0D33A87AA1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229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2D9C6F-B33D-AC15-0D24-FBC3E43BD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C4337C6-A0F8-621E-9E6B-106D6A09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D61497-2902-D427-5221-430E7D19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856052-E244-97AD-ED49-DDC6E868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A2AE0A-378B-6C66-3253-F5FDDFD5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334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996C1-35BB-76C4-3F73-2370B3AF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0554DD0-1026-C47E-8ACC-3BDC2E33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83406D-EBCC-9452-175A-C3FF73A3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821DC2D-41F0-B422-3041-C89AE9B0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17B2543-5117-A639-01D5-4CC22A17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63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A369DBD-4C00-D49A-FDC4-A65FCE235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41222F5-1E15-B0F8-E082-8B85AA86E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3564ED-20C0-FB7D-5F2D-84918655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C8A022E-145F-E640-231B-CD49DC15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E237E8B-2191-C6C5-ACCF-6151CDD4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92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858ECE-A2C7-236F-7D74-311D339F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E96A58-C291-15C1-E629-3D835215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8574BE-320B-7E19-6806-23394C5D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76A14CB-BECE-0EA1-448B-5B86445F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5D4CDF-0C01-0FBE-683B-45AD284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991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3CC0D-3037-6C81-4460-B69BF890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45072D-4A65-07CF-5CA1-B8E89BA5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B839E2E-DAB1-AA1E-50FD-A3DD6C3D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1C636C-FA50-16C5-23FE-21C6CE8B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64B3FD-DEB7-EF1C-35AB-6D3D34D0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328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12B050-A1B6-CE54-36DF-9DC04DA0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07400F-3278-E419-C196-24C442E0E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32D2D1B-C899-F41F-E4EC-14608C699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B18DA6A-F8C4-8F7A-3F85-EA71A119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1E90F0F-27C8-8BAD-9F12-E1B6F86A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CF32C7-79C7-5A96-0154-151F1030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70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606EB2-8ADD-4D92-EA22-471AB159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CD2ADF6-4A9A-1E72-459E-23C679FFB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56C06BF-89E0-AF36-1139-9DA030FC4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C1FB5EE-CC02-9D59-ADEC-8F8B97C70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8E7B8AE-CE34-B887-F8EE-27CE813C2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BE6988B-2426-2FBF-6417-0991124A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665D291-396A-6AD5-035A-268AFF54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1C29B7F-FD9E-C420-43B9-9D307419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160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7E7546-A0F6-9987-F274-1E6661D5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FF4219D-B1A3-89A5-9E5F-501B7DEF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DCC0AC-F556-E545-6894-A553AD96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2098D00-0422-C4BF-28A9-80596A8B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39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D03DF79-2370-860C-EDCA-ED012C2E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53BD7A6-2449-2460-D24E-D76B9754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D7C0854-F8DE-27E1-4DA9-7B26C216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337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80469-02B2-CC26-1AE5-373D60B3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4483AF-8984-0F17-AC9C-BD5F56A15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12A0730-7567-B6F7-881F-655485601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E3002EC-F844-3898-FE48-AA158757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B97F819-651A-45DF-2D79-DADABA03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18E535-C127-7272-FB70-47B0FB86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423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E3E1B0-D26C-DE47-1A2C-6EBA85C5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902F6A3-0173-06BF-ED2E-DEC093A15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06044BC-F899-EE5A-AF89-F85CEA04C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26C4E8C-0599-06D5-A49A-00E02F96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80C51EC-A0E1-E3A4-C5FE-0DD13C02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FC44AE2-0683-DF8D-0C21-2CDCEEA5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76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9C09535-8DAB-A993-A2E6-F99F84ED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48F7232-AB60-0382-3035-3414DF70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CD870A-5AC8-A83B-70C7-955BE54DF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727611-691E-86D5-DEBF-74058B8BB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F10DB5A-0BBF-4A85-AA49-BC378487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960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1DAC7E-8853-5AA5-A17B-14F5A4965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Rubikova kostka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66095F-74A7-A1C7-E625-97A2431E6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Lukáš Kurtin, ITA4</a:t>
            </a:r>
          </a:p>
          <a:p>
            <a:r>
              <a:rPr lang="cs-CZ" dirty="0"/>
              <a:t>Vedoucí: Ing. Ladislav Havlát</a:t>
            </a:r>
          </a:p>
        </p:txBody>
      </p:sp>
    </p:spTree>
    <p:extLst>
      <p:ext uri="{BB962C8B-B14F-4D97-AF65-F5344CB8AC3E}">
        <p14:creationId xmlns:p14="http://schemas.microsoft.com/office/powerpoint/2010/main" val="4232983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1D7C91-3987-0228-80A5-D61D3368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dirty="0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4A3AFD-BCA0-54E1-FF1E-1E33C66A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Otázky oponenta:</a:t>
            </a:r>
          </a:p>
          <a:p>
            <a:pPr marL="514350" indent="-514350">
              <a:buAutoNum type="arabicPeriod"/>
            </a:pPr>
            <a:r>
              <a:rPr lang="cs-CZ" dirty="0"/>
              <a:t>Navrhněte postup (metody, komponenty) pro ovládání jednotlivých tahů (R, L, U, D, F, B, ...) z klávesnice.</a:t>
            </a:r>
          </a:p>
          <a:p>
            <a:pPr marL="514350" indent="-514350">
              <a:buAutoNum type="arabicPeriod"/>
            </a:pPr>
            <a:endParaRPr lang="cs-CZ" dirty="0"/>
          </a:p>
          <a:p>
            <a:pPr marL="514350" indent="-514350">
              <a:buAutoNum type="arabicPeriod"/>
            </a:pPr>
            <a:r>
              <a:rPr lang="cs-CZ" dirty="0"/>
              <a:t>Jak lze naprogramovat zoom (vzdálenost od kamery) pro ovládání kolečkem na myši?</a:t>
            </a:r>
          </a:p>
        </p:txBody>
      </p:sp>
    </p:spTree>
    <p:extLst>
      <p:ext uri="{BB962C8B-B14F-4D97-AF65-F5344CB8AC3E}">
        <p14:creationId xmlns:p14="http://schemas.microsoft.com/office/powerpoint/2010/main" val="696850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AB9401-8681-20DD-A8CC-03AFEC97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cs-CZ" sz="4800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1D808C-4657-A919-F26E-33A420C0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35860"/>
            <a:ext cx="4048751" cy="3881309"/>
          </a:xfrm>
        </p:spPr>
        <p:txBody>
          <a:bodyPr>
            <a:normAutofit/>
          </a:bodyPr>
          <a:lstStyle/>
          <a:p>
            <a:r>
              <a:rPr lang="cs-CZ" dirty="0"/>
              <a:t>Aplikace pro simulaci Rubikovy kostky</a:t>
            </a:r>
          </a:p>
          <a:p>
            <a:r>
              <a:rPr lang="cs-CZ" dirty="0"/>
              <a:t>Potřebné funkce</a:t>
            </a:r>
          </a:p>
          <a:p>
            <a:r>
              <a:rPr lang="cs-CZ" dirty="0"/>
              <a:t>Prostorové vykreslení</a:t>
            </a:r>
          </a:p>
          <a:p>
            <a:r>
              <a:rPr lang="cs-CZ" dirty="0"/>
              <a:t>Vstup pro algoritmy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E3B9190-C647-392B-E619-E598716E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93272"/>
            <a:ext cx="5209414" cy="512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11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546D84-D9DD-D04D-01EA-0B15CB2D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E583E4-2A0D-56EA-3DD9-B0A8B68D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15F9004-2015-A81A-40B3-620E89395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358" y="525995"/>
            <a:ext cx="6129283" cy="58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77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593B0B-2189-D85A-CC0E-6E71F5E2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Provádění tahů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9574CC-67C4-6849-F6FD-2CE95B7C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Využití celosvětové notace</a:t>
            </a:r>
          </a:p>
          <a:p>
            <a:r>
              <a:rPr lang="cs-CZ" dirty="0"/>
              <a:t>Označení stran písmeny anglických směrů</a:t>
            </a:r>
          </a:p>
          <a:p>
            <a:r>
              <a:rPr lang="cs-CZ" dirty="0"/>
              <a:t>U, D, R, L, F, B;   M, E, S</a:t>
            </a:r>
          </a:p>
          <a:p>
            <a:r>
              <a:rPr lang="cs-CZ" dirty="0"/>
              <a:t>Skládání algoritmů – sady tahů</a:t>
            </a:r>
          </a:p>
          <a:p>
            <a:pPr lvl="1"/>
            <a:r>
              <a:rPr lang="cs-CZ" dirty="0"/>
              <a:t>Např.: </a:t>
            </a:r>
            <a:r>
              <a:rPr lang="cs-CZ" sz="1800" dirty="0">
                <a:solidFill>
                  <a:srgbClr val="A31515"/>
                </a:solidFill>
                <a:latin typeface="Consolas" panose="020B0609020204030204" pitchFamily="49" charset="0"/>
              </a:rPr>
              <a:t>"R'U'F'RUR'U'R'FR2U'R'U'RUR'UR"</a:t>
            </a:r>
            <a:endParaRPr lang="cs-CZ" dirty="0"/>
          </a:p>
        </p:txBody>
      </p:sp>
      <p:pic>
        <p:nvPicPr>
          <p:cNvPr id="5" name="Obrázek 4" descr="Obsah obrázku Mechanický hlavolam, kostka, puzzle, Rubikova kostka&#10;&#10;Popis byl vytvořen automaticky">
            <a:extLst>
              <a:ext uri="{FF2B5EF4-FFF2-40B4-BE49-F238E27FC236}">
                <a16:creationId xmlns:a16="http://schemas.microsoft.com/office/drawing/2014/main" id="{6879DD59-85D4-F2D2-DBEF-000902BAB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24" y="1534388"/>
            <a:ext cx="3341808" cy="32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27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8C60C5-FA38-E8E2-6C02-1A9EFD5D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Programová 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2D4CA6-9330-977F-2B48-596B7946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 jsou vektory – jednotlivé body v prostoru</a:t>
            </a:r>
          </a:p>
          <a:p>
            <a:pPr lvl="1"/>
            <a:r>
              <a:rPr lang="cs-CZ" dirty="0"/>
              <a:t>Základní a pomocné proměnné</a:t>
            </a:r>
          </a:p>
          <a:p>
            <a:r>
              <a:rPr lang="cs-CZ" dirty="0"/>
              <a:t>Z vektorů se skládají čtverce</a:t>
            </a:r>
          </a:p>
          <a:p>
            <a:r>
              <a:rPr lang="cs-CZ" dirty="0"/>
              <a:t>6 čtverců vytváří kostičku</a:t>
            </a:r>
          </a:p>
          <a:p>
            <a:pPr lvl="1"/>
            <a:r>
              <a:rPr lang="cs-CZ" dirty="0"/>
              <a:t>Proměnné pro chytré skládání</a:t>
            </a:r>
          </a:p>
        </p:txBody>
      </p:sp>
      <p:pic>
        <p:nvPicPr>
          <p:cNvPr id="11" name="Obrázek 10" descr="Obsah obrázku snímek obrazovky, text, design&#10;&#10;Popis byl vytvořen automaticky">
            <a:extLst>
              <a:ext uri="{FF2B5EF4-FFF2-40B4-BE49-F238E27FC236}">
                <a16:creationId xmlns:a16="http://schemas.microsoft.com/office/drawing/2014/main" id="{CC00B60F-8EAF-174D-9BEF-FC8A5888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781706"/>
            <a:ext cx="1498911" cy="539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76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EFCC9-5FA2-7F52-78B7-D9045392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Programová 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3E98CF-BC76-FDA3-5E99-D974B87B7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369336" cy="3124201"/>
          </a:xfrm>
        </p:spPr>
        <p:txBody>
          <a:bodyPr/>
          <a:lstStyle/>
          <a:p>
            <a:r>
              <a:rPr lang="cs-CZ" dirty="0"/>
              <a:t>Kostka je dvoudimenzionální pole[9,3] kostiček</a:t>
            </a:r>
          </a:p>
          <a:p>
            <a:r>
              <a:rPr lang="cs-CZ" dirty="0"/>
              <a:t>List&lt;</a:t>
            </a:r>
            <a:r>
              <a:rPr lang="cs-CZ" dirty="0" err="1"/>
              <a:t>char</a:t>
            </a:r>
            <a:r>
              <a:rPr lang="cs-CZ" dirty="0"/>
              <a:t>&gt; je fronta tahů</a:t>
            </a:r>
          </a:p>
          <a:p>
            <a:r>
              <a:rPr lang="cs-CZ" dirty="0"/>
              <a:t>Každých 10ms se provede krok animace, po skončení metoda </a:t>
            </a:r>
            <a:r>
              <a:rPr lang="cs-CZ" dirty="0" err="1"/>
              <a:t>Turn</a:t>
            </a:r>
            <a:r>
              <a:rPr lang="cs-CZ" dirty="0"/>
              <a:t>() přiřadí kostičkám novou pozici</a:t>
            </a:r>
          </a:p>
        </p:txBody>
      </p:sp>
      <p:pic>
        <p:nvPicPr>
          <p:cNvPr id="9" name="Obrázek 8" descr="Obsah obrázku Mechanický hlavolam, puzzle, kostka, Rubikova kostka&#10;&#10;Popis byl vytvořen automaticky">
            <a:extLst>
              <a:ext uri="{FF2B5EF4-FFF2-40B4-BE49-F238E27FC236}">
                <a16:creationId xmlns:a16="http://schemas.microsoft.com/office/drawing/2014/main" id="{4CD94BEC-E8B9-407B-3179-286786177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846" y="1690688"/>
            <a:ext cx="3571598" cy="345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70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C4E3D5-48DD-B66C-0835-DAECBD34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Vykreslování kostky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8AF3C6-4582-DD1A-3015-61E65F3C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cs-CZ" dirty="0"/>
              <a:t>Původní vzhled</a:t>
            </a:r>
          </a:p>
          <a:p>
            <a:r>
              <a:rPr lang="cs-CZ" dirty="0"/>
              <a:t>Nepřehledný</a:t>
            </a:r>
          </a:p>
          <a:p>
            <a:r>
              <a:rPr lang="cs-CZ" dirty="0"/>
              <a:t>Žádná interaktivita</a:t>
            </a:r>
          </a:p>
          <a:p>
            <a:endParaRPr lang="cs-CZ" dirty="0"/>
          </a:p>
          <a:p>
            <a:r>
              <a:rPr lang="cs-CZ" dirty="0"/>
              <a:t>Programově jednoduchý</a:t>
            </a:r>
          </a:p>
          <a:p>
            <a:r>
              <a:rPr lang="cs-CZ" dirty="0"/>
              <a:t>Rychlá implementace</a:t>
            </a:r>
          </a:p>
        </p:txBody>
      </p:sp>
      <p:pic>
        <p:nvPicPr>
          <p:cNvPr id="9" name="Obrázek 8" descr="Obsah obrázku kostka, Mechanický hlavolam, Rubikova kostka, čtverec&#10;&#10;Popis byl vytvořen automaticky">
            <a:extLst>
              <a:ext uri="{FF2B5EF4-FFF2-40B4-BE49-F238E27FC236}">
                <a16:creationId xmlns:a16="http://schemas.microsoft.com/office/drawing/2014/main" id="{998B8736-D5C6-7320-FF18-E3EBBB7B8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214" y="1571336"/>
            <a:ext cx="5934586" cy="335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6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961E26-07A0-3F17-90D0-5B0457EA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Vykreslování kostky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60DCED-4501-3042-CF53-A21C7708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849744" cy="3124201"/>
          </a:xfrm>
        </p:spPr>
        <p:txBody>
          <a:bodyPr/>
          <a:lstStyle/>
          <a:p>
            <a:r>
              <a:rPr lang="cs-CZ" dirty="0"/>
              <a:t>3 dimenzionální pohled pomocí projekční matice</a:t>
            </a:r>
          </a:p>
          <a:p>
            <a:r>
              <a:rPr lang="cs-CZ" dirty="0"/>
              <a:t>Každý vektor je vynásoben maticí prostorovou a rotační</a:t>
            </a:r>
          </a:p>
          <a:p>
            <a:r>
              <a:rPr lang="cs-CZ" dirty="0"/>
              <a:t>Překlad ze tří os na dvoudimenzionální plochu</a:t>
            </a:r>
          </a:p>
          <a:p>
            <a:endParaRPr lang="cs-CZ" dirty="0"/>
          </a:p>
        </p:txBody>
      </p:sp>
      <p:pic>
        <p:nvPicPr>
          <p:cNvPr id="6" name="Obrázek 5" descr="Obsah obrázku řada/pruh, diagram, design, kostka&#10;&#10;Popis byl vytvořen automaticky">
            <a:extLst>
              <a:ext uri="{FF2B5EF4-FFF2-40B4-BE49-F238E27FC236}">
                <a16:creationId xmlns:a16="http://schemas.microsoft.com/office/drawing/2014/main" id="{B29F579D-827F-3AB7-4CC5-86E59E000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56" y="256732"/>
            <a:ext cx="4029637" cy="63445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397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FE0880-F679-CC7D-85B8-EAD622D3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Algoritmické poskládání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76B30B-47E6-D953-0660-C221A8AB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930168"/>
          </a:xfrm>
        </p:spPr>
        <p:txBody>
          <a:bodyPr/>
          <a:lstStyle/>
          <a:p>
            <a:r>
              <a:rPr lang="cs-CZ" dirty="0"/>
              <a:t>3 hlavní druhy skládání počítačem:</a:t>
            </a:r>
          </a:p>
          <a:p>
            <a:pPr lvl="1"/>
            <a:r>
              <a:rPr lang="cs-CZ" dirty="0"/>
              <a:t>Vrácení všech tahů</a:t>
            </a:r>
          </a:p>
          <a:p>
            <a:pPr lvl="1"/>
            <a:r>
              <a:rPr lang="cs-CZ" dirty="0"/>
              <a:t>Použití ideálních algoritmů (Korfův algoritmus)</a:t>
            </a:r>
          </a:p>
          <a:p>
            <a:pPr lvl="1"/>
            <a:r>
              <a:rPr lang="cs-CZ" dirty="0"/>
              <a:t>Metodikou jako člověk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01F2648-D1D7-4FD5-A53B-A66CA9A1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44" y="4764947"/>
            <a:ext cx="6657845" cy="14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73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227</Words>
  <Application>Microsoft Office PowerPoint</Application>
  <PresentationFormat>Širokoúhlá obrazovka</PresentationFormat>
  <Paragraphs>46</Paragraphs>
  <Slides>10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Motiv Office</vt:lpstr>
      <vt:lpstr>Rubikova kostka</vt:lpstr>
      <vt:lpstr> </vt:lpstr>
      <vt:lpstr>Prezentace aplikace PowerPoint</vt:lpstr>
      <vt:lpstr>Provádění tahů</vt:lpstr>
      <vt:lpstr>Programová struktura</vt:lpstr>
      <vt:lpstr>Programová struktura</vt:lpstr>
      <vt:lpstr>Vykreslování kostky</vt:lpstr>
      <vt:lpstr>Vykreslování kostky</vt:lpstr>
      <vt:lpstr>Algoritmické poskládání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Rubikova kostka</dc:title>
  <dc:creator>Lukáš Kurtin</dc:creator>
  <cp:lastModifiedBy>Lukáš Kurtin</cp:lastModifiedBy>
  <cp:revision>9</cp:revision>
  <dcterms:created xsi:type="dcterms:W3CDTF">2024-02-26T19:59:48Z</dcterms:created>
  <dcterms:modified xsi:type="dcterms:W3CDTF">2024-05-15T23:09:46Z</dcterms:modified>
</cp:coreProperties>
</file>