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Kurtis" userId="50d56897-499d-4dba-95b3-65a82e236d78" providerId="ADAL" clId="{8093CD3A-2E17-467F-B2FA-3C69E4ECEA64}"/>
    <pc:docChg chg="undo redo custSel modSld modMainMaster">
      <pc:chgData name="Jackson, Kurtis" userId="50d56897-499d-4dba-95b3-65a82e236d78" providerId="ADAL" clId="{8093CD3A-2E17-467F-B2FA-3C69E4ECEA64}" dt="2023-12-30T19:38:21.320" v="5999" actId="27107"/>
      <pc:docMkLst>
        <pc:docMk/>
      </pc:docMkLst>
      <pc:sldChg chg="addSp delSp modSp mod">
        <pc:chgData name="Jackson, Kurtis" userId="50d56897-499d-4dba-95b3-65a82e236d78" providerId="ADAL" clId="{8093CD3A-2E17-467F-B2FA-3C69E4ECEA64}" dt="2023-12-30T19:38:21.320" v="5999" actId="27107"/>
        <pc:sldMkLst>
          <pc:docMk/>
          <pc:sldMk cId="1821882707" sldId="256"/>
        </pc:sldMkLst>
        <pc:spChg chg="add del mod">
          <ac:chgData name="Jackson, Kurtis" userId="50d56897-499d-4dba-95b3-65a82e236d78" providerId="ADAL" clId="{8093CD3A-2E17-467F-B2FA-3C69E4ECEA64}" dt="2023-12-28T22:01:02.555" v="4128" actId="478"/>
          <ac:spMkLst>
            <pc:docMk/>
            <pc:sldMk cId="1821882707" sldId="256"/>
            <ac:spMk id="2" creationId="{FFC61A3F-ACFE-53E4-F09B-38FEE0DAECE7}"/>
          </ac:spMkLst>
        </pc:spChg>
        <pc:spChg chg="add mod">
          <ac:chgData name="Jackson, Kurtis" userId="50d56897-499d-4dba-95b3-65a82e236d78" providerId="ADAL" clId="{8093CD3A-2E17-467F-B2FA-3C69E4ECEA64}" dt="2023-12-28T22:02:24.116" v="4257" actId="1035"/>
          <ac:spMkLst>
            <pc:docMk/>
            <pc:sldMk cId="1821882707" sldId="256"/>
            <ac:spMk id="3" creationId="{14A7C569-C43B-815A-1367-1BF67EDB85B2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4" creationId="{BD6EC69B-8BC6-107F-97B8-17B1E59F85EC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8" creationId="{29FEB04A-785C-A7E8-E98C-57539069D88E}"/>
          </ac:spMkLst>
        </pc:spChg>
        <pc:spChg chg="add mod">
          <ac:chgData name="Jackson, Kurtis" userId="50d56897-499d-4dba-95b3-65a82e236d78" providerId="ADAL" clId="{8093CD3A-2E17-467F-B2FA-3C69E4ECEA64}" dt="2023-12-29T19:58:38.760" v="5539" actId="207"/>
          <ac:spMkLst>
            <pc:docMk/>
            <pc:sldMk cId="1821882707" sldId="256"/>
            <ac:spMk id="8" creationId="{97F4BB08-3637-925E-88CC-0A190C9426DB}"/>
          </ac:spMkLst>
        </pc:spChg>
        <pc:spChg chg="add mod">
          <ac:chgData name="Jackson, Kurtis" userId="50d56897-499d-4dba-95b3-65a82e236d78" providerId="ADAL" clId="{8093CD3A-2E17-467F-B2FA-3C69E4ECEA64}" dt="2023-12-26T20:43:31.744" v="3493" actId="164"/>
          <ac:spMkLst>
            <pc:docMk/>
            <pc:sldMk cId="1821882707" sldId="256"/>
            <ac:spMk id="11" creationId="{8C6098B4-669F-D1BD-8DAF-3343A33F1DF6}"/>
          </ac:spMkLst>
        </pc:spChg>
        <pc:spChg chg="add mod">
          <ac:chgData name="Jackson, Kurtis" userId="50d56897-499d-4dba-95b3-65a82e236d78" providerId="ADAL" clId="{8093CD3A-2E17-467F-B2FA-3C69E4ECEA64}" dt="2023-12-29T19:57:31.739" v="5474" actId="1036"/>
          <ac:spMkLst>
            <pc:docMk/>
            <pc:sldMk cId="1821882707" sldId="256"/>
            <ac:spMk id="11" creationId="{D8AC61F5-12C0-0C44-3A44-9AE148E346F4}"/>
          </ac:spMkLst>
        </pc:spChg>
        <pc:spChg chg="add del mod">
          <ac:chgData name="Jackson, Kurtis" userId="50d56897-499d-4dba-95b3-65a82e236d78" providerId="ADAL" clId="{8093CD3A-2E17-467F-B2FA-3C69E4ECEA64}" dt="2023-12-28T22:51:09.142" v="4276" actId="478"/>
          <ac:spMkLst>
            <pc:docMk/>
            <pc:sldMk cId="1821882707" sldId="256"/>
            <ac:spMk id="11" creationId="{EC68A4F4-1967-0CB1-ECE5-5514F8F0D431}"/>
          </ac:spMkLst>
        </pc:spChg>
        <pc:spChg chg="add mod">
          <ac:chgData name="Jackson, Kurtis" userId="50d56897-499d-4dba-95b3-65a82e236d78" providerId="ADAL" clId="{8093CD3A-2E17-467F-B2FA-3C69E4ECEA64}" dt="2023-12-26T20:43:31.744" v="3493" actId="164"/>
          <ac:spMkLst>
            <pc:docMk/>
            <pc:sldMk cId="1821882707" sldId="256"/>
            <ac:spMk id="12" creationId="{044ACCBC-8E56-7F10-FCFF-6716714EE657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12" creationId="{262EBCBA-F080-4D7B-5A90-18DA30A118B2}"/>
          </ac:spMkLst>
        </pc:spChg>
        <pc:spChg chg="add mod">
          <ac:chgData name="Jackson, Kurtis" userId="50d56897-499d-4dba-95b3-65a82e236d78" providerId="ADAL" clId="{8093CD3A-2E17-467F-B2FA-3C69E4ECEA64}" dt="2023-12-29T19:58:34.076" v="5538" actId="207"/>
          <ac:spMkLst>
            <pc:docMk/>
            <pc:sldMk cId="1821882707" sldId="256"/>
            <ac:spMk id="12" creationId="{FFDE35BE-B0F2-9DBB-1BB1-4414BCD4F0AE}"/>
          </ac:spMkLst>
        </pc:spChg>
        <pc:spChg chg="add mod">
          <ac:chgData name="Jackson, Kurtis" userId="50d56897-499d-4dba-95b3-65a82e236d78" providerId="ADAL" clId="{8093CD3A-2E17-467F-B2FA-3C69E4ECEA64}" dt="2023-12-29T20:37:17.590" v="5903" actId="404"/>
          <ac:spMkLst>
            <pc:docMk/>
            <pc:sldMk cId="1821882707" sldId="256"/>
            <ac:spMk id="13" creationId="{01311EE3-22D1-0612-93BE-B3A33A439FAB}"/>
          </ac:spMkLst>
        </pc:spChg>
        <pc:spChg chg="add mod">
          <ac:chgData name="Jackson, Kurtis" userId="50d56897-499d-4dba-95b3-65a82e236d78" providerId="ADAL" clId="{8093CD3A-2E17-467F-B2FA-3C69E4ECEA64}" dt="2023-12-26T20:43:31.744" v="3493" actId="164"/>
          <ac:spMkLst>
            <pc:docMk/>
            <pc:sldMk cId="1821882707" sldId="256"/>
            <ac:spMk id="13" creationId="{51142DA4-0B6C-8781-2D33-B10C85AC5238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13" creationId="{CA5A2597-6292-9564-7142-FC4EB627CD6D}"/>
          </ac:spMkLst>
        </pc:spChg>
        <pc:spChg chg="add mod">
          <ac:chgData name="Jackson, Kurtis" userId="50d56897-499d-4dba-95b3-65a82e236d78" providerId="ADAL" clId="{8093CD3A-2E17-467F-B2FA-3C69E4ECEA64}" dt="2023-12-30T00:23:19.744" v="5914" actId="113"/>
          <ac:spMkLst>
            <pc:docMk/>
            <pc:sldMk cId="1821882707" sldId="256"/>
            <ac:spMk id="14" creationId="{1C7A16D0-76B7-A865-7871-D3FCF2F90FFA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14" creationId="{D8B116C5-99DB-1663-5354-179EF9D0CCF1}"/>
          </ac:spMkLst>
        </pc:spChg>
        <pc:spChg chg="add del mod">
          <ac:chgData name="Jackson, Kurtis" userId="50d56897-499d-4dba-95b3-65a82e236d78" providerId="ADAL" clId="{8093CD3A-2E17-467F-B2FA-3C69E4ECEA64}" dt="2023-12-28T22:51:09.142" v="4276" actId="478"/>
          <ac:spMkLst>
            <pc:docMk/>
            <pc:sldMk cId="1821882707" sldId="256"/>
            <ac:spMk id="16" creationId="{C1729DD8-D72D-4B2C-1C7E-4B5C97923E84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17" creationId="{01EA01CD-F87F-85BC-D1A0-BA2BD44E16F1}"/>
          </ac:spMkLst>
        </pc:spChg>
        <pc:spChg chg="add del mod">
          <ac:chgData name="Jackson, Kurtis" userId="50d56897-499d-4dba-95b3-65a82e236d78" providerId="ADAL" clId="{8093CD3A-2E17-467F-B2FA-3C69E4ECEA64}" dt="2023-12-28T22:00:56.397" v="4127" actId="1076"/>
          <ac:spMkLst>
            <pc:docMk/>
            <pc:sldMk cId="1821882707" sldId="256"/>
            <ac:spMk id="19" creationId="{36795629-BEF2-DE01-3B96-09BB0671798C}"/>
          </ac:spMkLst>
        </pc:spChg>
        <pc:spChg chg="add del mod topLvl">
          <ac:chgData name="Jackson, Kurtis" userId="50d56897-499d-4dba-95b3-65a82e236d78" providerId="ADAL" clId="{8093CD3A-2E17-467F-B2FA-3C69E4ECEA64}" dt="2023-12-29T00:31:39.105" v="4800" actId="14100"/>
          <ac:spMkLst>
            <pc:docMk/>
            <pc:sldMk cId="1821882707" sldId="256"/>
            <ac:spMk id="20" creationId="{60D9B628-8E88-3BB7-B837-4D6577A68297}"/>
          </ac:spMkLst>
        </pc:spChg>
        <pc:spChg chg="add mod">
          <ac:chgData name="Jackson, Kurtis" userId="50d56897-499d-4dba-95b3-65a82e236d78" providerId="ADAL" clId="{8093CD3A-2E17-467F-B2FA-3C69E4ECEA64}" dt="2023-12-30T19:38:21.320" v="5999" actId="27107"/>
          <ac:spMkLst>
            <pc:docMk/>
            <pc:sldMk cId="1821882707" sldId="256"/>
            <ac:spMk id="21" creationId="{11025971-6044-CBF0-44FE-E90269675D4F}"/>
          </ac:spMkLst>
        </pc:spChg>
        <pc:spChg chg="add mod">
          <ac:chgData name="Jackson, Kurtis" userId="50d56897-499d-4dba-95b3-65a82e236d78" providerId="ADAL" clId="{8093CD3A-2E17-467F-B2FA-3C69E4ECEA64}" dt="2023-12-28T19:59:04.508" v="3625" actId="14"/>
          <ac:spMkLst>
            <pc:docMk/>
            <pc:sldMk cId="1821882707" sldId="256"/>
            <ac:spMk id="22" creationId="{C3119AEB-BB86-18AC-134E-C933E42BB56A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23" creationId="{F78AA47A-4F39-1F4B-255A-93C95F1793ED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27" creationId="{EFE11E14-6825-4544-35C2-7DAC43EF04E1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28" creationId="{B99E8439-2A97-648E-795F-50ACDB5D94E0}"/>
          </ac:spMkLst>
        </pc:spChg>
        <pc:spChg chg="add mod">
          <ac:chgData name="Jackson, Kurtis" userId="50d56897-499d-4dba-95b3-65a82e236d78" providerId="ADAL" clId="{8093CD3A-2E17-467F-B2FA-3C69E4ECEA64}" dt="2023-12-28T22:57:08.451" v="4367" actId="164"/>
          <ac:spMkLst>
            <pc:docMk/>
            <pc:sldMk cId="1821882707" sldId="256"/>
            <ac:spMk id="29" creationId="{7CB5BC03-CBA2-FC98-85CA-BFF02624CC20}"/>
          </ac:spMkLst>
        </pc:spChg>
        <pc:spChg chg="add mod">
          <ac:chgData name="Jackson, Kurtis" userId="50d56897-499d-4dba-95b3-65a82e236d78" providerId="ADAL" clId="{8093CD3A-2E17-467F-B2FA-3C69E4ECEA64}" dt="2023-12-30T19:37:53.252" v="5998" actId="1076"/>
          <ac:spMkLst>
            <pc:docMk/>
            <pc:sldMk cId="1821882707" sldId="256"/>
            <ac:spMk id="29" creationId="{C1032D7D-89F5-23AE-E985-0B6D74ACB704}"/>
          </ac:spMkLst>
        </pc:spChg>
        <pc:spChg chg="add mod">
          <ac:chgData name="Jackson, Kurtis" userId="50d56897-499d-4dba-95b3-65a82e236d78" providerId="ADAL" clId="{8093CD3A-2E17-467F-B2FA-3C69E4ECEA64}" dt="2023-12-28T23:15:08.155" v="4429" actId="1076"/>
          <ac:spMkLst>
            <pc:docMk/>
            <pc:sldMk cId="1821882707" sldId="256"/>
            <ac:spMk id="99" creationId="{A1C685CE-1157-3C43-A785-30D9DFE2F4D8}"/>
          </ac:spMkLst>
        </pc:spChg>
        <pc:spChg chg="add mod ord">
          <ac:chgData name="Jackson, Kurtis" userId="50d56897-499d-4dba-95b3-65a82e236d78" providerId="ADAL" clId="{8093CD3A-2E17-467F-B2FA-3C69E4ECEA64}" dt="2023-12-28T23:09:23.175" v="4425" actId="14100"/>
          <ac:spMkLst>
            <pc:docMk/>
            <pc:sldMk cId="1821882707" sldId="256"/>
            <ac:spMk id="102" creationId="{4282368A-4397-6FA0-1296-D4A0AF2987A3}"/>
          </ac:spMkLst>
        </pc:spChg>
        <pc:spChg chg="add mod">
          <ac:chgData name="Jackson, Kurtis" userId="50d56897-499d-4dba-95b3-65a82e236d78" providerId="ADAL" clId="{8093CD3A-2E17-467F-B2FA-3C69E4ECEA64}" dt="2023-12-28T23:15:47.781" v="4447" actId="1076"/>
          <ac:spMkLst>
            <pc:docMk/>
            <pc:sldMk cId="1821882707" sldId="256"/>
            <ac:spMk id="104" creationId="{B3B9B2F2-FB1E-1688-4F54-D50EA140753D}"/>
          </ac:spMkLst>
        </pc:spChg>
        <pc:spChg chg="add mod">
          <ac:chgData name="Jackson, Kurtis" userId="50d56897-499d-4dba-95b3-65a82e236d78" providerId="ADAL" clId="{8093CD3A-2E17-467F-B2FA-3C69E4ECEA64}" dt="2023-12-28T23:16:35.063" v="4470" actId="14100"/>
          <ac:spMkLst>
            <pc:docMk/>
            <pc:sldMk cId="1821882707" sldId="256"/>
            <ac:spMk id="105" creationId="{9EF4D0D8-1EA1-8339-46D2-54753F77D173}"/>
          </ac:spMkLst>
        </pc:spChg>
        <pc:spChg chg="add mod topLvl">
          <ac:chgData name="Jackson, Kurtis" userId="50d56897-499d-4dba-95b3-65a82e236d78" providerId="ADAL" clId="{8093CD3A-2E17-467F-B2FA-3C69E4ECEA64}" dt="2023-12-29T00:28:01.340" v="4747" actId="164"/>
          <ac:spMkLst>
            <pc:docMk/>
            <pc:sldMk cId="1821882707" sldId="256"/>
            <ac:spMk id="106" creationId="{75A524CB-595D-502E-CEFB-89577DDDA0C7}"/>
          </ac:spMkLst>
        </pc:spChg>
        <pc:spChg chg="add mod topLvl">
          <ac:chgData name="Jackson, Kurtis" userId="50d56897-499d-4dba-95b3-65a82e236d78" providerId="ADAL" clId="{8093CD3A-2E17-467F-B2FA-3C69E4ECEA64}" dt="2023-12-29T00:24:51.687" v="4706" actId="165"/>
          <ac:spMkLst>
            <pc:docMk/>
            <pc:sldMk cId="1821882707" sldId="256"/>
            <ac:spMk id="107" creationId="{C48196C3-5D50-9A61-70FE-5A0F0331D6F7}"/>
          </ac:spMkLst>
        </pc:spChg>
        <pc:spChg chg="add del mod">
          <ac:chgData name="Jackson, Kurtis" userId="50d56897-499d-4dba-95b3-65a82e236d78" providerId="ADAL" clId="{8093CD3A-2E17-467F-B2FA-3C69E4ECEA64}" dt="2023-12-29T00:17:38.243" v="4503" actId="21"/>
          <ac:spMkLst>
            <pc:docMk/>
            <pc:sldMk cId="1821882707" sldId="256"/>
            <ac:spMk id="108" creationId="{B0690D61-954D-3B87-0C82-7A0C44D48BF7}"/>
          </ac:spMkLst>
        </pc:spChg>
        <pc:spChg chg="mod">
          <ac:chgData name="Jackson, Kurtis" userId="50d56897-499d-4dba-95b3-65a82e236d78" providerId="ADAL" clId="{8093CD3A-2E17-467F-B2FA-3C69E4ECEA64}" dt="2023-12-29T00:20:56.077" v="4600"/>
          <ac:spMkLst>
            <pc:docMk/>
            <pc:sldMk cId="1821882707" sldId="256"/>
            <ac:spMk id="115" creationId="{48928938-4513-96A7-6E7E-3DE20FCC4623}"/>
          </ac:spMkLst>
        </pc:spChg>
        <pc:spChg chg="mod">
          <ac:chgData name="Jackson, Kurtis" userId="50d56897-499d-4dba-95b3-65a82e236d78" providerId="ADAL" clId="{8093CD3A-2E17-467F-B2FA-3C69E4ECEA64}" dt="2023-12-29T00:25:26.032" v="4711"/>
          <ac:spMkLst>
            <pc:docMk/>
            <pc:sldMk cId="1821882707" sldId="256"/>
            <ac:spMk id="130" creationId="{5672EE4E-7B37-F77E-6768-C2F58EECC9B6}"/>
          </ac:spMkLst>
        </pc:spChg>
        <pc:spChg chg="add del ord">
          <ac:chgData name="Jackson, Kurtis" userId="50d56897-499d-4dba-95b3-65a82e236d78" providerId="ADAL" clId="{8093CD3A-2E17-467F-B2FA-3C69E4ECEA64}" dt="2023-12-29T00:27:45.769" v="4746" actId="478"/>
          <ac:spMkLst>
            <pc:docMk/>
            <pc:sldMk cId="1821882707" sldId="256"/>
            <ac:spMk id="137" creationId="{E59BFAE0-C923-D241-C7AF-15DDB8546524}"/>
          </ac:spMkLst>
        </pc:spChg>
        <pc:spChg chg="add mod">
          <ac:chgData name="Jackson, Kurtis" userId="50d56897-499d-4dba-95b3-65a82e236d78" providerId="ADAL" clId="{8093CD3A-2E17-467F-B2FA-3C69E4ECEA64}" dt="2023-12-29T00:31:13.398" v="4792" actId="164"/>
          <ac:spMkLst>
            <pc:docMk/>
            <pc:sldMk cId="1821882707" sldId="256"/>
            <ac:spMk id="139" creationId="{3E141F1E-C40F-88A1-0ACD-2E063D6E6090}"/>
          </ac:spMkLst>
        </pc:spChg>
        <pc:spChg chg="add mod topLvl">
          <ac:chgData name="Jackson, Kurtis" userId="50d56897-499d-4dba-95b3-65a82e236d78" providerId="ADAL" clId="{8093CD3A-2E17-467F-B2FA-3C69E4ECEA64}" dt="2023-12-29T01:08:32.627" v="5422" actId="164"/>
          <ac:spMkLst>
            <pc:docMk/>
            <pc:sldMk cId="1821882707" sldId="256"/>
            <ac:spMk id="158" creationId="{008FC2C9-32C4-08EC-E394-E6B0D3BDAAAC}"/>
          </ac:spMkLst>
        </pc:spChg>
        <pc:spChg chg="add mod topLvl">
          <ac:chgData name="Jackson, Kurtis" userId="50d56897-499d-4dba-95b3-65a82e236d78" providerId="ADAL" clId="{8093CD3A-2E17-467F-B2FA-3C69E4ECEA64}" dt="2023-12-29T01:08:32.627" v="5422" actId="164"/>
          <ac:spMkLst>
            <pc:docMk/>
            <pc:sldMk cId="1821882707" sldId="256"/>
            <ac:spMk id="159" creationId="{B9D9DC4A-9CF2-92E5-535C-C30F336EE2B0}"/>
          </ac:spMkLst>
        </pc:spChg>
        <pc:spChg chg="add mod topLvl">
          <ac:chgData name="Jackson, Kurtis" userId="50d56897-499d-4dba-95b3-65a82e236d78" providerId="ADAL" clId="{8093CD3A-2E17-467F-B2FA-3C69E4ECEA64}" dt="2023-12-29T01:08:32.627" v="5422" actId="164"/>
          <ac:spMkLst>
            <pc:docMk/>
            <pc:sldMk cId="1821882707" sldId="256"/>
            <ac:spMk id="160" creationId="{F6BAB67A-D238-8A5F-7A2F-851EBB561489}"/>
          </ac:spMkLst>
        </pc:spChg>
        <pc:spChg chg="add mod topLvl">
          <ac:chgData name="Jackson, Kurtis" userId="50d56897-499d-4dba-95b3-65a82e236d78" providerId="ADAL" clId="{8093CD3A-2E17-467F-B2FA-3C69E4ECEA64}" dt="2023-12-29T01:08:32.627" v="5422" actId="164"/>
          <ac:spMkLst>
            <pc:docMk/>
            <pc:sldMk cId="1821882707" sldId="256"/>
            <ac:spMk id="161" creationId="{78CBFDED-5D68-CCDE-50A9-CB7B2ED710CE}"/>
          </ac:spMkLst>
        </pc:spChg>
        <pc:spChg chg="add mod">
          <ac:chgData name="Jackson, Kurtis" userId="50d56897-499d-4dba-95b3-65a82e236d78" providerId="ADAL" clId="{8093CD3A-2E17-467F-B2FA-3C69E4ECEA64}" dt="2023-12-29T00:58:54.801" v="5284" actId="164"/>
          <ac:spMkLst>
            <pc:docMk/>
            <pc:sldMk cId="1821882707" sldId="256"/>
            <ac:spMk id="163" creationId="{A8C50409-6128-E5BE-88C1-E7FE1EE436F9}"/>
          </ac:spMkLst>
        </pc:spChg>
        <pc:spChg chg="add del mod">
          <ac:chgData name="Jackson, Kurtis" userId="50d56897-499d-4dba-95b3-65a82e236d78" providerId="ADAL" clId="{8093CD3A-2E17-467F-B2FA-3C69E4ECEA64}" dt="2023-12-29T00:55:41.900" v="5127" actId="478"/>
          <ac:spMkLst>
            <pc:docMk/>
            <pc:sldMk cId="1821882707" sldId="256"/>
            <ac:spMk id="164" creationId="{6BBDCDA7-536C-C789-6167-3E2FEA4090F3}"/>
          </ac:spMkLst>
        </pc:spChg>
        <pc:spChg chg="add del mod">
          <ac:chgData name="Jackson, Kurtis" userId="50d56897-499d-4dba-95b3-65a82e236d78" providerId="ADAL" clId="{8093CD3A-2E17-467F-B2FA-3C69E4ECEA64}" dt="2023-12-29T00:55:43.619" v="5132" actId="478"/>
          <ac:spMkLst>
            <pc:docMk/>
            <pc:sldMk cId="1821882707" sldId="256"/>
            <ac:spMk id="165" creationId="{A3C49E38-FEBA-2444-C637-BA98AFBBD4ED}"/>
          </ac:spMkLst>
        </pc:spChg>
        <pc:spChg chg="add del mod">
          <ac:chgData name="Jackson, Kurtis" userId="50d56897-499d-4dba-95b3-65a82e236d78" providerId="ADAL" clId="{8093CD3A-2E17-467F-B2FA-3C69E4ECEA64}" dt="2023-12-29T00:55:44.960" v="5133" actId="478"/>
          <ac:spMkLst>
            <pc:docMk/>
            <pc:sldMk cId="1821882707" sldId="256"/>
            <ac:spMk id="166" creationId="{9F744A19-222B-97B3-BFED-F72B78C8B64B}"/>
          </ac:spMkLst>
        </pc:spChg>
        <pc:spChg chg="add del mod">
          <ac:chgData name="Jackson, Kurtis" userId="50d56897-499d-4dba-95b3-65a82e236d78" providerId="ADAL" clId="{8093CD3A-2E17-467F-B2FA-3C69E4ECEA64}" dt="2023-12-29T00:55:45.309" v="5134" actId="478"/>
          <ac:spMkLst>
            <pc:docMk/>
            <pc:sldMk cId="1821882707" sldId="256"/>
            <ac:spMk id="167" creationId="{28FD2380-751A-1AEA-4537-C1D3249C9147}"/>
          </ac:spMkLst>
        </pc:spChg>
        <pc:spChg chg="add del mod ord">
          <ac:chgData name="Jackson, Kurtis" userId="50d56897-499d-4dba-95b3-65a82e236d78" providerId="ADAL" clId="{8093CD3A-2E17-467F-B2FA-3C69E4ECEA64}" dt="2023-12-29T00:55:43.230" v="5131" actId="478"/>
          <ac:spMkLst>
            <pc:docMk/>
            <pc:sldMk cId="1821882707" sldId="256"/>
            <ac:spMk id="168" creationId="{DE04825D-C70B-25FC-C136-A29DD5461E41}"/>
          </ac:spMkLst>
        </pc:spChg>
        <pc:spChg chg="add del mod">
          <ac:chgData name="Jackson, Kurtis" userId="50d56897-499d-4dba-95b3-65a82e236d78" providerId="ADAL" clId="{8093CD3A-2E17-467F-B2FA-3C69E4ECEA64}" dt="2023-12-29T00:55:45.597" v="5135" actId="478"/>
          <ac:spMkLst>
            <pc:docMk/>
            <pc:sldMk cId="1821882707" sldId="256"/>
            <ac:spMk id="169" creationId="{5A5D6ADD-3F6B-DD7A-4E4F-A20E19DDF234}"/>
          </ac:spMkLst>
        </pc:spChg>
        <pc:spChg chg="add del mod">
          <ac:chgData name="Jackson, Kurtis" userId="50d56897-499d-4dba-95b3-65a82e236d78" providerId="ADAL" clId="{8093CD3A-2E17-467F-B2FA-3C69E4ECEA64}" dt="2023-12-29T00:55:42.240" v="5128" actId="478"/>
          <ac:spMkLst>
            <pc:docMk/>
            <pc:sldMk cId="1821882707" sldId="256"/>
            <ac:spMk id="170" creationId="{DF362773-A345-9382-0042-1D7311B68829}"/>
          </ac:spMkLst>
        </pc:spChg>
        <pc:spChg chg="add del mod">
          <ac:chgData name="Jackson, Kurtis" userId="50d56897-499d-4dba-95b3-65a82e236d78" providerId="ADAL" clId="{8093CD3A-2E17-467F-B2FA-3C69E4ECEA64}" dt="2023-12-29T00:55:41.276" v="5126" actId="478"/>
          <ac:spMkLst>
            <pc:docMk/>
            <pc:sldMk cId="1821882707" sldId="256"/>
            <ac:spMk id="171" creationId="{08008053-3D7E-9C0C-7A8C-2C9B0CD09024}"/>
          </ac:spMkLst>
        </pc:spChg>
        <pc:spChg chg="add del mod ord">
          <ac:chgData name="Jackson, Kurtis" userId="50d56897-499d-4dba-95b3-65a82e236d78" providerId="ADAL" clId="{8093CD3A-2E17-467F-B2FA-3C69E4ECEA64}" dt="2023-12-29T00:55:46.937" v="5139" actId="478"/>
          <ac:spMkLst>
            <pc:docMk/>
            <pc:sldMk cId="1821882707" sldId="256"/>
            <ac:spMk id="172" creationId="{F208861A-73D0-5764-A22A-02247DE5677A}"/>
          </ac:spMkLst>
        </pc:spChg>
        <pc:spChg chg="add del mod ord">
          <ac:chgData name="Jackson, Kurtis" userId="50d56897-499d-4dba-95b3-65a82e236d78" providerId="ADAL" clId="{8093CD3A-2E17-467F-B2FA-3C69E4ECEA64}" dt="2023-12-29T00:55:46.594" v="5138" actId="478"/>
          <ac:spMkLst>
            <pc:docMk/>
            <pc:sldMk cId="1821882707" sldId="256"/>
            <ac:spMk id="173" creationId="{BF17C87E-DF1B-1A64-6239-2685D85AD6A6}"/>
          </ac:spMkLst>
        </pc:spChg>
        <pc:spChg chg="add del mod">
          <ac:chgData name="Jackson, Kurtis" userId="50d56897-499d-4dba-95b3-65a82e236d78" providerId="ADAL" clId="{8093CD3A-2E17-467F-B2FA-3C69E4ECEA64}" dt="2023-12-29T00:55:42.920" v="5130" actId="478"/>
          <ac:spMkLst>
            <pc:docMk/>
            <pc:sldMk cId="1821882707" sldId="256"/>
            <ac:spMk id="174" creationId="{CD31E663-0F6A-DAE0-BCDA-F4FB1995C9EF}"/>
          </ac:spMkLst>
        </pc:spChg>
        <pc:spChg chg="add del mod">
          <ac:chgData name="Jackson, Kurtis" userId="50d56897-499d-4dba-95b3-65a82e236d78" providerId="ADAL" clId="{8093CD3A-2E17-467F-B2FA-3C69E4ECEA64}" dt="2023-12-29T00:55:45.891" v="5136" actId="478"/>
          <ac:spMkLst>
            <pc:docMk/>
            <pc:sldMk cId="1821882707" sldId="256"/>
            <ac:spMk id="175" creationId="{790FB676-76FB-FAC6-C419-86C6AB41F718}"/>
          </ac:spMkLst>
        </pc:spChg>
        <pc:spChg chg="add del mod ord">
          <ac:chgData name="Jackson, Kurtis" userId="50d56897-499d-4dba-95b3-65a82e236d78" providerId="ADAL" clId="{8093CD3A-2E17-467F-B2FA-3C69E4ECEA64}" dt="2023-12-29T00:55:46.292" v="5137" actId="478"/>
          <ac:spMkLst>
            <pc:docMk/>
            <pc:sldMk cId="1821882707" sldId="256"/>
            <ac:spMk id="176" creationId="{849A0CBD-A532-911B-5B5A-37CCF48250CE}"/>
          </ac:spMkLst>
        </pc:spChg>
        <pc:spChg chg="add del mod ord">
          <ac:chgData name="Jackson, Kurtis" userId="50d56897-499d-4dba-95b3-65a82e236d78" providerId="ADAL" clId="{8093CD3A-2E17-467F-B2FA-3C69E4ECEA64}" dt="2023-12-29T00:55:47.186" v="5140" actId="478"/>
          <ac:spMkLst>
            <pc:docMk/>
            <pc:sldMk cId="1821882707" sldId="256"/>
            <ac:spMk id="177" creationId="{D9536409-DFC9-B1D5-FDA0-935F1FF644C8}"/>
          </ac:spMkLst>
        </pc:spChg>
        <pc:spChg chg="add del mod ord">
          <ac:chgData name="Jackson, Kurtis" userId="50d56897-499d-4dba-95b3-65a82e236d78" providerId="ADAL" clId="{8093CD3A-2E17-467F-B2FA-3C69E4ECEA64}" dt="2023-12-29T00:55:42.555" v="5129" actId="478"/>
          <ac:spMkLst>
            <pc:docMk/>
            <pc:sldMk cId="1821882707" sldId="256"/>
            <ac:spMk id="178" creationId="{B641305F-E991-B55E-21F1-F010359FE002}"/>
          </ac:spMkLst>
        </pc:spChg>
        <pc:spChg chg="add del">
          <ac:chgData name="Jackson, Kurtis" userId="50d56897-499d-4dba-95b3-65a82e236d78" providerId="ADAL" clId="{8093CD3A-2E17-467F-B2FA-3C69E4ECEA64}" dt="2023-12-29T00:55:55.884" v="5142" actId="478"/>
          <ac:spMkLst>
            <pc:docMk/>
            <pc:sldMk cId="1821882707" sldId="256"/>
            <ac:spMk id="179" creationId="{378579F2-5C69-2748-14F6-2918E55B4A8C}"/>
          </ac:spMkLst>
        </pc:spChg>
        <pc:spChg chg="add mod">
          <ac:chgData name="Jackson, Kurtis" userId="50d56897-499d-4dba-95b3-65a82e236d78" providerId="ADAL" clId="{8093CD3A-2E17-467F-B2FA-3C69E4ECEA64}" dt="2023-12-29T00:58:54.801" v="5284" actId="164"/>
          <ac:spMkLst>
            <pc:docMk/>
            <pc:sldMk cId="1821882707" sldId="256"/>
            <ac:spMk id="180" creationId="{7DFA837C-BE17-A2A0-D0D7-5DF44362AFD5}"/>
          </ac:spMkLst>
        </pc:spChg>
        <pc:spChg chg="add mod">
          <ac:chgData name="Jackson, Kurtis" userId="50d56897-499d-4dba-95b3-65a82e236d78" providerId="ADAL" clId="{8093CD3A-2E17-467F-B2FA-3C69E4ECEA64}" dt="2023-12-29T00:58:54.801" v="5284" actId="164"/>
          <ac:spMkLst>
            <pc:docMk/>
            <pc:sldMk cId="1821882707" sldId="256"/>
            <ac:spMk id="181" creationId="{5A059206-0AB2-94C5-B2CA-7E509FDA6A62}"/>
          </ac:spMkLst>
        </pc:spChg>
        <pc:spChg chg="add mod">
          <ac:chgData name="Jackson, Kurtis" userId="50d56897-499d-4dba-95b3-65a82e236d78" providerId="ADAL" clId="{8093CD3A-2E17-467F-B2FA-3C69E4ECEA64}" dt="2023-12-29T00:58:54.801" v="5284" actId="164"/>
          <ac:spMkLst>
            <pc:docMk/>
            <pc:sldMk cId="1821882707" sldId="256"/>
            <ac:spMk id="182" creationId="{B0C930B0-990B-FB4A-2810-68702F62F1DB}"/>
          </ac:spMkLst>
        </pc:spChg>
        <pc:spChg chg="add mod topLvl">
          <ac:chgData name="Jackson, Kurtis" userId="50d56897-499d-4dba-95b3-65a82e236d78" providerId="ADAL" clId="{8093CD3A-2E17-467F-B2FA-3C69E4ECEA64}" dt="2023-12-29T01:08:38.082" v="5423" actId="164"/>
          <ac:spMkLst>
            <pc:docMk/>
            <pc:sldMk cId="1821882707" sldId="256"/>
            <ac:spMk id="186" creationId="{34A7675C-7F16-CF36-5BEF-6A1076DB471D}"/>
          </ac:spMkLst>
        </pc:spChg>
        <pc:grpChg chg="add del mod">
          <ac:chgData name="Jackson, Kurtis" userId="50d56897-499d-4dba-95b3-65a82e236d78" providerId="ADAL" clId="{8093CD3A-2E17-467F-B2FA-3C69E4ECEA64}" dt="2023-12-26T20:43:38.141" v="3497" actId="21"/>
          <ac:grpSpMkLst>
            <pc:docMk/>
            <pc:sldMk cId="1821882707" sldId="256"/>
            <ac:grpSpMk id="14" creationId="{3A832100-A4BC-8047-604D-B311AF2F5ED7}"/>
          </ac:grpSpMkLst>
        </pc:grpChg>
        <pc:grpChg chg="mod">
          <ac:chgData name="Jackson, Kurtis" userId="50d56897-499d-4dba-95b3-65a82e236d78" providerId="ADAL" clId="{8093CD3A-2E17-467F-B2FA-3C69E4ECEA64}" dt="2023-12-26T18:36:08.772" v="3266" actId="1036"/>
          <ac:grpSpMkLst>
            <pc:docMk/>
            <pc:sldMk cId="1821882707" sldId="256"/>
            <ac:grpSpMk id="18" creationId="{9EA87B71-0987-9FE5-6B9C-8A8BB0FA9224}"/>
          </ac:grpSpMkLst>
        </pc:grpChg>
        <pc:grpChg chg="add mod">
          <ac:chgData name="Jackson, Kurtis" userId="50d56897-499d-4dba-95b3-65a82e236d78" providerId="ADAL" clId="{8093CD3A-2E17-467F-B2FA-3C69E4ECEA64}" dt="2023-12-26T20:53:48.456" v="3623" actId="164"/>
          <ac:grpSpMkLst>
            <pc:docMk/>
            <pc:sldMk cId="1821882707" sldId="256"/>
            <ac:grpSpMk id="26" creationId="{3A2FC6C5-633A-4353-2A81-55807CC53240}"/>
          </ac:grpSpMkLst>
        </pc:grpChg>
        <pc:grpChg chg="add del mod">
          <ac:chgData name="Jackson, Kurtis" userId="50d56897-499d-4dba-95b3-65a82e236d78" providerId="ADAL" clId="{8093CD3A-2E17-467F-B2FA-3C69E4ECEA64}" dt="2023-12-28T23:08:08.004" v="4404" actId="21"/>
          <ac:grpSpMkLst>
            <pc:docMk/>
            <pc:sldMk cId="1821882707" sldId="256"/>
            <ac:grpSpMk id="98" creationId="{6146BE1C-84D6-8341-C705-B0204632ACB8}"/>
          </ac:grpSpMkLst>
        </pc:grpChg>
        <pc:grpChg chg="add del mod">
          <ac:chgData name="Jackson, Kurtis" userId="50d56897-499d-4dba-95b3-65a82e236d78" providerId="ADAL" clId="{8093CD3A-2E17-467F-B2FA-3C69E4ECEA64}" dt="2023-12-29T00:20:43.990" v="4589" actId="165"/>
          <ac:grpSpMkLst>
            <pc:docMk/>
            <pc:sldMk cId="1821882707" sldId="256"/>
            <ac:grpSpMk id="111" creationId="{9EC681E2-89A4-F606-FAB4-5193F63CC96B}"/>
          </ac:grpSpMkLst>
        </pc:grpChg>
        <pc:grpChg chg="add del mod topLvl">
          <ac:chgData name="Jackson, Kurtis" userId="50d56897-499d-4dba-95b3-65a82e236d78" providerId="ADAL" clId="{8093CD3A-2E17-467F-B2FA-3C69E4ECEA64}" dt="2023-12-29T00:26:59.408" v="4735" actId="478"/>
          <ac:grpSpMkLst>
            <pc:docMk/>
            <pc:sldMk cId="1821882707" sldId="256"/>
            <ac:grpSpMk id="113" creationId="{DF7BD31A-BC5D-EEA5-5E90-0E4BF15E3C7F}"/>
          </ac:grpSpMkLst>
        </pc:grpChg>
        <pc:grpChg chg="add del mod">
          <ac:chgData name="Jackson, Kurtis" userId="50d56897-499d-4dba-95b3-65a82e236d78" providerId="ADAL" clId="{8093CD3A-2E17-467F-B2FA-3C69E4ECEA64}" dt="2023-12-29T00:21:01.006" v="4603"/>
          <ac:grpSpMkLst>
            <pc:docMk/>
            <pc:sldMk cId="1821882707" sldId="256"/>
            <ac:grpSpMk id="114" creationId="{FB7BF650-E180-94BD-FB8E-A86E31D0B61B}"/>
          </ac:grpSpMkLst>
        </pc:grpChg>
        <pc:grpChg chg="add del mod">
          <ac:chgData name="Jackson, Kurtis" userId="50d56897-499d-4dba-95b3-65a82e236d78" providerId="ADAL" clId="{8093CD3A-2E17-467F-B2FA-3C69E4ECEA64}" dt="2023-12-29T00:24:51.687" v="4706" actId="165"/>
          <ac:grpSpMkLst>
            <pc:docMk/>
            <pc:sldMk cId="1821882707" sldId="256"/>
            <ac:grpSpMk id="120" creationId="{B2473484-418D-B031-01BE-A12B5BCEA48A}"/>
          </ac:grpSpMkLst>
        </pc:grpChg>
        <pc:grpChg chg="add del mod">
          <ac:chgData name="Jackson, Kurtis" userId="50d56897-499d-4dba-95b3-65a82e236d78" providerId="ADAL" clId="{8093CD3A-2E17-467F-B2FA-3C69E4ECEA64}" dt="2023-12-29T00:25:51.262" v="4718" actId="478"/>
          <ac:grpSpMkLst>
            <pc:docMk/>
            <pc:sldMk cId="1821882707" sldId="256"/>
            <ac:grpSpMk id="129" creationId="{F7391255-FD59-8C72-B830-DEA92B5CCDB6}"/>
          </ac:grpSpMkLst>
        </pc:grpChg>
        <pc:grpChg chg="add mod">
          <ac:chgData name="Jackson, Kurtis" userId="50d56897-499d-4dba-95b3-65a82e236d78" providerId="ADAL" clId="{8093CD3A-2E17-467F-B2FA-3C69E4ECEA64}" dt="2023-12-29T00:31:13.398" v="4792" actId="164"/>
          <ac:grpSpMkLst>
            <pc:docMk/>
            <pc:sldMk cId="1821882707" sldId="256"/>
            <ac:grpSpMk id="138" creationId="{38B09672-AFC1-9980-6EA5-39C27F63B27E}"/>
          </ac:grpSpMkLst>
        </pc:grpChg>
        <pc:grpChg chg="add mod">
          <ac:chgData name="Jackson, Kurtis" userId="50d56897-499d-4dba-95b3-65a82e236d78" providerId="ADAL" clId="{8093CD3A-2E17-467F-B2FA-3C69E4ECEA64}" dt="2023-12-29T00:31:13.398" v="4792" actId="164"/>
          <ac:grpSpMkLst>
            <pc:docMk/>
            <pc:sldMk cId="1821882707" sldId="256"/>
            <ac:grpSpMk id="152" creationId="{6D77953A-85C9-D8BD-AAB8-8B24C60FE870}"/>
          </ac:grpSpMkLst>
        </pc:grpChg>
        <pc:grpChg chg="add mod">
          <ac:chgData name="Jackson, Kurtis" userId="50d56897-499d-4dba-95b3-65a82e236d78" providerId="ADAL" clId="{8093CD3A-2E17-467F-B2FA-3C69E4ECEA64}" dt="2023-12-29T00:31:13.398" v="4792" actId="164"/>
          <ac:grpSpMkLst>
            <pc:docMk/>
            <pc:sldMk cId="1821882707" sldId="256"/>
            <ac:grpSpMk id="153" creationId="{49E6FF8F-A500-2F95-FFFA-5E64D615EDB6}"/>
          </ac:grpSpMkLst>
        </pc:grpChg>
        <pc:grpChg chg="add mod">
          <ac:chgData name="Jackson, Kurtis" userId="50d56897-499d-4dba-95b3-65a82e236d78" providerId="ADAL" clId="{8093CD3A-2E17-467F-B2FA-3C69E4ECEA64}" dt="2023-12-29T00:31:13.398" v="4792" actId="164"/>
          <ac:grpSpMkLst>
            <pc:docMk/>
            <pc:sldMk cId="1821882707" sldId="256"/>
            <ac:grpSpMk id="154" creationId="{9B974151-2333-0C15-1B0D-009906CC5AE5}"/>
          </ac:grpSpMkLst>
        </pc:grpChg>
        <pc:grpChg chg="add del mod">
          <ac:chgData name="Jackson, Kurtis" userId="50d56897-499d-4dba-95b3-65a82e236d78" providerId="ADAL" clId="{8093CD3A-2E17-467F-B2FA-3C69E4ECEA64}" dt="2023-12-29T00:31:29.762" v="4795" actId="478"/>
          <ac:grpSpMkLst>
            <pc:docMk/>
            <pc:sldMk cId="1821882707" sldId="256"/>
            <ac:grpSpMk id="155" creationId="{2684EFAD-A45A-9F45-F80F-301DA97B4524}"/>
          </ac:grpSpMkLst>
        </pc:grpChg>
        <pc:grpChg chg="add del mod">
          <ac:chgData name="Jackson, Kurtis" userId="50d56897-499d-4dba-95b3-65a82e236d78" providerId="ADAL" clId="{8093CD3A-2E17-467F-B2FA-3C69E4ECEA64}" dt="2023-12-29T00:58:56.109" v="5285" actId="21"/>
          <ac:grpSpMkLst>
            <pc:docMk/>
            <pc:sldMk cId="1821882707" sldId="256"/>
            <ac:grpSpMk id="183" creationId="{C434A704-DB14-C05F-E5E4-1AD6EA85CFA3}"/>
          </ac:grpSpMkLst>
        </pc:grpChg>
        <pc:grpChg chg="add del mod">
          <ac:chgData name="Jackson, Kurtis" userId="50d56897-499d-4dba-95b3-65a82e236d78" providerId="ADAL" clId="{8093CD3A-2E17-467F-B2FA-3C69E4ECEA64}" dt="2023-12-29T01:08:28.634" v="5421" actId="165"/>
          <ac:grpSpMkLst>
            <pc:docMk/>
            <pc:sldMk cId="1821882707" sldId="256"/>
            <ac:grpSpMk id="187" creationId="{21AB83B5-6957-66CB-A634-A583C0200A2D}"/>
          </ac:grpSpMkLst>
        </pc:grpChg>
        <pc:grpChg chg="add mod">
          <ac:chgData name="Jackson, Kurtis" userId="50d56897-499d-4dba-95b3-65a82e236d78" providerId="ADAL" clId="{8093CD3A-2E17-467F-B2FA-3C69E4ECEA64}" dt="2023-12-29T01:08:32.627" v="5422" actId="164"/>
          <ac:grpSpMkLst>
            <pc:docMk/>
            <pc:sldMk cId="1821882707" sldId="256"/>
            <ac:grpSpMk id="188" creationId="{71234230-E15C-21DB-B0E1-35A362C024AC}"/>
          </ac:grpSpMkLst>
        </pc:grpChg>
        <pc:grpChg chg="add mod">
          <ac:chgData name="Jackson, Kurtis" userId="50d56897-499d-4dba-95b3-65a82e236d78" providerId="ADAL" clId="{8093CD3A-2E17-467F-B2FA-3C69E4ECEA64}" dt="2023-12-29T01:08:44.855" v="5424" actId="1076"/>
          <ac:grpSpMkLst>
            <pc:docMk/>
            <pc:sldMk cId="1821882707" sldId="256"/>
            <ac:grpSpMk id="189" creationId="{D33F2161-14A7-DAA5-F040-A7A3BA380756}"/>
          </ac:grpSpMkLst>
        </pc:grpChg>
        <pc:graphicFrameChg chg="add del mod">
          <ac:chgData name="Jackson, Kurtis" userId="50d56897-499d-4dba-95b3-65a82e236d78" providerId="ADAL" clId="{8093CD3A-2E17-467F-B2FA-3C69E4ECEA64}" dt="2023-12-26T20:51:41.277" v="3589" actId="21"/>
          <ac:graphicFrameMkLst>
            <pc:docMk/>
            <pc:sldMk cId="1821882707" sldId="256"/>
            <ac:graphicFrameMk id="23" creationId="{983B845C-BCD3-7EB4-0729-99ADEC02934F}"/>
          </ac:graphicFrameMkLst>
        </pc:graphicFrameChg>
        <pc:picChg chg="add mod modCrop">
          <ac:chgData name="Jackson, Kurtis" userId="50d56897-499d-4dba-95b3-65a82e236d78" providerId="ADAL" clId="{8093CD3A-2E17-467F-B2FA-3C69E4ECEA64}" dt="2023-12-29T19:55:22.294" v="5431" actId="1036"/>
          <ac:picMkLst>
            <pc:docMk/>
            <pc:sldMk cId="1821882707" sldId="256"/>
            <ac:picMk id="4" creationId="{041AB9BE-B883-AAF7-A3C0-BEFC3879DF4A}"/>
          </ac:picMkLst>
        </pc:picChg>
        <pc:picChg chg="add mod modCrop">
          <ac:chgData name="Jackson, Kurtis" userId="50d56897-499d-4dba-95b3-65a82e236d78" providerId="ADAL" clId="{8093CD3A-2E17-467F-B2FA-3C69E4ECEA64}" dt="2023-12-26T20:53:48.456" v="3623" actId="164"/>
          <ac:picMkLst>
            <pc:docMk/>
            <pc:sldMk cId="1821882707" sldId="256"/>
            <ac:picMk id="6" creationId="{0F94F723-3D9D-FFF7-E4D2-D90E988139A5}"/>
          </ac:picMkLst>
        </pc:picChg>
        <pc:picChg chg="add mod modCrop">
          <ac:chgData name="Jackson, Kurtis" userId="50d56897-499d-4dba-95b3-65a82e236d78" providerId="ADAL" clId="{8093CD3A-2E17-467F-B2FA-3C69E4ECEA64}" dt="2023-12-26T20:53:48.456" v="3623" actId="164"/>
          <ac:picMkLst>
            <pc:docMk/>
            <pc:sldMk cId="1821882707" sldId="256"/>
            <ac:picMk id="10" creationId="{3BA7ADD4-6C6A-D9DA-872D-4DCA7C76A8E4}"/>
          </ac:picMkLst>
        </pc:picChg>
        <pc:picChg chg="mod">
          <ac:chgData name="Jackson, Kurtis" userId="50d56897-499d-4dba-95b3-65a82e236d78" providerId="ADAL" clId="{8093CD3A-2E17-467F-B2FA-3C69E4ECEA64}" dt="2023-12-26T20:53:48.456" v="3623" actId="164"/>
          <ac:picMkLst>
            <pc:docMk/>
            <pc:sldMk cId="1821882707" sldId="256"/>
            <ac:picMk id="15" creationId="{60CE1301-E3FC-A44B-1326-53A13E7E1C8C}"/>
          </ac:picMkLst>
        </pc:picChg>
        <pc:picChg chg="add del">
          <ac:chgData name="Jackson, Kurtis" userId="50d56897-499d-4dba-95b3-65a82e236d78" providerId="ADAL" clId="{8093CD3A-2E17-467F-B2FA-3C69E4ECEA64}" dt="2023-12-30T19:35:18.417" v="5916" actId="478"/>
          <ac:picMkLst>
            <pc:docMk/>
            <pc:sldMk cId="1821882707" sldId="256"/>
            <ac:picMk id="16" creationId="{E4E1039D-42A3-70B7-FF66-6AB9C20C3F41}"/>
          </ac:picMkLst>
        </pc:picChg>
        <pc:picChg chg="add mod">
          <ac:chgData name="Jackson, Kurtis" userId="50d56897-499d-4dba-95b3-65a82e236d78" providerId="ADAL" clId="{8093CD3A-2E17-467F-B2FA-3C69E4ECEA64}" dt="2023-12-30T19:37:01.395" v="5927" actId="1076"/>
          <ac:picMkLst>
            <pc:docMk/>
            <pc:sldMk cId="1821882707" sldId="256"/>
            <ac:picMk id="23" creationId="{62A6D48F-CB3A-454C-C212-A95EC38FF6EA}"/>
          </ac:picMkLst>
        </pc:picChg>
        <pc:picChg chg="mod">
          <ac:chgData name="Jackson, Kurtis" userId="50d56897-499d-4dba-95b3-65a82e236d78" providerId="ADAL" clId="{8093CD3A-2E17-467F-B2FA-3C69E4ECEA64}" dt="2023-12-26T20:53:48.456" v="3623" actId="164"/>
          <ac:picMkLst>
            <pc:docMk/>
            <pc:sldMk cId="1821882707" sldId="256"/>
            <ac:picMk id="24" creationId="{B9FC1AE7-1707-6494-4EE2-2277E61985AF}"/>
          </ac:picMkLst>
        </pc:picChg>
        <pc:picChg chg="add mod">
          <ac:chgData name="Jackson, Kurtis" userId="50d56897-499d-4dba-95b3-65a82e236d78" providerId="ADAL" clId="{8093CD3A-2E17-467F-B2FA-3C69E4ECEA64}" dt="2023-12-26T20:53:48.456" v="3623" actId="164"/>
          <ac:picMkLst>
            <pc:docMk/>
            <pc:sldMk cId="1821882707" sldId="256"/>
            <ac:picMk id="25" creationId="{5D3E6514-B335-5668-114B-31494C1D7498}"/>
          </ac:picMkLst>
        </pc:picChg>
        <pc:picChg chg="add mod">
          <ac:chgData name="Jackson, Kurtis" userId="50d56897-499d-4dba-95b3-65a82e236d78" providerId="ADAL" clId="{8093CD3A-2E17-467F-B2FA-3C69E4ECEA64}" dt="2023-12-30T19:37:01.395" v="5927" actId="1076"/>
          <ac:picMkLst>
            <pc:docMk/>
            <pc:sldMk cId="1821882707" sldId="256"/>
            <ac:picMk id="28" creationId="{085BB52A-7038-F91A-0BF5-D753C9948BC1}"/>
          </ac:picMkLst>
        </pc:picChg>
        <pc:picChg chg="add mod">
          <ac:chgData name="Jackson, Kurtis" userId="50d56897-499d-4dba-95b3-65a82e236d78" providerId="ADAL" clId="{8093CD3A-2E17-467F-B2FA-3C69E4ECEA64}" dt="2023-12-28T23:08:05.082" v="4403" actId="1076"/>
          <ac:picMkLst>
            <pc:docMk/>
            <pc:sldMk cId="1821882707" sldId="256"/>
            <ac:picMk id="100" creationId="{B83A4A74-C84B-7F1E-78CF-6701FF07001A}"/>
          </ac:picMkLst>
        </pc:picChg>
        <pc:picChg chg="add mod ord">
          <ac:chgData name="Jackson, Kurtis" userId="50d56897-499d-4dba-95b3-65a82e236d78" providerId="ADAL" clId="{8093CD3A-2E17-467F-B2FA-3C69E4ECEA64}" dt="2023-12-28T23:09:18.704" v="4424" actId="170"/>
          <ac:picMkLst>
            <pc:docMk/>
            <pc:sldMk cId="1821882707" sldId="256"/>
            <ac:picMk id="101" creationId="{CFEDF2A8-6191-FBAD-61AB-38BE91E66A08}"/>
          </ac:picMkLst>
        </pc:picChg>
        <pc:picChg chg="mod">
          <ac:chgData name="Jackson, Kurtis" userId="50d56897-499d-4dba-95b3-65a82e236d78" providerId="ADAL" clId="{8093CD3A-2E17-467F-B2FA-3C69E4ECEA64}" dt="2023-12-28T23:14:57.572" v="4428" actId="688"/>
          <ac:picMkLst>
            <pc:docMk/>
            <pc:sldMk cId="1821882707" sldId="256"/>
            <ac:picMk id="103" creationId="{CA2E6764-563A-E851-A776-5398B0C57FAE}"/>
          </ac:picMkLst>
        </pc:picChg>
        <pc:picChg chg="del mod modCrop">
          <ac:chgData name="Jackson, Kurtis" userId="50d56897-499d-4dba-95b3-65a82e236d78" providerId="ADAL" clId="{8093CD3A-2E17-467F-B2FA-3C69E4ECEA64}" dt="2023-12-29T00:18:30.266" v="4518" actId="478"/>
          <ac:picMkLst>
            <pc:docMk/>
            <pc:sldMk cId="1821882707" sldId="256"/>
            <ac:picMk id="109" creationId="{1679AD5B-C811-9C39-6BBB-D1DBDD7DCBAF}"/>
          </ac:picMkLst>
        </pc:picChg>
        <pc:picChg chg="mod topLvl modCrop">
          <ac:chgData name="Jackson, Kurtis" userId="50d56897-499d-4dba-95b3-65a82e236d78" providerId="ADAL" clId="{8093CD3A-2E17-467F-B2FA-3C69E4ECEA64}" dt="2023-12-29T00:25:18.500" v="4710" actId="1037"/>
          <ac:picMkLst>
            <pc:docMk/>
            <pc:sldMk cId="1821882707" sldId="256"/>
            <ac:picMk id="110" creationId="{3554DCAB-66EE-AD46-2B18-F12E0DAA39AB}"/>
          </ac:picMkLst>
        </pc:picChg>
        <pc:picChg chg="add mod">
          <ac:chgData name="Jackson, Kurtis" userId="50d56897-499d-4dba-95b3-65a82e236d78" providerId="ADAL" clId="{8093CD3A-2E17-467F-B2FA-3C69E4ECEA64}" dt="2023-12-29T00:24:51.687" v="4706" actId="165"/>
          <ac:picMkLst>
            <pc:docMk/>
            <pc:sldMk cId="1821882707" sldId="256"/>
            <ac:picMk id="112" creationId="{EEA6DBCC-171C-FE95-E982-BC67457003EF}"/>
          </ac:picMkLst>
        </pc:picChg>
        <pc:picChg chg="mod">
          <ac:chgData name="Jackson, Kurtis" userId="50d56897-499d-4dba-95b3-65a82e236d78" providerId="ADAL" clId="{8093CD3A-2E17-467F-B2FA-3C69E4ECEA64}" dt="2023-12-29T00:20:56.077" v="4600"/>
          <ac:picMkLst>
            <pc:docMk/>
            <pc:sldMk cId="1821882707" sldId="256"/>
            <ac:picMk id="116" creationId="{2DA32018-B08C-0D23-47CE-797D2BDC0A68}"/>
          </ac:picMkLst>
        </pc:picChg>
        <pc:picChg chg="mod">
          <ac:chgData name="Jackson, Kurtis" userId="50d56897-499d-4dba-95b3-65a82e236d78" providerId="ADAL" clId="{8093CD3A-2E17-467F-B2FA-3C69E4ECEA64}" dt="2023-12-29T00:20:56.077" v="4600"/>
          <ac:picMkLst>
            <pc:docMk/>
            <pc:sldMk cId="1821882707" sldId="256"/>
            <ac:picMk id="117" creationId="{F3821C95-1006-CA8F-226B-5235EBB25FBD}"/>
          </ac:picMkLst>
        </pc:picChg>
        <pc:picChg chg="del mod">
          <ac:chgData name="Jackson, Kurtis" userId="50d56897-499d-4dba-95b3-65a82e236d78" providerId="ADAL" clId="{8093CD3A-2E17-467F-B2FA-3C69E4ECEA64}" dt="2023-12-29T00:24:45.823" v="4705" actId="478"/>
          <ac:picMkLst>
            <pc:docMk/>
            <pc:sldMk cId="1821882707" sldId="256"/>
            <ac:picMk id="118" creationId="{87EDDD5D-9887-A6CD-09AE-4414B7B34D16}"/>
          </ac:picMkLst>
        </pc:picChg>
        <pc:picChg chg="add del mod">
          <ac:chgData name="Jackson, Kurtis" userId="50d56897-499d-4dba-95b3-65a82e236d78" providerId="ADAL" clId="{8093CD3A-2E17-467F-B2FA-3C69E4ECEA64}" dt="2023-12-29T00:24:44.531" v="4704" actId="478"/>
          <ac:picMkLst>
            <pc:docMk/>
            <pc:sldMk cId="1821882707" sldId="256"/>
            <ac:picMk id="119" creationId="{B37CA9E9-0F97-E47B-C77F-9D371E69ED61}"/>
          </ac:picMkLst>
        </pc:picChg>
        <pc:picChg chg="del mod">
          <ac:chgData name="Jackson, Kurtis" userId="50d56897-499d-4dba-95b3-65a82e236d78" providerId="ADAL" clId="{8093CD3A-2E17-467F-B2FA-3C69E4ECEA64}" dt="2023-12-29T00:23:21.272" v="4695" actId="478"/>
          <ac:picMkLst>
            <pc:docMk/>
            <pc:sldMk cId="1821882707" sldId="256"/>
            <ac:picMk id="121" creationId="{156E4293-5454-E7F2-76B0-DD97BEE9BEB7}"/>
          </ac:picMkLst>
        </pc:picChg>
        <pc:picChg chg="del">
          <ac:chgData name="Jackson, Kurtis" userId="50d56897-499d-4dba-95b3-65a82e236d78" providerId="ADAL" clId="{8093CD3A-2E17-467F-B2FA-3C69E4ECEA64}" dt="2023-12-29T00:23:37.938" v="4696" actId="478"/>
          <ac:picMkLst>
            <pc:docMk/>
            <pc:sldMk cId="1821882707" sldId="256"/>
            <ac:picMk id="122" creationId="{8BBF5274-4BF9-ECE5-4510-C42C3969392E}"/>
          </ac:picMkLst>
        </pc:picChg>
        <pc:picChg chg="del mod">
          <ac:chgData name="Jackson, Kurtis" userId="50d56897-499d-4dba-95b3-65a82e236d78" providerId="ADAL" clId="{8093CD3A-2E17-467F-B2FA-3C69E4ECEA64}" dt="2023-12-29T00:23:51.168" v="4699" actId="478"/>
          <ac:picMkLst>
            <pc:docMk/>
            <pc:sldMk cId="1821882707" sldId="256"/>
            <ac:picMk id="123" creationId="{7D34CACC-C527-D788-DA28-7563D0581B30}"/>
          </ac:picMkLst>
        </pc:picChg>
        <pc:picChg chg="del">
          <ac:chgData name="Jackson, Kurtis" userId="50d56897-499d-4dba-95b3-65a82e236d78" providerId="ADAL" clId="{8093CD3A-2E17-467F-B2FA-3C69E4ECEA64}" dt="2023-12-29T00:23:57.781" v="4700" actId="478"/>
          <ac:picMkLst>
            <pc:docMk/>
            <pc:sldMk cId="1821882707" sldId="256"/>
            <ac:picMk id="124" creationId="{6F1C1B62-331D-ECBD-A199-AAD7AAD9493D}"/>
          </ac:picMkLst>
        </pc:picChg>
        <pc:picChg chg="add del mod">
          <ac:chgData name="Jackson, Kurtis" userId="50d56897-499d-4dba-95b3-65a82e236d78" providerId="ADAL" clId="{8093CD3A-2E17-467F-B2FA-3C69E4ECEA64}" dt="2023-12-29T00:24:22.773" v="4703" actId="478"/>
          <ac:picMkLst>
            <pc:docMk/>
            <pc:sldMk cId="1821882707" sldId="256"/>
            <ac:picMk id="126" creationId="{DD5A00C2-5920-E45A-8B24-AACA98F31E62}"/>
          </ac:picMkLst>
        </pc:picChg>
        <pc:picChg chg="del">
          <ac:chgData name="Jackson, Kurtis" userId="50d56897-499d-4dba-95b3-65a82e236d78" providerId="ADAL" clId="{8093CD3A-2E17-467F-B2FA-3C69E4ECEA64}" dt="2023-12-29T00:25:01.517" v="4707" actId="478"/>
          <ac:picMkLst>
            <pc:docMk/>
            <pc:sldMk cId="1821882707" sldId="256"/>
            <ac:picMk id="127" creationId="{2AA96B50-472C-2B3C-36F9-D4A74EA06B90}"/>
          </ac:picMkLst>
        </pc:picChg>
        <pc:picChg chg="del">
          <ac:chgData name="Jackson, Kurtis" userId="50d56897-499d-4dba-95b3-65a82e236d78" providerId="ADAL" clId="{8093CD3A-2E17-467F-B2FA-3C69E4ECEA64}" dt="2023-12-29T00:25:14.588" v="4709" actId="478"/>
          <ac:picMkLst>
            <pc:docMk/>
            <pc:sldMk cId="1821882707" sldId="256"/>
            <ac:picMk id="128" creationId="{8CAA79AE-72A0-0FA9-5045-A50FB70D817F}"/>
          </ac:picMkLst>
        </pc:picChg>
        <pc:picChg chg="mod">
          <ac:chgData name="Jackson, Kurtis" userId="50d56897-499d-4dba-95b3-65a82e236d78" providerId="ADAL" clId="{8093CD3A-2E17-467F-B2FA-3C69E4ECEA64}" dt="2023-12-29T00:25:26.032" v="4711"/>
          <ac:picMkLst>
            <pc:docMk/>
            <pc:sldMk cId="1821882707" sldId="256"/>
            <ac:picMk id="131" creationId="{27FE28A7-A7EF-8822-3126-B9EB337CC831}"/>
          </ac:picMkLst>
        </pc:picChg>
        <pc:picChg chg="mod">
          <ac:chgData name="Jackson, Kurtis" userId="50d56897-499d-4dba-95b3-65a82e236d78" providerId="ADAL" clId="{8093CD3A-2E17-467F-B2FA-3C69E4ECEA64}" dt="2023-12-29T00:25:26.032" v="4711"/>
          <ac:picMkLst>
            <pc:docMk/>
            <pc:sldMk cId="1821882707" sldId="256"/>
            <ac:picMk id="132" creationId="{62B948A2-EF48-972C-1BF5-BE01D305A3E6}"/>
          </ac:picMkLst>
        </pc:picChg>
        <pc:picChg chg="add mod modCrop">
          <ac:chgData name="Jackson, Kurtis" userId="50d56897-499d-4dba-95b3-65a82e236d78" providerId="ADAL" clId="{8093CD3A-2E17-467F-B2FA-3C69E4ECEA64}" dt="2023-12-29T00:28:01.340" v="4747" actId="164"/>
          <ac:picMkLst>
            <pc:docMk/>
            <pc:sldMk cId="1821882707" sldId="256"/>
            <ac:picMk id="134" creationId="{3EFC4CF3-5914-E2A0-3316-010D68733E34}"/>
          </ac:picMkLst>
        </pc:picChg>
        <pc:picChg chg="add mod">
          <ac:chgData name="Jackson, Kurtis" userId="50d56897-499d-4dba-95b3-65a82e236d78" providerId="ADAL" clId="{8093CD3A-2E17-467F-B2FA-3C69E4ECEA64}" dt="2023-12-29T00:28:01.340" v="4747" actId="164"/>
          <ac:picMkLst>
            <pc:docMk/>
            <pc:sldMk cId="1821882707" sldId="256"/>
            <ac:picMk id="135" creationId="{B4242DC8-4DCC-B64B-DC42-8996E898D155}"/>
          </ac:picMkLst>
        </pc:picChg>
        <pc:picChg chg="add mod">
          <ac:chgData name="Jackson, Kurtis" userId="50d56897-499d-4dba-95b3-65a82e236d78" providerId="ADAL" clId="{8093CD3A-2E17-467F-B2FA-3C69E4ECEA64}" dt="2023-12-29T00:28:01.340" v="4747" actId="164"/>
          <ac:picMkLst>
            <pc:docMk/>
            <pc:sldMk cId="1821882707" sldId="256"/>
            <ac:picMk id="136" creationId="{D5841DF5-9989-68FE-AB6B-6953B7479E15}"/>
          </ac:picMkLst>
        </pc:picChg>
        <pc:picChg chg="mod">
          <ac:chgData name="Jackson, Kurtis" userId="50d56897-499d-4dba-95b3-65a82e236d78" providerId="ADAL" clId="{8093CD3A-2E17-467F-B2FA-3C69E4ECEA64}" dt="2023-12-29T00:30:46.369" v="4787" actId="164"/>
          <ac:picMkLst>
            <pc:docMk/>
            <pc:sldMk cId="1821882707" sldId="256"/>
            <ac:picMk id="143" creationId="{7CA3FAA0-0997-39DB-819E-A293D02E78D7}"/>
          </ac:picMkLst>
        </pc:picChg>
        <pc:picChg chg="add mod">
          <ac:chgData name="Jackson, Kurtis" userId="50d56897-499d-4dba-95b3-65a82e236d78" providerId="ADAL" clId="{8093CD3A-2E17-467F-B2FA-3C69E4ECEA64}" dt="2023-12-29T00:30:46.369" v="4787" actId="164"/>
          <ac:picMkLst>
            <pc:docMk/>
            <pc:sldMk cId="1821882707" sldId="256"/>
            <ac:picMk id="144" creationId="{BE6A9719-5DCB-2393-EB0A-0860D1198C95}"/>
          </ac:picMkLst>
        </pc:picChg>
        <pc:picChg chg="add mod">
          <ac:chgData name="Jackson, Kurtis" userId="50d56897-499d-4dba-95b3-65a82e236d78" providerId="ADAL" clId="{8093CD3A-2E17-467F-B2FA-3C69E4ECEA64}" dt="2023-12-29T00:30:46.369" v="4787" actId="164"/>
          <ac:picMkLst>
            <pc:docMk/>
            <pc:sldMk cId="1821882707" sldId="256"/>
            <ac:picMk id="145" creationId="{0ED82FB4-3DDB-C554-3D18-DCED3B44D1CE}"/>
          </ac:picMkLst>
        </pc:picChg>
        <pc:picChg chg="add mod">
          <ac:chgData name="Jackson, Kurtis" userId="50d56897-499d-4dba-95b3-65a82e236d78" providerId="ADAL" clId="{8093CD3A-2E17-467F-B2FA-3C69E4ECEA64}" dt="2023-12-29T00:30:37.646" v="4786" actId="164"/>
          <ac:picMkLst>
            <pc:docMk/>
            <pc:sldMk cId="1821882707" sldId="256"/>
            <ac:picMk id="146" creationId="{470B17D3-43DD-5BF2-E48C-C9369CEF49B3}"/>
          </ac:picMkLst>
        </pc:picChg>
        <pc:picChg chg="add mod">
          <ac:chgData name="Jackson, Kurtis" userId="50d56897-499d-4dba-95b3-65a82e236d78" providerId="ADAL" clId="{8093CD3A-2E17-467F-B2FA-3C69E4ECEA64}" dt="2023-12-29T00:30:37.646" v="4786" actId="164"/>
          <ac:picMkLst>
            <pc:docMk/>
            <pc:sldMk cId="1821882707" sldId="256"/>
            <ac:picMk id="147" creationId="{09F37A25-1C36-031E-B50C-A5769B5460DA}"/>
          </ac:picMkLst>
        </pc:picChg>
        <pc:picChg chg="add mod">
          <ac:chgData name="Jackson, Kurtis" userId="50d56897-499d-4dba-95b3-65a82e236d78" providerId="ADAL" clId="{8093CD3A-2E17-467F-B2FA-3C69E4ECEA64}" dt="2023-12-29T00:30:37.646" v="4786" actId="164"/>
          <ac:picMkLst>
            <pc:docMk/>
            <pc:sldMk cId="1821882707" sldId="256"/>
            <ac:picMk id="148" creationId="{5BEA41A3-84BD-D06F-3D5B-21DC62C52E13}"/>
          </ac:picMkLst>
        </pc:picChg>
        <pc:picChg chg="add mod">
          <ac:chgData name="Jackson, Kurtis" userId="50d56897-499d-4dba-95b3-65a82e236d78" providerId="ADAL" clId="{8093CD3A-2E17-467F-B2FA-3C69E4ECEA64}" dt="2023-12-29T00:30:33.627" v="4785" actId="164"/>
          <ac:picMkLst>
            <pc:docMk/>
            <pc:sldMk cId="1821882707" sldId="256"/>
            <ac:picMk id="149" creationId="{CAC2EDAE-5385-A5EF-F476-226359809CA3}"/>
          </ac:picMkLst>
        </pc:picChg>
        <pc:picChg chg="add mod">
          <ac:chgData name="Jackson, Kurtis" userId="50d56897-499d-4dba-95b3-65a82e236d78" providerId="ADAL" clId="{8093CD3A-2E17-467F-B2FA-3C69E4ECEA64}" dt="2023-12-29T00:30:33.627" v="4785" actId="164"/>
          <ac:picMkLst>
            <pc:docMk/>
            <pc:sldMk cId="1821882707" sldId="256"/>
            <ac:picMk id="150" creationId="{665C91EE-F64C-6284-7618-EACC1A0E1961}"/>
          </ac:picMkLst>
        </pc:picChg>
        <pc:picChg chg="add mod">
          <ac:chgData name="Jackson, Kurtis" userId="50d56897-499d-4dba-95b3-65a82e236d78" providerId="ADAL" clId="{8093CD3A-2E17-467F-B2FA-3C69E4ECEA64}" dt="2023-12-29T00:30:33.627" v="4785" actId="164"/>
          <ac:picMkLst>
            <pc:docMk/>
            <pc:sldMk cId="1821882707" sldId="256"/>
            <ac:picMk id="151" creationId="{96BFB886-FB6C-5A80-72B8-3D1ADF69F857}"/>
          </ac:picMkLst>
        </pc:picChg>
        <pc:picChg chg="mod topLvl">
          <ac:chgData name="Jackson, Kurtis" userId="50d56897-499d-4dba-95b3-65a82e236d78" providerId="ADAL" clId="{8093CD3A-2E17-467F-B2FA-3C69E4ECEA64}" dt="2023-12-29T01:08:32.627" v="5422" actId="164"/>
          <ac:picMkLst>
            <pc:docMk/>
            <pc:sldMk cId="1821882707" sldId="256"/>
            <ac:picMk id="156" creationId="{B77848CF-204B-3799-59B1-25D091A0F8D5}"/>
          </ac:picMkLst>
        </pc:picChg>
        <pc:picChg chg="add mod topLvl">
          <ac:chgData name="Jackson, Kurtis" userId="50d56897-499d-4dba-95b3-65a82e236d78" providerId="ADAL" clId="{8093CD3A-2E17-467F-B2FA-3C69E4ECEA64}" dt="2023-12-29T01:08:32.627" v="5422" actId="164"/>
          <ac:picMkLst>
            <pc:docMk/>
            <pc:sldMk cId="1821882707" sldId="256"/>
            <ac:picMk id="157" creationId="{B16BB448-5F55-2B89-3D1A-9C3B38C4E1C1}"/>
          </ac:picMkLst>
        </pc:picChg>
        <pc:picChg chg="add mod topLvl">
          <ac:chgData name="Jackson, Kurtis" userId="50d56897-499d-4dba-95b3-65a82e236d78" providerId="ADAL" clId="{8093CD3A-2E17-467F-B2FA-3C69E4ECEA64}" dt="2023-12-29T01:08:38.082" v="5423" actId="164"/>
          <ac:picMkLst>
            <pc:docMk/>
            <pc:sldMk cId="1821882707" sldId="256"/>
            <ac:picMk id="162" creationId="{A821C309-827D-8D31-B72D-2BCFCE98043C}"/>
          </ac:picMkLst>
        </pc:picChg>
        <pc:picChg chg="mod topLvl">
          <ac:chgData name="Jackson, Kurtis" userId="50d56897-499d-4dba-95b3-65a82e236d78" providerId="ADAL" clId="{8093CD3A-2E17-467F-B2FA-3C69E4ECEA64}" dt="2023-12-29T01:08:38.082" v="5423" actId="164"/>
          <ac:picMkLst>
            <pc:docMk/>
            <pc:sldMk cId="1821882707" sldId="256"/>
            <ac:picMk id="184" creationId="{43366DEA-D1C6-CB86-E610-F7207EED1C8D}"/>
          </ac:picMkLst>
        </pc:picChg>
        <pc:picChg chg="add mod topLvl">
          <ac:chgData name="Jackson, Kurtis" userId="50d56897-499d-4dba-95b3-65a82e236d78" providerId="ADAL" clId="{8093CD3A-2E17-467F-B2FA-3C69E4ECEA64}" dt="2023-12-29T01:08:38.082" v="5423" actId="164"/>
          <ac:picMkLst>
            <pc:docMk/>
            <pc:sldMk cId="1821882707" sldId="256"/>
            <ac:picMk id="185" creationId="{60CFBD62-2272-5F11-40F3-C55A0244B408}"/>
          </ac:picMkLst>
        </pc:picChg>
        <pc:cxnChg chg="mod">
          <ac:chgData name="Jackson, Kurtis" userId="50d56897-499d-4dba-95b3-65a82e236d78" providerId="ADAL" clId="{8093CD3A-2E17-467F-B2FA-3C69E4ECEA64}" dt="2023-12-26T18:35:23.820" v="3152"/>
          <ac:cxnSpMkLst>
            <pc:docMk/>
            <pc:sldMk cId="1821882707" sldId="256"/>
            <ac:cxnSpMk id="5" creationId="{060E920C-9971-A796-FEBF-3E7165726C6C}"/>
          </ac:cxnSpMkLst>
        </pc:cxnChg>
        <pc:cxnChg chg="mod">
          <ac:chgData name="Jackson, Kurtis" userId="50d56897-499d-4dba-95b3-65a82e236d78" providerId="ADAL" clId="{8093CD3A-2E17-467F-B2FA-3C69E4ECEA64}" dt="2023-12-26T18:36:39.523" v="3268" actId="14100"/>
          <ac:cxnSpMkLst>
            <pc:docMk/>
            <pc:sldMk cId="1821882707" sldId="256"/>
            <ac:cxnSpMk id="7" creationId="{3C67BD43-29FF-08A0-F266-180CD2819AE5}"/>
          </ac:cxnSpMkLst>
        </pc:cxnChg>
        <pc:cxnChg chg="mod">
          <ac:chgData name="Jackson, Kurtis" userId="50d56897-499d-4dba-95b3-65a82e236d78" providerId="ADAL" clId="{8093CD3A-2E17-467F-B2FA-3C69E4ECEA64}" dt="2023-12-26T18:37:43.578" v="3349" actId="1036"/>
          <ac:cxnSpMkLst>
            <pc:docMk/>
            <pc:sldMk cId="1821882707" sldId="256"/>
            <ac:cxnSpMk id="9" creationId="{3E6A3DC0-05D2-7F2A-6E96-63FCBBABE7C4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31" creationId="{3325892C-6E8A-14EF-D265-BD7A3B45C66F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32" creationId="{8EE5881A-13C9-8E95-E3BA-D990FD6E3C46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36" creationId="{B6784DD2-84AA-3A73-AFAD-EBE4A2D3C820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39" creationId="{E1902050-FCAE-B653-9A02-2A52558469F6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42" creationId="{F7CB7804-1627-0A8A-9832-290CAF7DC1AA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45" creationId="{923700FA-4DD0-CB06-869F-E54F66A71E07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48" creationId="{B24BA534-B030-961E-4FAF-435E9C822350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51" creationId="{2CB51AD3-789C-CB4E-0AC7-E7E706FC534A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54" creationId="{2561F70E-3ABB-9EDE-6BA8-AA83B0A18C8C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57" creationId="{CB239BE7-E621-5CE4-1B0E-FCE053A73292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60" creationId="{DB02BFBF-64F6-8FF6-9D2E-35D9852D8FD2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64" creationId="{2A993FAD-B0D7-4BD3-D85B-836513BA53AA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67" creationId="{1AB64EA2-86D6-8F13-78DE-9FB5C404A98F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70" creationId="{E4697F35-5597-5C94-8A31-8A3112567E1D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73" creationId="{5AD31FA5-FC31-8C86-6C82-630067A01CA1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76" creationId="{22D41AAE-C25D-63E0-6470-E9BB8D172608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79" creationId="{73FA3D00-3035-5FA6-D54B-167A66DF08BE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82" creationId="{F6F78685-E48C-31F4-3874-03F687F64657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85" creationId="{4D5C23BC-E0FA-055A-3C2E-644636BABA9D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88" creationId="{91BDC543-346E-3845-71C9-1DDD103352CD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92" creationId="{957D9B28-8343-D8BB-1F54-64912998F8BE}"/>
          </ac:cxnSpMkLst>
        </pc:cxnChg>
        <pc:cxnChg chg="add mod">
          <ac:chgData name="Jackson, Kurtis" userId="50d56897-499d-4dba-95b3-65a82e236d78" providerId="ADAL" clId="{8093CD3A-2E17-467F-B2FA-3C69E4ECEA64}" dt="2023-12-28T23:08:08.004" v="4404" actId="21"/>
          <ac:cxnSpMkLst>
            <pc:docMk/>
            <pc:sldMk cId="1821882707" sldId="256"/>
            <ac:cxnSpMk id="95" creationId="{95FC90EB-42FF-399B-2E40-C9FF8D6D3AA5}"/>
          </ac:cxnSpMkLst>
        </pc:cxnChg>
        <pc:cxnChg chg="add del mod">
          <ac:chgData name="Jackson, Kurtis" userId="50d56897-499d-4dba-95b3-65a82e236d78" providerId="ADAL" clId="{8093CD3A-2E17-467F-B2FA-3C69E4ECEA64}" dt="2023-12-29T00:28:51.112" v="4758" actId="21"/>
          <ac:cxnSpMkLst>
            <pc:docMk/>
            <pc:sldMk cId="1821882707" sldId="256"/>
            <ac:cxnSpMk id="141" creationId="{0919C318-1871-CEEA-F038-11301678C2B0}"/>
          </ac:cxnSpMkLst>
        </pc:cxnChg>
      </pc:sldChg>
      <pc:sldMasterChg chg="modSp modSldLayout">
        <pc:chgData name="Jackson, Kurtis" userId="50d56897-499d-4dba-95b3-65a82e236d78" providerId="ADAL" clId="{8093CD3A-2E17-467F-B2FA-3C69E4ECEA64}" dt="2023-12-26T18:35:23.820" v="3152"/>
        <pc:sldMasterMkLst>
          <pc:docMk/>
          <pc:sldMasterMk cId="1414668654" sldId="2147483648"/>
        </pc:sldMasterMkLst>
        <pc:spChg chg="mod">
          <ac:chgData name="Jackson, Kurtis" userId="50d56897-499d-4dba-95b3-65a82e236d78" providerId="ADAL" clId="{8093CD3A-2E17-467F-B2FA-3C69E4ECEA64}" dt="2023-12-26T18:35:23.820" v="3152"/>
          <ac:spMkLst>
            <pc:docMk/>
            <pc:sldMasterMk cId="1414668654" sldId="2147483648"/>
            <ac:spMk id="2" creationId="{8A631ADA-9669-13CB-4E75-1092D3792C80}"/>
          </ac:spMkLst>
        </pc:spChg>
        <pc:spChg chg="mod">
          <ac:chgData name="Jackson, Kurtis" userId="50d56897-499d-4dba-95b3-65a82e236d78" providerId="ADAL" clId="{8093CD3A-2E17-467F-B2FA-3C69E4ECEA64}" dt="2023-12-26T18:35:23.820" v="3152"/>
          <ac:spMkLst>
            <pc:docMk/>
            <pc:sldMasterMk cId="1414668654" sldId="2147483648"/>
            <ac:spMk id="3" creationId="{9FBAF537-A243-5CD8-60F1-EC4DDCBDEF2C}"/>
          </ac:spMkLst>
        </pc:spChg>
        <pc:spChg chg="mod">
          <ac:chgData name="Jackson, Kurtis" userId="50d56897-499d-4dba-95b3-65a82e236d78" providerId="ADAL" clId="{8093CD3A-2E17-467F-B2FA-3C69E4ECEA64}" dt="2023-12-26T18:35:23.820" v="3152"/>
          <ac:spMkLst>
            <pc:docMk/>
            <pc:sldMasterMk cId="1414668654" sldId="2147483648"/>
            <ac:spMk id="4" creationId="{AB876558-B612-66E9-C698-032121DC5FF6}"/>
          </ac:spMkLst>
        </pc:spChg>
        <pc:spChg chg="mod">
          <ac:chgData name="Jackson, Kurtis" userId="50d56897-499d-4dba-95b3-65a82e236d78" providerId="ADAL" clId="{8093CD3A-2E17-467F-B2FA-3C69E4ECEA64}" dt="2023-12-26T18:35:23.820" v="3152"/>
          <ac:spMkLst>
            <pc:docMk/>
            <pc:sldMasterMk cId="1414668654" sldId="2147483648"/>
            <ac:spMk id="5" creationId="{F0BC8537-C7BD-2052-6A47-89EF1445E364}"/>
          </ac:spMkLst>
        </pc:spChg>
        <pc:spChg chg="mod">
          <ac:chgData name="Jackson, Kurtis" userId="50d56897-499d-4dba-95b3-65a82e236d78" providerId="ADAL" clId="{8093CD3A-2E17-467F-B2FA-3C69E4ECEA64}" dt="2023-12-26T18:35:23.820" v="3152"/>
          <ac:spMkLst>
            <pc:docMk/>
            <pc:sldMasterMk cId="1414668654" sldId="2147483648"/>
            <ac:spMk id="6" creationId="{9183756D-E3DE-CABA-3938-CE4A5E98D6A3}"/>
          </ac:spMkLst>
        </pc:sp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3058248855" sldId="2147483649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058248855" sldId="2147483649"/>
              <ac:spMk id="2" creationId="{B5DD0C97-1E8C-BA4F-48A5-270ADF714243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058248855" sldId="2147483649"/>
              <ac:spMk id="3" creationId="{E3309CED-7EDE-FD6E-8F1A-6E2C38589685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1712554057" sldId="2147483651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1712554057" sldId="2147483651"/>
              <ac:spMk id="2" creationId="{80A8E699-87ED-D55E-77DA-5F06C87CA8F3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1712554057" sldId="2147483651"/>
              <ac:spMk id="3" creationId="{E3094F38-E6E8-EF50-CD7C-86C1FA1EF4E0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1978944779" sldId="2147483652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1978944779" sldId="2147483652"/>
              <ac:spMk id="3" creationId="{F2E5B21C-BF23-4059-0F84-37E5F1BD2CCA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1978944779" sldId="2147483652"/>
              <ac:spMk id="4" creationId="{17715871-A714-AB0F-D7F7-9C154BB12B18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2982393091" sldId="2147483653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982393091" sldId="2147483653"/>
              <ac:spMk id="2" creationId="{F0DA0C5D-201F-ABAD-410F-9AAF0D26F731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982393091" sldId="2147483653"/>
              <ac:spMk id="3" creationId="{FC2CE6C3-A2FF-2340-9E79-B6AAA884C0BC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982393091" sldId="2147483653"/>
              <ac:spMk id="4" creationId="{2C9F065D-D3FB-E7F4-DD1E-F74B5DE2CD83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982393091" sldId="2147483653"/>
              <ac:spMk id="5" creationId="{054C67DB-5A6E-7E51-92D3-441AF217C20C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982393091" sldId="2147483653"/>
              <ac:spMk id="6" creationId="{E402CDE4-A2C8-9183-5A54-9E47AC6173C8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336230920" sldId="2147483656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36230920" sldId="2147483656"/>
              <ac:spMk id="2" creationId="{7574B353-C29F-4296-4955-0536BB222495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36230920" sldId="2147483656"/>
              <ac:spMk id="3" creationId="{2053E7D5-7D3C-6081-1A1D-5BC82CD82300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36230920" sldId="2147483656"/>
              <ac:spMk id="4" creationId="{01E39B0F-4D2D-4BEA-EDFB-948ED3594AB0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2823711955" sldId="2147483657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823711955" sldId="2147483657"/>
              <ac:spMk id="2" creationId="{10E9E00C-DB2E-37B3-64B4-E1884163857F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823711955" sldId="2147483657"/>
              <ac:spMk id="3" creationId="{C4C12A9B-84A3-32F5-52B6-ADDE259B2218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2823711955" sldId="2147483657"/>
              <ac:spMk id="4" creationId="{3C130544-2B21-227C-0FBE-FBF3645E40B0}"/>
            </ac:spMkLst>
          </pc:spChg>
        </pc:sldLayoutChg>
        <pc:sldLayoutChg chg="modSp">
          <pc:chgData name="Jackson, Kurtis" userId="50d56897-499d-4dba-95b3-65a82e236d78" providerId="ADAL" clId="{8093CD3A-2E17-467F-B2FA-3C69E4ECEA64}" dt="2023-12-26T18:35:23.820" v="3152"/>
          <pc:sldLayoutMkLst>
            <pc:docMk/>
            <pc:sldMasterMk cId="1414668654" sldId="2147483648"/>
            <pc:sldLayoutMk cId="3519992019" sldId="2147483659"/>
          </pc:sldLayoutMkLst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519992019" sldId="2147483659"/>
              <ac:spMk id="2" creationId="{887BFB7A-2E53-F12E-89D0-3F8F9C6042AB}"/>
            </ac:spMkLst>
          </pc:spChg>
          <pc:spChg chg="mod">
            <ac:chgData name="Jackson, Kurtis" userId="50d56897-499d-4dba-95b3-65a82e236d78" providerId="ADAL" clId="{8093CD3A-2E17-467F-B2FA-3C69E4ECEA64}" dt="2023-12-26T18:35:23.820" v="3152"/>
            <ac:spMkLst>
              <pc:docMk/>
              <pc:sldMasterMk cId="1414668654" sldId="2147483648"/>
              <pc:sldLayoutMk cId="3519992019" sldId="2147483659"/>
              <ac:spMk id="3" creationId="{21D62BC7-57B1-203E-071E-80A930192498}"/>
            </ac:spMkLst>
          </pc:spChg>
        </pc:sldLayoutChg>
      </pc:sldMasterChg>
    </pc:docChg>
  </pc:docChgLst>
  <pc:docChgLst>
    <pc:chgData name="Jackson, Kurtis" userId="50d56897-499d-4dba-95b3-65a82e236d78" providerId="ADAL" clId="{6CA72570-CD51-4130-912E-C0D4EBC84BF2}"/>
    <pc:docChg chg="modSld">
      <pc:chgData name="Jackson, Kurtis" userId="50d56897-499d-4dba-95b3-65a82e236d78" providerId="ADAL" clId="{6CA72570-CD51-4130-912E-C0D4EBC84BF2}" dt="2024-01-16T15:00:40.502" v="3" actId="1076"/>
      <pc:docMkLst>
        <pc:docMk/>
      </pc:docMkLst>
      <pc:sldChg chg="addSp modSp mod">
        <pc:chgData name="Jackson, Kurtis" userId="50d56897-499d-4dba-95b3-65a82e236d78" providerId="ADAL" clId="{6CA72570-CD51-4130-912E-C0D4EBC84BF2}" dt="2024-01-16T15:00:40.502" v="3" actId="1076"/>
        <pc:sldMkLst>
          <pc:docMk/>
          <pc:sldMk cId="1821882707" sldId="256"/>
        </pc:sldMkLst>
        <pc:spChg chg="add mod">
          <ac:chgData name="Jackson, Kurtis" userId="50d56897-499d-4dba-95b3-65a82e236d78" providerId="ADAL" clId="{6CA72570-CD51-4130-912E-C0D4EBC84BF2}" dt="2024-01-16T15:00:40.502" v="3" actId="1076"/>
          <ac:spMkLst>
            <pc:docMk/>
            <pc:sldMk cId="1821882707" sldId="256"/>
            <ac:spMk id="2" creationId="{FA0FB4D0-1502-6086-E0D3-80DD1D3AA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2EBE-7776-401C-AE78-51E4E617442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9EC6-04A5-4471-ABEA-323D18296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hyperlink" Target="https://www.statista.com/statistics/271748/the-largest-emitters-of-co2-in-the-world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hyperlink" Target="https://www.wri.org/insights/interactive-chart-shows-changes-worlds-top-10-emitters" TargetMode="External"/><Relationship Id="rId16" Type="http://schemas.openxmlformats.org/officeDocument/2006/relationships/image" Target="../media/image10.svg"/><Relationship Id="rId20" Type="http://schemas.openxmlformats.org/officeDocument/2006/relationships/hyperlink" Target="https://www.ons.gov.uk/economy/grossdomesticproductgdp/timeseries/ybha/qn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07/s00521-022-07889-9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doi.org/10.1007/s10994-020-05910-7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hyperlink" Target="https://doi.org/10.1016/j.scitotenv.2020.140338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EA87B71-0987-9FE5-6B9C-8A8BB0FA9224}"/>
              </a:ext>
            </a:extLst>
          </p:cNvPr>
          <p:cNvGrpSpPr/>
          <p:nvPr/>
        </p:nvGrpSpPr>
        <p:grpSpPr>
          <a:xfrm>
            <a:off x="0" y="416697"/>
            <a:ext cx="12854239" cy="9184503"/>
            <a:chOff x="0" y="433137"/>
            <a:chExt cx="12242132" cy="87471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0E920C-9971-A796-FEBF-3E7165726C6C}"/>
                </a:ext>
              </a:extLst>
            </p:cNvPr>
            <p:cNvCxnSpPr/>
            <p:nvPr/>
          </p:nvCxnSpPr>
          <p:spPr>
            <a:xfrm>
              <a:off x="0" y="433137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67BD43-29FF-08A0-F266-180CD2819AE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3137"/>
              <a:ext cx="0" cy="8747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6A3DC0-05D2-7F2A-6E96-63FCBBABE7C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42949"/>
              <a:ext cx="61461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95629-BEF2-DE01-3B96-09BB0671798C}"/>
              </a:ext>
            </a:extLst>
          </p:cNvPr>
          <p:cNvSpPr/>
          <p:nvPr/>
        </p:nvSpPr>
        <p:spPr>
          <a:xfrm>
            <a:off x="0" y="3"/>
            <a:ext cx="12801600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55" dirty="0">
                <a:solidFill>
                  <a:schemeClr val="tx1"/>
                </a:solidFill>
                <a:latin typeface="+mj-lt"/>
              </a:rPr>
              <a:t>Kurtis Jackson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4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r"/>
            <a:r>
              <a:rPr lang="en-GB" sz="1155" dirty="0">
                <a:solidFill>
                  <a:schemeClr val="tx1"/>
                </a:solidFill>
                <a:latin typeface="+mj-lt"/>
              </a:rPr>
              <a:t>Hassan Chizari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25971-6044-CBF0-44FE-E90269675D4F}"/>
              </a:ext>
            </a:extLst>
          </p:cNvPr>
          <p:cNvSpPr txBox="1"/>
          <p:nvPr/>
        </p:nvSpPr>
        <p:spPr>
          <a:xfrm>
            <a:off x="6400806" y="2113349"/>
            <a:ext cx="6400797" cy="713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80" b="1" dirty="0">
                <a:latin typeface="+mj-lt"/>
              </a:rPr>
              <a:t>Methodology</a:t>
            </a:r>
            <a:r>
              <a:rPr lang="en-GB" sz="1680" dirty="0">
                <a:latin typeface="+mj-lt"/>
              </a:rPr>
              <a:t>:</a:t>
            </a:r>
          </a:p>
          <a:p>
            <a:endParaRPr lang="en-GB" sz="1470" dirty="0"/>
          </a:p>
          <a:p>
            <a:pPr marL="360045" indent="-360045">
              <a:buFont typeface="+mj-lt"/>
              <a:buAutoNum type="arabicPeriod"/>
            </a:pPr>
            <a:r>
              <a:rPr lang="en-GB" sz="1470" dirty="0"/>
              <a:t>Top performing methods from [3] will be utilised to predict future GHGe and sector turnover.</a:t>
            </a:r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r>
              <a:rPr lang="en-GB" sz="1470" dirty="0"/>
              <a:t>Sector turnover will first need to be simulated in order to provide a more robust dataset. National GDP should be a summation of all sectors performance and is very well kept and will be used for this.</a:t>
            </a:r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r>
              <a:rPr lang="en-GB" sz="1470" dirty="0"/>
              <a:t>Performance metrics, as used in [3], such as Root Mean Square Error, TU score (MSE normalised with a naïve algorithm) and POCID (accuracy of predicting if the next value will increase or decrease) will be used to evaluate the best method for both data sets.</a:t>
            </a:r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endParaRPr lang="en-GB" sz="1470" dirty="0"/>
          </a:p>
          <a:p>
            <a:pPr marL="360045" indent="-360045">
              <a:buFont typeface="+mj-lt"/>
              <a:buAutoNum type="arabicPeriod"/>
            </a:pPr>
            <a:r>
              <a:rPr lang="en-GB" sz="1470" dirty="0"/>
              <a:t>New forecasted data can be used to find target sectors, based off GHGe/£ growth.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19AEB-BB86-18AC-134E-C933E42BB56A}"/>
              </a:ext>
            </a:extLst>
          </p:cNvPr>
          <p:cNvSpPr txBox="1"/>
          <p:nvPr/>
        </p:nvSpPr>
        <p:spPr>
          <a:xfrm>
            <a:off x="6400799" y="416686"/>
            <a:ext cx="640079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+mj-lt"/>
              </a:rPr>
              <a:t>Literature</a:t>
            </a:r>
            <a:r>
              <a:rPr lang="en-GB" sz="1000" dirty="0">
                <a:latin typeface="+mj-lt"/>
              </a:rPr>
              <a:t>:</a:t>
            </a:r>
            <a:endParaRPr lang="en-GB" sz="100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800" dirty="0"/>
              <a:t>[1]: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GB" sz="600" dirty="0"/>
              <a:t>Friedrich, J. </a:t>
            </a:r>
            <a:r>
              <a:rPr lang="en-GB" sz="600" i="1" dirty="0"/>
              <a:t>et al</a:t>
            </a:r>
            <a:r>
              <a:rPr lang="en-GB" sz="600" dirty="0"/>
              <a:t>. (2023). Available at: </a:t>
            </a:r>
            <a:r>
              <a:rPr lang="en-GB" sz="600" dirty="0">
                <a:hlinkClick r:id="rId2"/>
              </a:rPr>
              <a:t>https://www.wri.org/insights/interactive-chart-shows-changes-worlds-top-10-emitters</a:t>
            </a:r>
            <a:r>
              <a:rPr lang="en-GB" sz="600" dirty="0"/>
              <a:t>. Date Accessed: 13/12/2023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GB" sz="600" dirty="0"/>
              <a:t>Tiseo, I. (2023). Available at: </a:t>
            </a:r>
            <a:r>
              <a:rPr lang="en-GB" sz="600" dirty="0">
                <a:hlinkClick r:id="rId3"/>
              </a:rPr>
              <a:t>https://www.statista.com/statistics/271748/the-largest-emitters-of-co2-in-the-world/</a:t>
            </a:r>
            <a:r>
              <a:rPr lang="en-GB" sz="600" dirty="0"/>
              <a:t>. Date Accessed: 13/12/2023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800" dirty="0"/>
              <a:t>[2]: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GB" sz="600" dirty="0" err="1"/>
              <a:t>Alfaseeh</a:t>
            </a:r>
            <a:r>
              <a:rPr lang="en-GB" sz="600" dirty="0"/>
              <a:t>, L., Tu, R., Farooq, B., &amp; </a:t>
            </a:r>
            <a:r>
              <a:rPr lang="en-GB" sz="600" dirty="0" err="1"/>
              <a:t>Hatzopoulou</a:t>
            </a:r>
            <a:r>
              <a:rPr lang="en-GB" sz="600" dirty="0"/>
              <a:t>, M. (2020). Greenhouse gas emission prediction on road network using deep sequence learning. </a:t>
            </a:r>
            <a:r>
              <a:rPr lang="en-GB" sz="600" i="1" dirty="0"/>
              <a:t>Transportation Research Part D: Transport and Environment</a:t>
            </a:r>
            <a:r>
              <a:rPr lang="en-GB" sz="600" dirty="0"/>
              <a:t>, </a:t>
            </a:r>
            <a:r>
              <a:rPr lang="en-GB" sz="600" i="1" dirty="0"/>
              <a:t>88</a:t>
            </a:r>
            <a:r>
              <a:rPr lang="en-GB" sz="600" dirty="0"/>
              <a:t>, 102593.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GB" sz="600" dirty="0" err="1"/>
              <a:t>Hamrani</a:t>
            </a:r>
            <a:r>
              <a:rPr lang="en-GB" sz="600" dirty="0"/>
              <a:t>, A., </a:t>
            </a:r>
            <a:r>
              <a:rPr lang="en-GB" sz="600" dirty="0" err="1"/>
              <a:t>Akbarzadeh</a:t>
            </a:r>
            <a:r>
              <a:rPr lang="en-GB" sz="600" dirty="0"/>
              <a:t>, A., &amp; </a:t>
            </a:r>
            <a:r>
              <a:rPr lang="en-GB" sz="600" dirty="0" err="1"/>
              <a:t>Madramootoo</a:t>
            </a:r>
            <a:r>
              <a:rPr lang="en-GB" sz="600" dirty="0"/>
              <a:t>, C. A. (2020). Machine learning for predicting greenhouse gas emissions from agricultural soils. </a:t>
            </a:r>
            <a:r>
              <a:rPr lang="en-GB" sz="600" i="1" dirty="0"/>
              <a:t>Science of the Total Environment</a:t>
            </a:r>
            <a:r>
              <a:rPr lang="en-GB" sz="600" dirty="0"/>
              <a:t>, </a:t>
            </a:r>
            <a:r>
              <a:rPr lang="en-GB" sz="600" i="1" dirty="0"/>
              <a:t>741</a:t>
            </a:r>
            <a:r>
              <a:rPr lang="en-GB" sz="600" dirty="0"/>
              <a:t>. </a:t>
            </a:r>
            <a:r>
              <a:rPr lang="en-GB" sz="600" dirty="0">
                <a:hlinkClick r:id="rId4"/>
              </a:rPr>
              <a:t>https://doi.org/10.1016/j.scitotenv.2020.140338</a:t>
            </a:r>
            <a:r>
              <a:rPr lang="en-GB" sz="600" dirty="0"/>
              <a:t> 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800" dirty="0"/>
              <a:t>[3]:</a:t>
            </a:r>
          </a:p>
          <a:p>
            <a:pPr marL="660083" lvl="1" indent="-180023">
              <a:buFont typeface="Arial" panose="020B0604020202020204" pitchFamily="34" charset="0"/>
              <a:buChar char="•"/>
            </a:pPr>
            <a:r>
              <a:rPr lang="en-GB" sz="600" dirty="0" err="1"/>
              <a:t>Parmezan</a:t>
            </a:r>
            <a:r>
              <a:rPr lang="en-GB" sz="600" dirty="0"/>
              <a:t>, A. R. S., Souza, V. M. A., &amp; Batista, G. E. (2019). Evaluation of statistical and machine learning models for time series prediction: Identifying the state-of-the-art and the best conditions for the use of each model. </a:t>
            </a:r>
            <a:r>
              <a:rPr lang="en-GB" sz="600" i="1" dirty="0"/>
              <a:t>Information Sciences</a:t>
            </a:r>
            <a:r>
              <a:rPr lang="en-GB" sz="600" dirty="0"/>
              <a:t>, </a:t>
            </a:r>
            <a:r>
              <a:rPr lang="en-GB" sz="600" i="1" dirty="0"/>
              <a:t>484</a:t>
            </a:r>
            <a:r>
              <a:rPr lang="en-GB" sz="600" dirty="0"/>
              <a:t>, 302–337. </a:t>
            </a:r>
          </a:p>
          <a:p>
            <a:pPr marL="660083" lvl="1" indent="-180023">
              <a:buFont typeface="Arial" panose="020B0604020202020204" pitchFamily="34" charset="0"/>
              <a:buChar char="•"/>
            </a:pPr>
            <a:r>
              <a:rPr lang="en-GB" sz="600" dirty="0" err="1"/>
              <a:t>Cerqueira</a:t>
            </a:r>
            <a:r>
              <a:rPr lang="en-GB" sz="600" dirty="0"/>
              <a:t>, V., </a:t>
            </a:r>
            <a:r>
              <a:rPr lang="en-GB" sz="600" dirty="0" err="1"/>
              <a:t>Torgo</a:t>
            </a:r>
            <a:r>
              <a:rPr lang="en-GB" sz="600" dirty="0"/>
              <a:t>, L., &amp; </a:t>
            </a:r>
            <a:r>
              <a:rPr lang="en-GB" sz="600" dirty="0" err="1"/>
              <a:t>Mozetič</a:t>
            </a:r>
            <a:r>
              <a:rPr lang="en-GB" sz="600" dirty="0"/>
              <a:t>, I. (2020). Evaluating time series forecasting models: an empirical study on performance estimation methods. </a:t>
            </a:r>
            <a:r>
              <a:rPr lang="en-GB" sz="600" i="1" dirty="0"/>
              <a:t>Machine Learning</a:t>
            </a:r>
            <a:r>
              <a:rPr lang="en-GB" sz="600" dirty="0"/>
              <a:t>, </a:t>
            </a:r>
            <a:r>
              <a:rPr lang="en-GB" sz="600" i="1" dirty="0"/>
              <a:t>109</a:t>
            </a:r>
            <a:r>
              <a:rPr lang="en-GB" sz="600" dirty="0"/>
              <a:t>(11), 1997–2028. </a:t>
            </a:r>
            <a:r>
              <a:rPr lang="en-GB" sz="600" dirty="0">
                <a:hlinkClick r:id="rId5"/>
              </a:rPr>
              <a:t>https://doi.org/10.1007/s10994-020-05910-7</a:t>
            </a:r>
            <a:endParaRPr lang="en-GB" sz="600" dirty="0"/>
          </a:p>
          <a:p>
            <a:pPr marL="660083" lvl="1" indent="-180023">
              <a:buFont typeface="Arial" panose="020B0604020202020204" pitchFamily="34" charset="0"/>
              <a:buChar char="•"/>
            </a:pPr>
            <a:r>
              <a:rPr lang="en-GB" sz="600" dirty="0" err="1"/>
              <a:t>Rathipriya</a:t>
            </a:r>
            <a:r>
              <a:rPr lang="en-GB" sz="600" dirty="0"/>
              <a:t>, R., Abdul Rahman, A. A., </a:t>
            </a:r>
            <a:r>
              <a:rPr lang="en-GB" sz="600" dirty="0" err="1"/>
              <a:t>Dhamodharavadhani</a:t>
            </a:r>
            <a:r>
              <a:rPr lang="en-GB" sz="600" dirty="0"/>
              <a:t>, S., </a:t>
            </a:r>
            <a:r>
              <a:rPr lang="en-GB" sz="600" dirty="0" err="1"/>
              <a:t>Meero</a:t>
            </a:r>
            <a:r>
              <a:rPr lang="en-GB" sz="600" dirty="0"/>
              <a:t>, A., &amp; </a:t>
            </a:r>
            <a:r>
              <a:rPr lang="en-GB" sz="600" dirty="0" err="1"/>
              <a:t>Yoganandan</a:t>
            </a:r>
            <a:r>
              <a:rPr lang="en-GB" sz="600" dirty="0"/>
              <a:t>, G. (2023). Demand forecasting model for time-series pharmaceutical data using shallow and deep neural network model. </a:t>
            </a:r>
            <a:r>
              <a:rPr lang="en-GB" sz="600" i="1" dirty="0"/>
              <a:t>Neural Computing and Applications</a:t>
            </a:r>
            <a:r>
              <a:rPr lang="en-GB" sz="600" dirty="0"/>
              <a:t>, </a:t>
            </a:r>
            <a:r>
              <a:rPr lang="en-GB" sz="600" i="1" dirty="0"/>
              <a:t>35</a:t>
            </a:r>
            <a:r>
              <a:rPr lang="en-GB" sz="600" dirty="0"/>
              <a:t>(2), 1945–1957. </a:t>
            </a:r>
            <a:r>
              <a:rPr lang="en-GB" sz="600" dirty="0">
                <a:hlinkClick r:id="rId6"/>
              </a:rPr>
              <a:t>https://doi.org/10.1007/s00521-022-07889-9</a:t>
            </a:r>
            <a:r>
              <a:rPr lang="en-GB" sz="600" dirty="0"/>
              <a:t> </a:t>
            </a:r>
          </a:p>
          <a:p>
            <a:pPr lvl="1"/>
            <a:endParaRPr lang="en-GB" sz="84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2FC6C5-633A-4353-2A81-55807CC53240}"/>
              </a:ext>
            </a:extLst>
          </p:cNvPr>
          <p:cNvGrpSpPr/>
          <p:nvPr/>
        </p:nvGrpSpPr>
        <p:grpSpPr>
          <a:xfrm>
            <a:off x="6811861" y="7673151"/>
            <a:ext cx="5670990" cy="954608"/>
            <a:chOff x="6811861" y="7673151"/>
            <a:chExt cx="5670990" cy="954608"/>
          </a:xfrm>
        </p:grpSpPr>
        <p:pic>
          <p:nvPicPr>
            <p:cNvPr id="6" name="Picture 5" descr="A graph showing the growth of crops&#10;&#10;Description automatically generated">
              <a:extLst>
                <a:ext uri="{FF2B5EF4-FFF2-40B4-BE49-F238E27FC236}">
                  <a16:creationId xmlns:a16="http://schemas.microsoft.com/office/drawing/2014/main" id="{0F94F723-3D9D-FFF7-E4D2-D90E98813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8" t="7843" r="9612" b="11184"/>
            <a:stretch/>
          </p:blipFill>
          <p:spPr>
            <a:xfrm>
              <a:off x="6811861" y="7673151"/>
              <a:ext cx="1788683" cy="954608"/>
            </a:xfrm>
            <a:prstGeom prst="rect">
              <a:avLst/>
            </a:prstGeom>
          </p:spPr>
        </p:pic>
        <p:pic>
          <p:nvPicPr>
            <p:cNvPr id="10" name="Picture 9" descr="A graph showing a line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3BA7ADD4-6C6A-D9DA-872D-4DCA7C76A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3" t="9483" r="8847" b="8083"/>
            <a:stretch/>
          </p:blipFill>
          <p:spPr>
            <a:xfrm>
              <a:off x="8830813" y="7673151"/>
              <a:ext cx="1810262" cy="9546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CE1301-E3FC-A44B-1326-53A13E7E1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2425" y="8027925"/>
              <a:ext cx="666506" cy="2450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FC1AE7-1707-6494-4EE2-2277E619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71345" y="7673152"/>
              <a:ext cx="1611506" cy="954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3E6514-B335-5668-114B-31494C1D7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64091" y="8027924"/>
              <a:ext cx="666506" cy="24505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4A7C569-C43B-815A-1367-1BF67EDB85B2}"/>
              </a:ext>
            </a:extLst>
          </p:cNvPr>
          <p:cNvSpPr/>
          <p:nvPr/>
        </p:nvSpPr>
        <p:spPr>
          <a:xfrm>
            <a:off x="-4" y="-25167"/>
            <a:ext cx="12801600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+mj-lt"/>
              </a:rPr>
              <a:t>Forecasting Greenhouse Gas Emissions in relation to Industry Turnover</a:t>
            </a:r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82368A-4397-6FA0-1296-D4A0AF2987A3}"/>
              </a:ext>
            </a:extLst>
          </p:cNvPr>
          <p:cNvSpPr/>
          <p:nvPr/>
        </p:nvSpPr>
        <p:spPr>
          <a:xfrm>
            <a:off x="6888774" y="3075433"/>
            <a:ext cx="3514574" cy="1340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1C685CE-1157-3C43-A785-30D9DFE2F4D8}"/>
                  </a:ext>
                </a:extLst>
              </p:cNvPr>
              <p:cNvSpPr txBox="1"/>
              <p:nvPr/>
            </p:nvSpPr>
            <p:spPr>
              <a:xfrm rot="702025">
                <a:off x="7024604" y="3730569"/>
                <a:ext cx="1562415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1C685CE-1157-3C43-A785-30D9DFE2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025">
                <a:off x="7024604" y="3730569"/>
                <a:ext cx="1562415" cy="5962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 descr="A graph showing a line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83A4A74-C84B-7F1E-78CF-6701FF0700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9483" r="8847" b="8083"/>
          <a:stretch/>
        </p:blipFill>
        <p:spPr>
          <a:xfrm>
            <a:off x="10689228" y="3271688"/>
            <a:ext cx="1810262" cy="95460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A2E6764-563A-E851-A776-5398B0C57F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29962">
            <a:off x="8752817" y="3117720"/>
            <a:ext cx="1152321" cy="101289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FEDF2A8-6191-FBAD-61AB-38BE91E66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193" y="3624168"/>
            <a:ext cx="666506" cy="24505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B3B9B2F2-FB1E-1688-4F54-D50EA140753D}"/>
              </a:ext>
            </a:extLst>
          </p:cNvPr>
          <p:cNvSpPr/>
          <p:nvPr/>
        </p:nvSpPr>
        <p:spPr>
          <a:xfrm>
            <a:off x="7390118" y="3220751"/>
            <a:ext cx="828728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Formulas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4D0D8-1EA1-8339-46D2-54753F77D173}"/>
              </a:ext>
            </a:extLst>
          </p:cNvPr>
          <p:cNvSpPr/>
          <p:nvPr/>
        </p:nvSpPr>
        <p:spPr>
          <a:xfrm>
            <a:off x="8830812" y="4055341"/>
            <a:ext cx="1265687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9B628-8E88-3BB7-B837-4D6577A68297}"/>
              </a:ext>
            </a:extLst>
          </p:cNvPr>
          <p:cNvSpPr txBox="1"/>
          <p:nvPr/>
        </p:nvSpPr>
        <p:spPr>
          <a:xfrm>
            <a:off x="0" y="426210"/>
            <a:ext cx="6400797" cy="894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80" b="1" dirty="0">
                <a:latin typeface="+mj-lt"/>
              </a:rPr>
              <a:t>Background</a:t>
            </a:r>
            <a:r>
              <a:rPr lang="en-GB" sz="1680" dirty="0">
                <a:latin typeface="+mj-lt"/>
              </a:rPr>
              <a:t>:</a:t>
            </a:r>
          </a:p>
          <a:p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Despite national efforts to reduce Greenhouse Gas emissions (GHGe), which have been across the board successful, emissions in the UK remain around 20</a:t>
            </a:r>
            <a:r>
              <a:rPr lang="en-GB" sz="1470" baseline="30000" dirty="0"/>
              <a:t>th</a:t>
            </a:r>
            <a:r>
              <a:rPr lang="en-GB" sz="1470" dirty="0"/>
              <a:t> globally [1].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Whilst consumer GHGe has remained constant since around 1990, businesses still contribute around three quarters of the UK’s total GHGe (measured in carbon dioxide equivalent units) despite a large reduction in the same period.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As industries expand in size, through an increasing number of businesses in the industry or growth in existing businesses, it is reasonable to assume GHGe’s will increase with it.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GB" sz="1470" dirty="0"/>
              <a:t>Conversely, receding industries should be expecting a net reduction in GHGe in respects to decrease production.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>
                <a:solidFill>
                  <a:srgbClr val="FF0000"/>
                </a:solidFill>
              </a:rPr>
              <a:t>Despite this connection, little work has been done in forecasting GHGe in respect to industry turnover.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Forecasting GHGe, especially carbon dioxide, has been done but is generally focused on one industry, or part of one industry [2].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Data pertaining to sector turnover is limited, and very little work has been done in forecasting this.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>
                <a:solidFill>
                  <a:srgbClr val="FF0000"/>
                </a:solidFill>
              </a:rPr>
              <a:t>To identify long term trends for industries going into the future, identifying key ‘target’ industries that are exhibiting high GHGe/£, or high </a:t>
            </a:r>
            <a:r>
              <a:rPr lang="en-GB" sz="1470" i="1" dirty="0">
                <a:solidFill>
                  <a:srgbClr val="FF0000"/>
                </a:solidFill>
              </a:rPr>
              <a:t>growth</a:t>
            </a:r>
            <a:r>
              <a:rPr lang="en-GB" sz="1470" dirty="0">
                <a:solidFill>
                  <a:srgbClr val="FF0000"/>
                </a:solidFill>
              </a:rPr>
              <a:t> of GHGe/£, time-series analysis should be used to predict future trends.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GB" sz="147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/>
              <a:t>Little is done regarding best-practices for predicting either factor, although general best-practices are well documented [3], especially considering how to factor in the limited industry turnover rates.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GB" sz="1470" dirty="0">
                <a:solidFill>
                  <a:srgbClr val="FF0000"/>
                </a:solidFill>
              </a:rPr>
              <a:t>As data sets improve and interest in the subject is increased, a developed methodology should be provided for people wishing to enter the field.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1234230-E15C-21DB-B0E1-35A362C024AC}"/>
              </a:ext>
            </a:extLst>
          </p:cNvPr>
          <p:cNvGrpSpPr/>
          <p:nvPr/>
        </p:nvGrpSpPr>
        <p:grpSpPr>
          <a:xfrm>
            <a:off x="287125" y="3675536"/>
            <a:ext cx="3386254" cy="1573826"/>
            <a:chOff x="287125" y="3675536"/>
            <a:chExt cx="3386254" cy="157382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B77848CF-204B-3799-59B1-25D091A0F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36498" y="3675536"/>
              <a:ext cx="1133475" cy="1266825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B16BB448-5F55-2B89-3D1A-9C3B38C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7656" y="4254626"/>
              <a:ext cx="568800" cy="635718"/>
            </a:xfrm>
            <a:prstGeom prst="rect">
              <a:avLst/>
            </a:prstGeom>
          </p:spPr>
        </p:pic>
        <p:sp>
          <p:nvSpPr>
            <p:cNvPr id="158" name="Arrow: Circular 157">
              <a:extLst>
                <a:ext uri="{FF2B5EF4-FFF2-40B4-BE49-F238E27FC236}">
                  <a16:creationId xmlns:a16="http://schemas.microsoft.com/office/drawing/2014/main" id="{008FC2C9-32C4-08EC-E394-E6B0D3BDAAAC}"/>
                </a:ext>
              </a:extLst>
            </p:cNvPr>
            <p:cNvSpPr/>
            <p:nvPr/>
          </p:nvSpPr>
          <p:spPr>
            <a:xfrm>
              <a:off x="1134176" y="3983180"/>
              <a:ext cx="1276215" cy="742950"/>
            </a:xfrm>
            <a:prstGeom prst="circularArrow">
              <a:avLst>
                <a:gd name="adj1" fmla="val 10676"/>
                <a:gd name="adj2" fmla="val 1043017"/>
                <a:gd name="adj3" fmla="val 20362376"/>
                <a:gd name="adj4" fmla="val 11143119"/>
                <a:gd name="adj5" fmla="val 15995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9" name="Arrow: Circular 158">
              <a:extLst>
                <a:ext uri="{FF2B5EF4-FFF2-40B4-BE49-F238E27FC236}">
                  <a16:creationId xmlns:a16="http://schemas.microsoft.com/office/drawing/2014/main" id="{B9D9DC4A-9CF2-92E5-535C-C30F336EE2B0}"/>
                </a:ext>
              </a:extLst>
            </p:cNvPr>
            <p:cNvSpPr/>
            <p:nvPr/>
          </p:nvSpPr>
          <p:spPr>
            <a:xfrm flipV="1">
              <a:off x="1134176" y="4506412"/>
              <a:ext cx="1276215" cy="742950"/>
            </a:xfrm>
            <a:prstGeom prst="circularArrow">
              <a:avLst>
                <a:gd name="adj1" fmla="val 10676"/>
                <a:gd name="adj2" fmla="val 1043017"/>
                <a:gd name="adj3" fmla="val 20362376"/>
                <a:gd name="adj4" fmla="val 11143119"/>
                <a:gd name="adj5" fmla="val 15995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6BAB67A-D238-8A5F-7A2F-851EBB561489}"/>
                </a:ext>
              </a:extLst>
            </p:cNvPr>
            <p:cNvSpPr/>
            <p:nvPr/>
          </p:nvSpPr>
          <p:spPr>
            <a:xfrm>
              <a:off x="287125" y="3772913"/>
              <a:ext cx="1313317" cy="454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  <a:latin typeface="+mj-lt"/>
                </a:rPr>
                <a:t>Doubled income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8CBFDED-5D68-CCDE-50A9-CB7B2ED710CE}"/>
                </a:ext>
              </a:extLst>
            </p:cNvPr>
            <p:cNvSpPr/>
            <p:nvPr/>
          </p:nvSpPr>
          <p:spPr>
            <a:xfrm>
              <a:off x="2219399" y="4794577"/>
              <a:ext cx="1453980" cy="454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  <a:latin typeface="+mj-lt"/>
                </a:rPr>
                <a:t>Same relative GHGe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33F2161-14A7-DAA5-F040-A7A3BA380756}"/>
              </a:ext>
            </a:extLst>
          </p:cNvPr>
          <p:cNvGrpSpPr/>
          <p:nvPr/>
        </p:nvGrpSpPr>
        <p:grpSpPr>
          <a:xfrm>
            <a:off x="3775467" y="3849214"/>
            <a:ext cx="1802020" cy="1093147"/>
            <a:chOff x="4233660" y="3797727"/>
            <a:chExt cx="1802020" cy="1093147"/>
          </a:xfrm>
        </p:grpSpPr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A821C309-827D-8D31-B72D-2BCFCE98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66880" y="4255156"/>
              <a:ext cx="568800" cy="635718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43366DEA-D1C6-CB86-E610-F7207EED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33660" y="3928770"/>
              <a:ext cx="615684" cy="961574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60CFBD62-2272-5F11-40F3-C55A0244B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1821" y="4405107"/>
              <a:ext cx="666506" cy="245059"/>
            </a:xfrm>
            <a:prstGeom prst="rect">
              <a:avLst/>
            </a:prstGeom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4A7675C-7F16-CF36-5BEF-6A1076DB471D}"/>
                </a:ext>
              </a:extLst>
            </p:cNvPr>
            <p:cNvSpPr/>
            <p:nvPr/>
          </p:nvSpPr>
          <p:spPr>
            <a:xfrm>
              <a:off x="4577596" y="3797727"/>
              <a:ext cx="1453980" cy="454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  <a:latin typeface="+mj-lt"/>
                </a:rPr>
                <a:t>Increased relative GHGe disguised under shrinking turnover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1AB9BE-B883-AAF7-A3C0-BEFC3879D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271" r="-1"/>
          <a:stretch/>
        </p:blipFill>
        <p:spPr>
          <a:xfrm>
            <a:off x="463260" y="6785547"/>
            <a:ext cx="1276215" cy="13670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F4BB08-3637-925E-88CC-0A190C9426DB}"/>
              </a:ext>
            </a:extLst>
          </p:cNvPr>
          <p:cNvSpPr/>
          <p:nvPr/>
        </p:nvSpPr>
        <p:spPr>
          <a:xfrm>
            <a:off x="1379839" y="7461585"/>
            <a:ext cx="1313317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050" dirty="0">
                <a:solidFill>
                  <a:srgbClr val="FF0000"/>
                </a:solidFill>
                <a:latin typeface="+mj-lt"/>
              </a:rPr>
              <a:t>Easy to monitor/prevent growth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AC61F5-12C0-0C44-3A44-9AE148E346F4}"/>
              </a:ext>
            </a:extLst>
          </p:cNvPr>
          <p:cNvSpPr/>
          <p:nvPr/>
        </p:nvSpPr>
        <p:spPr>
          <a:xfrm>
            <a:off x="1405006" y="7815984"/>
            <a:ext cx="359636" cy="359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DE35BE-B0F2-9DBB-1BB1-4414BCD4F0AE}"/>
              </a:ext>
            </a:extLst>
          </p:cNvPr>
          <p:cNvSpPr/>
          <p:nvPr/>
        </p:nvSpPr>
        <p:spPr>
          <a:xfrm>
            <a:off x="1220592" y="6938353"/>
            <a:ext cx="1631810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050" dirty="0">
                <a:solidFill>
                  <a:schemeClr val="accent1"/>
                </a:solidFill>
                <a:latin typeface="+mj-lt"/>
              </a:rPr>
              <a:t>‘Problem’ industry</a:t>
            </a:r>
            <a:br>
              <a:rPr lang="en-GB" sz="1050" dirty="0">
                <a:solidFill>
                  <a:schemeClr val="accent1"/>
                </a:solidFill>
                <a:latin typeface="+mj-lt"/>
              </a:rPr>
            </a:br>
            <a:r>
              <a:rPr lang="en-GB" sz="1050" dirty="0">
                <a:solidFill>
                  <a:schemeClr val="accent1"/>
                </a:solidFill>
                <a:latin typeface="+mj-lt"/>
              </a:rPr>
              <a:t>Actions should be taken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1EE3-22D1-0612-93BE-B3A33A439FAB}"/>
              </a:ext>
            </a:extLst>
          </p:cNvPr>
          <p:cNvSpPr/>
          <p:nvPr/>
        </p:nvSpPr>
        <p:spPr>
          <a:xfrm>
            <a:off x="2718323" y="6987990"/>
            <a:ext cx="1914573" cy="9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GB" sz="1000" dirty="0">
                <a:solidFill>
                  <a:schemeClr val="accent6"/>
                </a:solidFill>
                <a:latin typeface="+mj-lt"/>
              </a:rPr>
              <a:t>‘Improving industries’:</a:t>
            </a:r>
          </a:p>
          <a:p>
            <a:pPr algn="ctr"/>
            <a:r>
              <a:rPr lang="en-GB" sz="1000" dirty="0">
                <a:solidFill>
                  <a:schemeClr val="accent6"/>
                </a:solidFill>
                <a:latin typeface="+mj-lt"/>
              </a:rPr>
              <a:t>Electricity generally has less GHGe due to the declining use of coal and oil, whilst its turnover is generally increasing.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A16D0-76B7-A865-7871-D3FCF2F90FFA}"/>
              </a:ext>
            </a:extLst>
          </p:cNvPr>
          <p:cNvSpPr/>
          <p:nvPr/>
        </p:nvSpPr>
        <p:spPr>
          <a:xfrm>
            <a:off x="4460912" y="6842503"/>
            <a:ext cx="1914574" cy="110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GB" sz="1000" dirty="0">
                <a:solidFill>
                  <a:schemeClr val="accent2"/>
                </a:solidFill>
                <a:latin typeface="+mj-lt"/>
              </a:rPr>
              <a:t>‘Declining or stagnant industries’:</a:t>
            </a:r>
          </a:p>
          <a:p>
            <a:pPr algn="ctr"/>
            <a:r>
              <a:rPr lang="en-GB" sz="1000" dirty="0">
                <a:solidFill>
                  <a:schemeClr val="accent2"/>
                </a:solidFill>
                <a:latin typeface="+mj-lt"/>
              </a:rPr>
              <a:t>Transport and storage has relatively consistent growth in both GHGe and turnover.</a:t>
            </a:r>
          </a:p>
          <a:p>
            <a:pPr algn="ctr"/>
            <a:r>
              <a:rPr lang="en-GB" sz="1000" i="1" dirty="0">
                <a:solidFill>
                  <a:schemeClr val="accent6"/>
                </a:solidFill>
                <a:latin typeface="+mj-lt"/>
              </a:rPr>
              <a:t>Industries are generally all improving, </a:t>
            </a:r>
            <a:r>
              <a:rPr lang="en-GB" sz="1000" i="1" dirty="0">
                <a:solidFill>
                  <a:schemeClr val="accent2"/>
                </a:solidFill>
                <a:latin typeface="+mj-lt"/>
              </a:rPr>
              <a:t>some just improve more.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A6D48F-CB3A-454C-C212-A95EC38FF6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5747" y="5202425"/>
            <a:ext cx="2695202" cy="1139313"/>
          </a:xfrm>
          <a:prstGeom prst="rect">
            <a:avLst/>
          </a:prstGeom>
        </p:spPr>
      </p:pic>
      <p:pic>
        <p:nvPicPr>
          <p:cNvPr id="28" name="Picture 27" descr="A graph showing the growth of water supply&#10;&#10;Description automatically generated">
            <a:extLst>
              <a:ext uri="{FF2B5EF4-FFF2-40B4-BE49-F238E27FC236}">
                <a16:creationId xmlns:a16="http://schemas.microsoft.com/office/drawing/2014/main" id="{085BB52A-7038-F91A-0BF5-D753C9948B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61" y="5104761"/>
            <a:ext cx="1650567" cy="12379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032D7D-89F5-23AE-E985-0B6D74ACB704}"/>
              </a:ext>
            </a:extLst>
          </p:cNvPr>
          <p:cNvSpPr/>
          <p:nvPr/>
        </p:nvSpPr>
        <p:spPr>
          <a:xfrm>
            <a:off x="10344193" y="5770594"/>
            <a:ext cx="2100608" cy="45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From Office of National Statistics (</a:t>
            </a:r>
            <a:r>
              <a:rPr lang="en-GB" sz="600" dirty="0">
                <a:solidFill>
                  <a:schemeClr val="tx1"/>
                </a:solidFill>
                <a:latin typeface="+mj-lt"/>
                <a:hlinkClick r:id="rId20"/>
              </a:rPr>
              <a:t>https://www.ons.gov.uk/economy/grossdomesticproductgdp/timeseries/ybha/qna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FA0FB4D0-1502-6086-E0D3-80DD1D3AA890}"/>
              </a:ext>
            </a:extLst>
          </p:cNvPr>
          <p:cNvSpPr/>
          <p:nvPr/>
        </p:nvSpPr>
        <p:spPr>
          <a:xfrm>
            <a:off x="8625398" y="5436523"/>
            <a:ext cx="668141" cy="668141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941</TotalTime>
  <Words>870</Words>
  <Application>Microsoft Office PowerPoint</Application>
  <PresentationFormat>A3 Paper (297x420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Kurtis</dc:creator>
  <cp:lastModifiedBy>Jackson, Kurtis</cp:lastModifiedBy>
  <cp:revision>1</cp:revision>
  <dcterms:created xsi:type="dcterms:W3CDTF">2023-12-13T10:19:50Z</dcterms:created>
  <dcterms:modified xsi:type="dcterms:W3CDTF">2024-01-16T15:00:45Z</dcterms:modified>
</cp:coreProperties>
</file>