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F3FF-BB46-4010-9852-E29C10533451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64D5-D5A1-44C8-A9ED-8653A2D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4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B77C-B466-4055-ACD3-4A9F50D8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1B4F-D17B-4EDC-8500-3058D561B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ED5A-A566-43D8-96F3-617F5716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D842-87CF-4B2A-87E0-42AA2A36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B03B-239F-4BC8-98ED-AA6A7C58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94EA-274A-4BE7-A902-A6C2BB21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10E9D-638B-4668-90F7-F77F1A32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17A5-A02F-4B9D-9105-82778E1E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55ED-1567-45DC-933F-E106DFE1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B265-82BE-42F4-8957-E50C76C0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EB5E6-C98E-4915-A7F2-74486EB14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0E85-1174-4E71-92CF-B8B7842E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68C1-13F5-4908-BF81-5B3C9CB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C680-DB60-4FB3-9408-9EDCAD27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15CE-D884-4194-A3EB-C137127C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F5BE-10E5-4465-BDB7-C5CED71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5CE-7EB8-43D6-8EBF-524E43DC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4A02F-ACFD-4277-9A3E-CD40ECC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8D37-24E8-4B3C-A924-B45FE6BF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A8B3-F62C-41BC-819D-51A33C75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01D3-6753-47A5-94E2-2BE508CD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5442-B9A8-403A-8844-32453CD2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0470-600B-45F6-B770-005065D0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38DE-FE20-465C-8328-5EC231BB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5033-033E-4903-8D71-4D1DB98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FE55-52BE-4754-A048-9624857A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9EAC-C34F-4967-859D-2DDE16635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F25F4-C4D4-497B-AF20-A2E050A0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85877-FB1D-46D1-AD4E-960BAAB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9939-6993-42ED-89D8-4977EDD1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A45B-E635-4F57-A9DB-A702933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046-1C1D-4E17-863E-24663B7A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889-CAEB-4A62-B784-948DF319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3D43-5F15-4CEB-9F46-12101F2F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7B706-3254-4512-910B-BF1DA1520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CDB11-85BB-4F95-94C1-9D643FB3B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BB9E-EE95-47EF-94E4-F203D30E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301F-7729-4A7C-8343-B683ED9A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6C64A-2F25-4E9D-8E4C-4E1081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E98B-A329-4F43-AAED-C48A4796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D7596-D686-4099-8738-08B1D266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E0F3-E8D6-448F-A3E9-448E2678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5E6AC-B445-49D7-A464-62A8F767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BD5E6-1410-4636-A0AC-DE00687E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0AB03-71FB-4821-BB16-C2CA5C73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96CA-D8CE-4812-8647-9E4E0D1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A665-B3FB-4F1E-8EE9-7499822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5EBC-BCE9-49B9-8696-FD66FB24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CBC2-6A02-4007-8CA1-3C37BC33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765D-CBC2-4085-90CE-7020B59D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DC30-5562-4CFE-A89A-57AE1A1D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A93B-68DC-463D-8217-967CE14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BF0F-C2F0-41CE-BF20-19E4126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CBBB-E15C-47AB-83F9-6D0ACA29C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B8E2E-B449-4658-A9F3-A725CA7E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010C-355A-46D4-AA66-D5A4574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1AEC-FE74-42A6-A2FE-AED2E900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B175C-39F6-42FF-BD70-C4B61B4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279AA-4BF1-452D-AF18-F267E207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58B5-AC86-40CC-B662-134BBCF8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EA63-0D6A-4C80-98A4-AB80E166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FE37-C432-4341-AD1E-1D7CBE5E960E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47C8-5383-4BAB-9A4B-C8A33914B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5A68-C445-4B89-88E6-0AE8194E5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BBA9-91CF-4EBA-AB33-AEE2CE4F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3759A0-EDA8-4F30-944B-66A65AE07646}"/>
              </a:ext>
            </a:extLst>
          </p:cNvPr>
          <p:cNvSpPr txBox="1"/>
          <p:nvPr/>
        </p:nvSpPr>
        <p:spPr>
          <a:xfrm>
            <a:off x="2876632" y="1287224"/>
            <a:ext cx="584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Pantry2Table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009DC-A450-40A6-BC81-5864E4612DDF}"/>
              </a:ext>
            </a:extLst>
          </p:cNvPr>
          <p:cNvSpPr txBox="1"/>
          <p:nvPr/>
        </p:nvSpPr>
        <p:spPr>
          <a:xfrm>
            <a:off x="3249456" y="2550902"/>
            <a:ext cx="53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Recipes…no matter what’s in your Pantry.</a:t>
            </a:r>
          </a:p>
        </p:txBody>
      </p:sp>
    </p:spTree>
    <p:extLst>
      <p:ext uri="{BB962C8B-B14F-4D97-AF65-F5344CB8AC3E}">
        <p14:creationId xmlns:p14="http://schemas.microsoft.com/office/powerpoint/2010/main" val="65960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wanted to create a React Application which would allow authenticated users access to a recipe search API based upon user-entered ingredients.</a:t>
            </a:r>
          </a:p>
          <a:p>
            <a:r>
              <a:rPr lang="en-US" dirty="0">
                <a:solidFill>
                  <a:schemeClr val="bg1"/>
                </a:solidFill>
              </a:rPr>
              <a:t>As you heard in the elevator pitch, both the budget conscious and the foodie explorer could have endless use of this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13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React</a:t>
            </a:r>
          </a:p>
          <a:p>
            <a:r>
              <a:rPr lang="en-US" dirty="0">
                <a:solidFill>
                  <a:schemeClr val="bg1"/>
                </a:solidFill>
              </a:rPr>
              <a:t>Material-UI</a:t>
            </a:r>
          </a:p>
          <a:p>
            <a:r>
              <a:rPr lang="en-US" dirty="0">
                <a:solidFill>
                  <a:schemeClr val="bg1"/>
                </a:solidFill>
              </a:rPr>
              <a:t>Type.js</a:t>
            </a:r>
          </a:p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  <a:p>
            <a:r>
              <a:rPr lang="en-US" dirty="0">
                <a:solidFill>
                  <a:schemeClr val="bg1"/>
                </a:solidFill>
              </a:rPr>
              <a:t>Mongoose</a:t>
            </a:r>
          </a:p>
          <a:p>
            <a:r>
              <a:rPr lang="en-US" dirty="0">
                <a:solidFill>
                  <a:schemeClr val="bg1"/>
                </a:solidFill>
              </a:rPr>
              <a:t>Express</a:t>
            </a:r>
          </a:p>
          <a:p>
            <a:r>
              <a:rPr lang="en-US" dirty="0" err="1">
                <a:solidFill>
                  <a:schemeClr val="bg1"/>
                </a:solidFill>
              </a:rPr>
              <a:t>Spoonacular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2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Kurtis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Front-End Extraordinaire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Designed and Built the Front-End interfaces</a:t>
            </a:r>
          </a:p>
          <a:p>
            <a:r>
              <a:rPr lang="en-US" dirty="0">
                <a:solidFill>
                  <a:schemeClr val="bg1"/>
                </a:solidFill>
              </a:rPr>
              <a:t>Stephen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Middle-Man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Merged Front-End with Back-End</a:t>
            </a:r>
          </a:p>
          <a:p>
            <a:r>
              <a:rPr lang="en-US" dirty="0">
                <a:solidFill>
                  <a:schemeClr val="bg1"/>
                </a:solidFill>
              </a:rPr>
              <a:t>Ryan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Bringing up the Rear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Built Models, Routes, and Express server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4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Authentication with Mongo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 during our coursework used MySQL Authentication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organization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built the React App first and then tried bolt-on the back-end after the fact.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caused some major issues…thanks Jared for helping us re-organize.</a:t>
            </a:r>
          </a:p>
          <a:p>
            <a:r>
              <a:rPr lang="en-US" dirty="0">
                <a:solidFill>
                  <a:schemeClr val="bg1"/>
                </a:solidFill>
              </a:rPr>
              <a:t>Huge dreams breeds huge scope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While we’ve learned so much during the bootcamp, we realized we still need to focus on ensuring the basic functionality works more than anything else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3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a working application!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 hope….</a:t>
            </a:r>
          </a:p>
          <a:p>
            <a:r>
              <a:rPr lang="en-US" dirty="0">
                <a:solidFill>
                  <a:schemeClr val="bg1"/>
                </a:solidFill>
              </a:rPr>
              <a:t>We worked very well together, even when time became short or unforeseen issues popped up</a:t>
            </a:r>
          </a:p>
          <a:p>
            <a:r>
              <a:rPr lang="en-US" dirty="0">
                <a:solidFill>
                  <a:schemeClr val="bg1"/>
                </a:solidFill>
              </a:rPr>
              <a:t>We learned some great new strategies using React and other technologies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2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B2-C01D-46E7-A3FF-018A4B75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B43-C77B-4FD9-ACFE-0A0EA4C9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ingredients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a user adds ingredients to their online pantry, the user should be able to find recipes without having to search for them over and over again</a:t>
            </a:r>
          </a:p>
          <a:p>
            <a:r>
              <a:rPr lang="en-US" dirty="0">
                <a:solidFill>
                  <a:schemeClr val="bg1"/>
                </a:solidFill>
              </a:rPr>
              <a:t>Stored recipes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Favorite Recipes should be saved for future recall</a:t>
            </a:r>
          </a:p>
          <a:p>
            <a:r>
              <a:rPr lang="en-US" dirty="0">
                <a:solidFill>
                  <a:schemeClr val="bg1"/>
                </a:solidFill>
              </a:rPr>
              <a:t>There is a ton of more information available in the </a:t>
            </a:r>
            <a:r>
              <a:rPr lang="en-US" dirty="0" err="1">
                <a:solidFill>
                  <a:schemeClr val="bg1"/>
                </a:solidFill>
              </a:rPr>
              <a:t>Spoonacular</a:t>
            </a:r>
            <a:r>
              <a:rPr lang="en-US" dirty="0">
                <a:solidFill>
                  <a:schemeClr val="bg1"/>
                </a:solidFill>
              </a:rPr>
              <a:t> API which we’re not using quite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5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270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Goal</vt:lpstr>
      <vt:lpstr>Technologies</vt:lpstr>
      <vt:lpstr>Dev Roles</vt:lpstr>
      <vt:lpstr>Challenges</vt:lpstr>
      <vt:lpstr>Successes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8</cp:revision>
  <dcterms:created xsi:type="dcterms:W3CDTF">2021-07-19T23:46:42Z</dcterms:created>
  <dcterms:modified xsi:type="dcterms:W3CDTF">2021-07-25T20:41:52Z</dcterms:modified>
</cp:coreProperties>
</file>