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15"/>
  </p:notesMasterIdLst>
  <p:sldIdLst>
    <p:sldId id="272" r:id="rId2"/>
    <p:sldId id="257" r:id="rId3"/>
    <p:sldId id="258" r:id="rId4"/>
    <p:sldId id="259" r:id="rId5"/>
    <p:sldId id="261" r:id="rId6"/>
    <p:sldId id="262" r:id="rId7"/>
    <p:sldId id="269" r:id="rId8"/>
    <p:sldId id="267" r:id="rId9"/>
    <p:sldId id="268" r:id="rId10"/>
    <p:sldId id="270" r:id="rId11"/>
    <p:sldId id="264" r:id="rId12"/>
    <p:sldId id="260" r:id="rId13"/>
    <p:sldId id="271" r:id="rId14"/>
  </p:sldIdLst>
  <p:sldSz cx="9144000" cy="5143500" type="screen16x9"/>
  <p:notesSz cx="6858000" cy="9144000"/>
  <p:embeddedFontLst>
    <p:embeddedFont>
      <p:font typeface="Space Grotesk" panose="020B0604020202020204" charset="0"/>
      <p:regular r:id="rId16"/>
      <p:bold r:id="rId17"/>
    </p:embeddedFont>
    <p:embeddedFont>
      <p:font typeface="Space Grotesk SemiBold" panose="020B0604020202020204" charset="0"/>
      <p:regular r:id="rId18"/>
      <p:bold r:id="rId19"/>
    </p:embeddedFont>
    <p:embeddedFont>
      <p:font typeface="Space Mon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rtis nfa" userId="248e0ebecfa078a5" providerId="LiveId" clId="{ED098C64-01E6-4E48-AD6D-B13FDB337D78}"/>
    <pc:docChg chg="undo redo custSel addSld delSld modSld sldOrd delMainMaster">
      <pc:chgData name="kurtis nfa" userId="248e0ebecfa078a5" providerId="LiveId" clId="{ED098C64-01E6-4E48-AD6D-B13FDB337D78}" dt="2024-10-11T15:08:20.528" v="5990" actId="700"/>
      <pc:docMkLst>
        <pc:docMk/>
      </pc:docMkLst>
      <pc:sldChg chg="del">
        <pc:chgData name="kurtis nfa" userId="248e0ebecfa078a5" providerId="LiveId" clId="{ED098C64-01E6-4E48-AD6D-B13FDB337D78}" dt="2024-10-08T20:33:52.540" v="0" actId="2696"/>
        <pc:sldMkLst>
          <pc:docMk/>
          <pc:sldMk cId="0" sldId="256"/>
        </pc:sldMkLst>
      </pc:sldChg>
      <pc:sldChg chg="addSp modSp mod modTransition modAnim">
        <pc:chgData name="kurtis nfa" userId="248e0ebecfa078a5" providerId="LiveId" clId="{ED098C64-01E6-4E48-AD6D-B13FDB337D78}" dt="2024-10-10T20:08:49.909" v="5853"/>
        <pc:sldMkLst>
          <pc:docMk/>
          <pc:sldMk cId="0" sldId="257"/>
        </pc:sldMkLst>
        <pc:spChg chg="mod">
          <ac:chgData name="kurtis nfa" userId="248e0ebecfa078a5" providerId="LiveId" clId="{ED098C64-01E6-4E48-AD6D-B13FDB337D78}" dt="2024-10-10T19:45:32.062" v="5293" actId="115"/>
          <ac:spMkLst>
            <pc:docMk/>
            <pc:sldMk cId="0" sldId="257"/>
            <ac:spMk id="650" creationId="{00000000-0000-0000-0000-000000000000}"/>
          </ac:spMkLst>
        </pc:spChg>
        <pc:spChg chg="mod">
          <ac:chgData name="kurtis nfa" userId="248e0ebecfa078a5" providerId="LiveId" clId="{ED098C64-01E6-4E48-AD6D-B13FDB337D78}" dt="2024-10-08T20:42:50.214" v="78" actId="14100"/>
          <ac:spMkLst>
            <pc:docMk/>
            <pc:sldMk cId="0" sldId="257"/>
            <ac:spMk id="651" creationId="{00000000-0000-0000-0000-000000000000}"/>
          </ac:spMkLst>
        </pc:spChg>
        <pc:spChg chg="mod">
          <ac:chgData name="kurtis nfa" userId="248e0ebecfa078a5" providerId="LiveId" clId="{ED098C64-01E6-4E48-AD6D-B13FDB337D78}" dt="2024-10-10T19:45:36.327" v="5294" actId="115"/>
          <ac:spMkLst>
            <pc:docMk/>
            <pc:sldMk cId="0" sldId="257"/>
            <ac:spMk id="652" creationId="{00000000-0000-0000-0000-000000000000}"/>
          </ac:spMkLst>
        </pc:spChg>
        <pc:picChg chg="add mod">
          <ac:chgData name="kurtis nfa" userId="248e0ebecfa078a5" providerId="LiveId" clId="{ED098C64-01E6-4E48-AD6D-B13FDB337D78}" dt="2024-10-08T20:43:31.812" v="161" actId="1038"/>
          <ac:picMkLst>
            <pc:docMk/>
            <pc:sldMk cId="0" sldId="257"/>
            <ac:picMk id="3" creationId="{6ECFA61D-F0E7-2459-B00F-32FD936B66C0}"/>
          </ac:picMkLst>
        </pc:picChg>
      </pc:sldChg>
      <pc:sldChg chg="modSp mod modTransition modAnim">
        <pc:chgData name="kurtis nfa" userId="248e0ebecfa078a5" providerId="LiveId" clId="{ED098C64-01E6-4E48-AD6D-B13FDB337D78}" dt="2024-10-10T20:27:01.634" v="5980" actId="20577"/>
        <pc:sldMkLst>
          <pc:docMk/>
          <pc:sldMk cId="0" sldId="258"/>
        </pc:sldMkLst>
        <pc:spChg chg="mod">
          <ac:chgData name="kurtis nfa" userId="248e0ebecfa078a5" providerId="LiveId" clId="{ED098C64-01E6-4E48-AD6D-B13FDB337D78}" dt="2024-10-10T19:45:50.902" v="5296" actId="115"/>
          <ac:spMkLst>
            <pc:docMk/>
            <pc:sldMk cId="0" sldId="258"/>
            <ac:spMk id="657" creationId="{00000000-0000-0000-0000-000000000000}"/>
          </ac:spMkLst>
        </pc:spChg>
        <pc:spChg chg="mod">
          <ac:chgData name="kurtis nfa" userId="248e0ebecfa078a5" providerId="LiveId" clId="{ED098C64-01E6-4E48-AD6D-B13FDB337D78}" dt="2024-10-10T20:27:01.634" v="5980" actId="20577"/>
          <ac:spMkLst>
            <pc:docMk/>
            <pc:sldMk cId="0" sldId="258"/>
            <ac:spMk id="658" creationId="{00000000-0000-0000-0000-000000000000}"/>
          </ac:spMkLst>
        </pc:spChg>
        <pc:spChg chg="mod">
          <ac:chgData name="kurtis nfa" userId="248e0ebecfa078a5" providerId="LiveId" clId="{ED098C64-01E6-4E48-AD6D-B13FDB337D78}" dt="2024-10-10T19:46:57.912" v="5309" actId="115"/>
          <ac:spMkLst>
            <pc:docMk/>
            <pc:sldMk cId="0" sldId="258"/>
            <ac:spMk id="660" creationId="{00000000-0000-0000-0000-000000000000}"/>
          </ac:spMkLst>
        </pc:spChg>
        <pc:spChg chg="mod">
          <ac:chgData name="kurtis nfa" userId="248e0ebecfa078a5" providerId="LiveId" clId="{ED098C64-01E6-4E48-AD6D-B13FDB337D78}" dt="2024-10-10T19:46:14.502" v="5301" actId="115"/>
          <ac:spMkLst>
            <pc:docMk/>
            <pc:sldMk cId="0" sldId="258"/>
            <ac:spMk id="661" creationId="{00000000-0000-0000-0000-000000000000}"/>
          </ac:spMkLst>
        </pc:spChg>
        <pc:spChg chg="mod">
          <ac:chgData name="kurtis nfa" userId="248e0ebecfa078a5" providerId="LiveId" clId="{ED098C64-01E6-4E48-AD6D-B13FDB337D78}" dt="2024-10-10T19:46:18.622" v="5302" actId="115"/>
          <ac:spMkLst>
            <pc:docMk/>
            <pc:sldMk cId="0" sldId="258"/>
            <ac:spMk id="662" creationId="{00000000-0000-0000-0000-000000000000}"/>
          </ac:spMkLst>
        </pc:spChg>
        <pc:spChg chg="mod">
          <ac:chgData name="kurtis nfa" userId="248e0ebecfa078a5" providerId="LiveId" clId="{ED098C64-01E6-4E48-AD6D-B13FDB337D78}" dt="2024-10-10T19:46:23.872" v="5303" actId="115"/>
          <ac:spMkLst>
            <pc:docMk/>
            <pc:sldMk cId="0" sldId="258"/>
            <ac:spMk id="665" creationId="{00000000-0000-0000-0000-000000000000}"/>
          </ac:spMkLst>
        </pc:spChg>
        <pc:spChg chg="mod">
          <ac:chgData name="kurtis nfa" userId="248e0ebecfa078a5" providerId="LiveId" clId="{ED098C64-01E6-4E48-AD6D-B13FDB337D78}" dt="2024-10-10T19:46:28.392" v="5304" actId="115"/>
          <ac:spMkLst>
            <pc:docMk/>
            <pc:sldMk cId="0" sldId="258"/>
            <ac:spMk id="666" creationId="{00000000-0000-0000-0000-000000000000}"/>
          </ac:spMkLst>
        </pc:spChg>
        <pc:spChg chg="mod">
          <ac:chgData name="kurtis nfa" userId="248e0ebecfa078a5" providerId="LiveId" clId="{ED098C64-01E6-4E48-AD6D-B13FDB337D78}" dt="2024-10-10T19:46:58.395" v="5310" actId="115"/>
          <ac:spMkLst>
            <pc:docMk/>
            <pc:sldMk cId="0" sldId="258"/>
            <ac:spMk id="668" creationId="{00000000-0000-0000-0000-000000000000}"/>
          </ac:spMkLst>
        </pc:spChg>
        <pc:spChg chg="mod">
          <ac:chgData name="kurtis nfa" userId="248e0ebecfa078a5" providerId="LiveId" clId="{ED098C64-01E6-4E48-AD6D-B13FDB337D78}" dt="2024-10-10T19:46:34.877" v="5305" actId="115"/>
          <ac:spMkLst>
            <pc:docMk/>
            <pc:sldMk cId="0" sldId="258"/>
            <ac:spMk id="669" creationId="{00000000-0000-0000-0000-000000000000}"/>
          </ac:spMkLst>
        </pc:spChg>
        <pc:spChg chg="mod">
          <ac:chgData name="kurtis nfa" userId="248e0ebecfa078a5" providerId="LiveId" clId="{ED098C64-01E6-4E48-AD6D-B13FDB337D78}" dt="2024-10-10T19:46:39.822" v="5306" actId="115"/>
          <ac:spMkLst>
            <pc:docMk/>
            <pc:sldMk cId="0" sldId="258"/>
            <ac:spMk id="670" creationId="{00000000-0000-0000-0000-000000000000}"/>
          </ac:spMkLst>
        </pc:spChg>
        <pc:spChg chg="mod">
          <ac:chgData name="kurtis nfa" userId="248e0ebecfa078a5" providerId="LiveId" clId="{ED098C64-01E6-4E48-AD6D-B13FDB337D78}" dt="2024-10-10T19:45:42.942" v="5295" actId="115"/>
          <ac:spMkLst>
            <pc:docMk/>
            <pc:sldMk cId="0" sldId="258"/>
            <ac:spMk id="673" creationId="{00000000-0000-0000-0000-000000000000}"/>
          </ac:spMkLst>
        </pc:spChg>
      </pc:sldChg>
      <pc:sldChg chg="addSp delSp modSp mod ord modTransition modAnim">
        <pc:chgData name="kurtis nfa" userId="248e0ebecfa078a5" providerId="LiveId" clId="{ED098C64-01E6-4E48-AD6D-B13FDB337D78}" dt="2024-10-10T20:22:37.686" v="5966"/>
        <pc:sldMkLst>
          <pc:docMk/>
          <pc:sldMk cId="0" sldId="259"/>
        </pc:sldMkLst>
        <pc:spChg chg="add del mod">
          <ac:chgData name="kurtis nfa" userId="248e0ebecfa078a5" providerId="LiveId" clId="{ED098C64-01E6-4E48-AD6D-B13FDB337D78}" dt="2024-10-10T19:36:34.705" v="4912" actId="478"/>
          <ac:spMkLst>
            <pc:docMk/>
            <pc:sldMk cId="0" sldId="259"/>
            <ac:spMk id="3" creationId="{74690F6A-850C-6FB3-8201-99AA254F462F}"/>
          </ac:spMkLst>
        </pc:spChg>
        <pc:spChg chg="add del mod">
          <ac:chgData name="kurtis nfa" userId="248e0ebecfa078a5" providerId="LiveId" clId="{ED098C64-01E6-4E48-AD6D-B13FDB337D78}" dt="2024-10-10T19:38:32.872" v="5023" actId="478"/>
          <ac:spMkLst>
            <pc:docMk/>
            <pc:sldMk cId="0" sldId="259"/>
            <ac:spMk id="6" creationId="{DB201351-8AA0-7E1F-94A2-3513FDE40B1E}"/>
          </ac:spMkLst>
        </pc:spChg>
        <pc:spChg chg="add del mod">
          <ac:chgData name="kurtis nfa" userId="248e0ebecfa078a5" providerId="LiveId" clId="{ED098C64-01E6-4E48-AD6D-B13FDB337D78}" dt="2024-10-10T19:38:29.876" v="5016" actId="478"/>
          <ac:spMkLst>
            <pc:docMk/>
            <pc:sldMk cId="0" sldId="259"/>
            <ac:spMk id="10" creationId="{893EC1F8-9DAA-7C4D-283A-095926596F69}"/>
          </ac:spMkLst>
        </pc:spChg>
        <pc:spChg chg="mod">
          <ac:chgData name="kurtis nfa" userId="248e0ebecfa078a5" providerId="LiveId" clId="{ED098C64-01E6-4E48-AD6D-B13FDB337D78}" dt="2024-10-10T19:47:09.852" v="5313" actId="114"/>
          <ac:spMkLst>
            <pc:docMk/>
            <pc:sldMk cId="0" sldId="259"/>
            <ac:spMk id="680" creationId="{00000000-0000-0000-0000-000000000000}"/>
          </ac:spMkLst>
        </pc:spChg>
        <pc:spChg chg="mod">
          <ac:chgData name="kurtis nfa" userId="248e0ebecfa078a5" providerId="LiveId" clId="{ED098C64-01E6-4E48-AD6D-B13FDB337D78}" dt="2024-10-10T19:36:21.382" v="4910" actId="20577"/>
          <ac:spMkLst>
            <pc:docMk/>
            <pc:sldMk cId="0" sldId="259"/>
            <ac:spMk id="681" creationId="{00000000-0000-0000-0000-000000000000}"/>
          </ac:spMkLst>
        </pc:spChg>
        <pc:picChg chg="add del mod">
          <ac:chgData name="kurtis nfa" userId="248e0ebecfa078a5" providerId="LiveId" clId="{ED098C64-01E6-4E48-AD6D-B13FDB337D78}" dt="2024-10-10T19:38:40.312" v="5036" actId="478"/>
          <ac:picMkLst>
            <pc:docMk/>
            <pc:sldMk cId="0" sldId="259"/>
            <ac:picMk id="4" creationId="{18F0CBC1-CCDA-A9BC-7C85-BDDC37788609}"/>
          </ac:picMkLst>
        </pc:picChg>
        <pc:picChg chg="add del mod">
          <ac:chgData name="kurtis nfa" userId="248e0ebecfa078a5" providerId="LiveId" clId="{ED098C64-01E6-4E48-AD6D-B13FDB337D78}" dt="2024-10-10T19:38:32.332" v="5022" actId="931"/>
          <ac:picMkLst>
            <pc:docMk/>
            <pc:sldMk cId="0" sldId="259"/>
            <ac:picMk id="8" creationId="{27FF3299-ED99-388F-93FC-F0DC3173CB46}"/>
          </ac:picMkLst>
        </pc:picChg>
        <pc:picChg chg="add del mod">
          <ac:chgData name="kurtis nfa" userId="248e0ebecfa078a5" providerId="LiveId" clId="{ED098C64-01E6-4E48-AD6D-B13FDB337D78}" dt="2024-10-10T19:38:36.802" v="5033" actId="1035"/>
          <ac:picMkLst>
            <pc:docMk/>
            <pc:sldMk cId="0" sldId="259"/>
            <ac:picMk id="678" creationId="{00000000-0000-0000-0000-000000000000}"/>
          </ac:picMkLst>
        </pc:picChg>
        <pc:picChg chg="mod">
          <ac:chgData name="kurtis nfa" userId="248e0ebecfa078a5" providerId="LiveId" clId="{ED098C64-01E6-4E48-AD6D-B13FDB337D78}" dt="2024-10-10T19:38:36.324" v="5032" actId="1035"/>
          <ac:picMkLst>
            <pc:docMk/>
            <pc:sldMk cId="0" sldId="259"/>
            <ac:picMk id="679" creationId="{00000000-0000-0000-0000-000000000000}"/>
          </ac:picMkLst>
        </pc:picChg>
      </pc:sldChg>
      <pc:sldChg chg="delSp modSp mod ord modTransition modAnim modNotes">
        <pc:chgData name="kurtis nfa" userId="248e0ebecfa078a5" providerId="LiveId" clId="{ED098C64-01E6-4E48-AD6D-B13FDB337D78}" dt="2024-10-10T20:23:55.574" v="5975"/>
        <pc:sldMkLst>
          <pc:docMk/>
          <pc:sldMk cId="0" sldId="260"/>
        </pc:sldMkLst>
        <pc:spChg chg="del mod">
          <ac:chgData name="kurtis nfa" userId="248e0ebecfa078a5" providerId="LiveId" clId="{ED098C64-01E6-4E48-AD6D-B13FDB337D78}" dt="2024-10-10T20:05:50.396" v="5717" actId="478"/>
          <ac:spMkLst>
            <pc:docMk/>
            <pc:sldMk cId="0" sldId="260"/>
            <ac:spMk id="686" creationId="{00000000-0000-0000-0000-000000000000}"/>
          </ac:spMkLst>
        </pc:spChg>
        <pc:spChg chg="mod">
          <ac:chgData name="kurtis nfa" userId="248e0ebecfa078a5" providerId="LiveId" clId="{ED098C64-01E6-4E48-AD6D-B13FDB337D78}" dt="2024-10-10T20:06:57.402" v="5841" actId="115"/>
          <ac:spMkLst>
            <pc:docMk/>
            <pc:sldMk cId="0" sldId="260"/>
            <ac:spMk id="687" creationId="{00000000-0000-0000-0000-000000000000}"/>
          </ac:spMkLst>
        </pc:spChg>
        <pc:spChg chg="mod">
          <ac:chgData name="kurtis nfa" userId="248e0ebecfa078a5" providerId="LiveId" clId="{ED098C64-01E6-4E48-AD6D-B13FDB337D78}" dt="2024-10-10T20:07:02.320" v="5842" actId="115"/>
          <ac:spMkLst>
            <pc:docMk/>
            <pc:sldMk cId="0" sldId="260"/>
            <ac:spMk id="688" creationId="{00000000-0000-0000-0000-000000000000}"/>
          </ac:spMkLst>
        </pc:spChg>
        <pc:spChg chg="mod">
          <ac:chgData name="kurtis nfa" userId="248e0ebecfa078a5" providerId="LiveId" clId="{ED098C64-01E6-4E48-AD6D-B13FDB337D78}" dt="2024-10-10T20:07:04.498" v="5843" actId="115"/>
          <ac:spMkLst>
            <pc:docMk/>
            <pc:sldMk cId="0" sldId="260"/>
            <ac:spMk id="689" creationId="{00000000-0000-0000-0000-000000000000}"/>
          </ac:spMkLst>
        </pc:spChg>
        <pc:spChg chg="mod">
          <ac:chgData name="kurtis nfa" userId="248e0ebecfa078a5" providerId="LiveId" clId="{ED098C64-01E6-4E48-AD6D-B13FDB337D78}" dt="2024-10-10T20:07:06.956" v="5844" actId="115"/>
          <ac:spMkLst>
            <pc:docMk/>
            <pc:sldMk cId="0" sldId="260"/>
            <ac:spMk id="690" creationId="{00000000-0000-0000-0000-000000000000}"/>
          </ac:spMkLst>
        </pc:spChg>
        <pc:spChg chg="mod">
          <ac:chgData name="kurtis nfa" userId="248e0ebecfa078a5" providerId="LiveId" clId="{ED098C64-01E6-4E48-AD6D-B13FDB337D78}" dt="2024-10-10T20:07:09.148" v="5845" actId="115"/>
          <ac:spMkLst>
            <pc:docMk/>
            <pc:sldMk cId="0" sldId="260"/>
            <ac:spMk id="691" creationId="{00000000-0000-0000-0000-000000000000}"/>
          </ac:spMkLst>
        </pc:spChg>
      </pc:sldChg>
      <pc:sldChg chg="addSp delSp modSp mod modTransition modAnim">
        <pc:chgData name="kurtis nfa" userId="248e0ebecfa078a5" providerId="LiveId" clId="{ED098C64-01E6-4E48-AD6D-B13FDB337D78}" dt="2024-10-10T20:23:01.594" v="5968"/>
        <pc:sldMkLst>
          <pc:docMk/>
          <pc:sldMk cId="0" sldId="261"/>
        </pc:sldMkLst>
        <pc:spChg chg="add del mod">
          <ac:chgData name="kurtis nfa" userId="248e0ebecfa078a5" providerId="LiveId" clId="{ED098C64-01E6-4E48-AD6D-B13FDB337D78}" dt="2024-10-10T16:32:04.546" v="486"/>
          <ac:spMkLst>
            <pc:docMk/>
            <pc:sldMk cId="0" sldId="261"/>
            <ac:spMk id="4" creationId="{437642EF-5AB6-7AD3-22D4-CA7B475C3125}"/>
          </ac:spMkLst>
        </pc:spChg>
        <pc:spChg chg="mod">
          <ac:chgData name="kurtis nfa" userId="248e0ebecfa078a5" providerId="LiveId" clId="{ED098C64-01E6-4E48-AD6D-B13FDB337D78}" dt="2024-10-10T19:45:24.002" v="5292" actId="115"/>
          <ac:spMkLst>
            <pc:docMk/>
            <pc:sldMk cId="0" sldId="261"/>
            <ac:spMk id="696" creationId="{00000000-0000-0000-0000-000000000000}"/>
          </ac:spMkLst>
        </pc:spChg>
        <pc:spChg chg="mod">
          <ac:chgData name="kurtis nfa" userId="248e0ebecfa078a5" providerId="LiveId" clId="{ED098C64-01E6-4E48-AD6D-B13FDB337D78}" dt="2024-10-10T19:48:33.796" v="5323" actId="12"/>
          <ac:spMkLst>
            <pc:docMk/>
            <pc:sldMk cId="0" sldId="261"/>
            <ac:spMk id="697" creationId="{00000000-0000-0000-0000-000000000000}"/>
          </ac:spMkLst>
        </pc:spChg>
        <pc:spChg chg="add del mod">
          <ac:chgData name="kurtis nfa" userId="248e0ebecfa078a5" providerId="LiveId" clId="{ED098C64-01E6-4E48-AD6D-B13FDB337D78}" dt="2024-10-10T19:44:54.342" v="5285" actId="115"/>
          <ac:spMkLst>
            <pc:docMk/>
            <pc:sldMk cId="0" sldId="261"/>
            <ac:spMk id="698" creationId="{00000000-0000-0000-0000-000000000000}"/>
          </ac:spMkLst>
        </pc:spChg>
        <pc:spChg chg="add del mod">
          <ac:chgData name="kurtis nfa" userId="248e0ebecfa078a5" providerId="LiveId" clId="{ED098C64-01E6-4E48-AD6D-B13FDB337D78}" dt="2024-10-10T19:44:58.827" v="5286" actId="115"/>
          <ac:spMkLst>
            <pc:docMk/>
            <pc:sldMk cId="0" sldId="261"/>
            <ac:spMk id="699" creationId="{00000000-0000-0000-0000-000000000000}"/>
          </ac:spMkLst>
        </pc:spChg>
        <pc:spChg chg="add del mod">
          <ac:chgData name="kurtis nfa" userId="248e0ebecfa078a5" providerId="LiveId" clId="{ED098C64-01E6-4E48-AD6D-B13FDB337D78}" dt="2024-10-10T19:45:02.242" v="5287" actId="115"/>
          <ac:spMkLst>
            <pc:docMk/>
            <pc:sldMk cId="0" sldId="261"/>
            <ac:spMk id="700" creationId="{00000000-0000-0000-0000-000000000000}"/>
          </ac:spMkLst>
        </pc:spChg>
        <pc:spChg chg="add del mod">
          <ac:chgData name="kurtis nfa" userId="248e0ebecfa078a5" providerId="LiveId" clId="{ED098C64-01E6-4E48-AD6D-B13FDB337D78}" dt="2024-10-10T19:45:06.144" v="5288" actId="115"/>
          <ac:spMkLst>
            <pc:docMk/>
            <pc:sldMk cId="0" sldId="261"/>
            <ac:spMk id="701" creationId="{00000000-0000-0000-0000-000000000000}"/>
          </ac:spMkLst>
        </pc:spChg>
        <pc:picChg chg="add del mod">
          <ac:chgData name="kurtis nfa" userId="248e0ebecfa078a5" providerId="LiveId" clId="{ED098C64-01E6-4E48-AD6D-B13FDB337D78}" dt="2024-10-10T16:34:23.521" v="573" actId="478"/>
          <ac:picMkLst>
            <pc:docMk/>
            <pc:sldMk cId="0" sldId="261"/>
            <ac:picMk id="3" creationId="{3167DF81-9B6A-EAB0-9A0F-01ADB96E9ACD}"/>
          </ac:picMkLst>
        </pc:picChg>
        <pc:picChg chg="add del mod">
          <ac:chgData name="kurtis nfa" userId="248e0ebecfa078a5" providerId="LiveId" clId="{ED098C64-01E6-4E48-AD6D-B13FDB337D78}" dt="2024-10-10T16:38:32.773" v="581" actId="478"/>
          <ac:picMkLst>
            <pc:docMk/>
            <pc:sldMk cId="0" sldId="261"/>
            <ac:picMk id="6" creationId="{E61C6B36-727E-E488-BE74-2AEDE172E941}"/>
          </ac:picMkLst>
        </pc:picChg>
        <pc:picChg chg="add del mod">
          <ac:chgData name="kurtis nfa" userId="248e0ebecfa078a5" providerId="LiveId" clId="{ED098C64-01E6-4E48-AD6D-B13FDB337D78}" dt="2024-10-10T16:38:32.773" v="581" actId="478"/>
          <ac:picMkLst>
            <pc:docMk/>
            <pc:sldMk cId="0" sldId="261"/>
            <ac:picMk id="8" creationId="{F86F2AA3-6A80-6972-23CB-5701330A5640}"/>
          </ac:picMkLst>
        </pc:picChg>
        <pc:picChg chg="add del mod">
          <ac:chgData name="kurtis nfa" userId="248e0ebecfa078a5" providerId="LiveId" clId="{ED098C64-01E6-4E48-AD6D-B13FDB337D78}" dt="2024-10-10T16:38:32.773" v="581" actId="478"/>
          <ac:picMkLst>
            <pc:docMk/>
            <pc:sldMk cId="0" sldId="261"/>
            <ac:picMk id="10" creationId="{72E43156-17C9-4DAB-1491-890670A09063}"/>
          </ac:picMkLst>
        </pc:picChg>
        <pc:picChg chg="add del mod">
          <ac:chgData name="kurtis nfa" userId="248e0ebecfa078a5" providerId="LiveId" clId="{ED098C64-01E6-4E48-AD6D-B13FDB337D78}" dt="2024-10-10T16:38:32.773" v="581" actId="478"/>
          <ac:picMkLst>
            <pc:docMk/>
            <pc:sldMk cId="0" sldId="261"/>
            <ac:picMk id="12" creationId="{409A6991-D859-B2D9-EC13-EB7B76A3A987}"/>
          </ac:picMkLst>
        </pc:picChg>
        <pc:picChg chg="add del mod">
          <ac:chgData name="kurtis nfa" userId="248e0ebecfa078a5" providerId="LiveId" clId="{ED098C64-01E6-4E48-AD6D-B13FDB337D78}" dt="2024-10-10T16:38:50.293" v="585" actId="478"/>
          <ac:picMkLst>
            <pc:docMk/>
            <pc:sldMk cId="0" sldId="261"/>
            <ac:picMk id="14" creationId="{6349EC92-86CE-F575-D3FB-209AA3F39A83}"/>
          </ac:picMkLst>
        </pc:picChg>
        <pc:picChg chg="add mod">
          <ac:chgData name="kurtis nfa" userId="248e0ebecfa078a5" providerId="LiveId" clId="{ED098C64-01E6-4E48-AD6D-B13FDB337D78}" dt="2024-10-10T16:49:13.402" v="730" actId="1035"/>
          <ac:picMkLst>
            <pc:docMk/>
            <pc:sldMk cId="0" sldId="261"/>
            <ac:picMk id="16" creationId="{1E3F8F8A-606B-113F-E8AF-97BB2B9A95F5}"/>
          </ac:picMkLst>
        </pc:picChg>
        <pc:picChg chg="add mod">
          <ac:chgData name="kurtis nfa" userId="248e0ebecfa078a5" providerId="LiveId" clId="{ED098C64-01E6-4E48-AD6D-B13FDB337D78}" dt="2024-10-10T16:49:20.837" v="735" actId="1035"/>
          <ac:picMkLst>
            <pc:docMk/>
            <pc:sldMk cId="0" sldId="261"/>
            <ac:picMk id="18" creationId="{010035D2-7F0F-EF42-8B10-C4C54B544FE0}"/>
          </ac:picMkLst>
        </pc:picChg>
        <pc:picChg chg="add mod">
          <ac:chgData name="kurtis nfa" userId="248e0ebecfa078a5" providerId="LiveId" clId="{ED098C64-01E6-4E48-AD6D-B13FDB337D78}" dt="2024-10-10T16:49:15.362" v="732" actId="1036"/>
          <ac:picMkLst>
            <pc:docMk/>
            <pc:sldMk cId="0" sldId="261"/>
            <ac:picMk id="20" creationId="{F988BF6D-16CE-4015-6326-11CE4B3E8FFA}"/>
          </ac:picMkLst>
        </pc:picChg>
        <pc:picChg chg="add mod">
          <ac:chgData name="kurtis nfa" userId="248e0ebecfa078a5" providerId="LiveId" clId="{ED098C64-01E6-4E48-AD6D-B13FDB337D78}" dt="2024-10-10T16:48:14.082" v="713" actId="1076"/>
          <ac:picMkLst>
            <pc:docMk/>
            <pc:sldMk cId="0" sldId="261"/>
            <ac:picMk id="22" creationId="{F1B3FCC2-DF6D-BE28-7AA6-55C2F47E35B9}"/>
          </ac:picMkLst>
        </pc:picChg>
      </pc:sldChg>
      <pc:sldChg chg="modSp mod modTransition modAnim">
        <pc:chgData name="kurtis nfa" userId="248e0ebecfa078a5" providerId="LiveId" clId="{ED098C64-01E6-4E48-AD6D-B13FDB337D78}" dt="2024-10-10T20:23:07.685" v="5969"/>
        <pc:sldMkLst>
          <pc:docMk/>
          <pc:sldMk cId="0" sldId="262"/>
        </pc:sldMkLst>
        <pc:spChg chg="mod">
          <ac:chgData name="kurtis nfa" userId="248e0ebecfa078a5" providerId="LiveId" clId="{ED098C64-01E6-4E48-AD6D-B13FDB337D78}" dt="2024-10-10T19:54:20.516" v="5502" actId="1036"/>
          <ac:spMkLst>
            <pc:docMk/>
            <pc:sldMk cId="0" sldId="262"/>
            <ac:spMk id="707" creationId="{00000000-0000-0000-0000-000000000000}"/>
          </ac:spMkLst>
        </pc:spChg>
        <pc:spChg chg="mod">
          <ac:chgData name="kurtis nfa" userId="248e0ebecfa078a5" providerId="LiveId" clId="{ED098C64-01E6-4E48-AD6D-B13FDB337D78}" dt="2024-10-10T19:54:02.505" v="5495" actId="1035"/>
          <ac:spMkLst>
            <pc:docMk/>
            <pc:sldMk cId="0" sldId="262"/>
            <ac:spMk id="708" creationId="{00000000-0000-0000-0000-000000000000}"/>
          </ac:spMkLst>
        </pc:spChg>
        <pc:spChg chg="mod">
          <ac:chgData name="kurtis nfa" userId="248e0ebecfa078a5" providerId="LiveId" clId="{ED098C64-01E6-4E48-AD6D-B13FDB337D78}" dt="2024-10-10T19:49:28.030" v="5355" actId="115"/>
          <ac:spMkLst>
            <pc:docMk/>
            <pc:sldMk cId="0" sldId="262"/>
            <ac:spMk id="709" creationId="{00000000-0000-0000-0000-000000000000}"/>
          </ac:spMkLst>
        </pc:spChg>
        <pc:spChg chg="mod">
          <ac:chgData name="kurtis nfa" userId="248e0ebecfa078a5" providerId="LiveId" clId="{ED098C64-01E6-4E48-AD6D-B13FDB337D78}" dt="2024-10-10T20:04:33.847" v="5699" actId="1038"/>
          <ac:spMkLst>
            <pc:docMk/>
            <pc:sldMk cId="0" sldId="262"/>
            <ac:spMk id="710" creationId="{00000000-0000-0000-0000-000000000000}"/>
          </ac:spMkLst>
        </pc:spChg>
      </pc:sldChg>
      <pc:sldChg chg="addSp delSp modSp del mod">
        <pc:chgData name="kurtis nfa" userId="248e0ebecfa078a5" providerId="LiveId" clId="{ED098C64-01E6-4E48-AD6D-B13FDB337D78}" dt="2024-10-10T17:16:10.601" v="1424" actId="2696"/>
        <pc:sldMkLst>
          <pc:docMk/>
          <pc:sldMk cId="0" sldId="263"/>
        </pc:sldMkLst>
        <pc:spChg chg="add del">
          <ac:chgData name="kurtis nfa" userId="248e0ebecfa078a5" providerId="LiveId" clId="{ED098C64-01E6-4E48-AD6D-B13FDB337D78}" dt="2024-10-10T16:57:43.242" v="975" actId="22"/>
          <ac:spMkLst>
            <pc:docMk/>
            <pc:sldMk cId="0" sldId="263"/>
            <ac:spMk id="3" creationId="{E3CAD03E-CA53-85AC-A67E-CA75594038FC}"/>
          </ac:spMkLst>
        </pc:spChg>
        <pc:spChg chg="mod">
          <ac:chgData name="kurtis nfa" userId="248e0ebecfa078a5" providerId="LiveId" clId="{ED098C64-01E6-4E48-AD6D-B13FDB337D78}" dt="2024-10-10T16:55:51.036" v="967" actId="20577"/>
          <ac:spMkLst>
            <pc:docMk/>
            <pc:sldMk cId="0" sldId="263"/>
            <ac:spMk id="715" creationId="{00000000-0000-0000-0000-000000000000}"/>
          </ac:spMkLst>
        </pc:spChg>
        <pc:spChg chg="mod">
          <ac:chgData name="kurtis nfa" userId="248e0ebecfa078a5" providerId="LiveId" clId="{ED098C64-01E6-4E48-AD6D-B13FDB337D78}" dt="2024-10-10T17:16:01.175" v="1423" actId="20577"/>
          <ac:spMkLst>
            <pc:docMk/>
            <pc:sldMk cId="0" sldId="263"/>
            <ac:spMk id="716" creationId="{00000000-0000-0000-0000-000000000000}"/>
          </ac:spMkLst>
        </pc:spChg>
        <pc:spChg chg="del">
          <ac:chgData name="kurtis nfa" userId="248e0ebecfa078a5" providerId="LiveId" clId="{ED098C64-01E6-4E48-AD6D-B13FDB337D78}" dt="2024-10-10T17:10:25.108" v="1090" actId="478"/>
          <ac:spMkLst>
            <pc:docMk/>
            <pc:sldMk cId="0" sldId="263"/>
            <ac:spMk id="717" creationId="{00000000-0000-0000-0000-000000000000}"/>
          </ac:spMkLst>
        </pc:spChg>
        <pc:spChg chg="del mod">
          <ac:chgData name="kurtis nfa" userId="248e0ebecfa078a5" providerId="LiveId" clId="{ED098C64-01E6-4E48-AD6D-B13FDB337D78}" dt="2024-10-10T17:10:28.357" v="1092" actId="478"/>
          <ac:spMkLst>
            <pc:docMk/>
            <pc:sldMk cId="0" sldId="263"/>
            <ac:spMk id="718" creationId="{00000000-0000-0000-0000-000000000000}"/>
          </ac:spMkLst>
        </pc:spChg>
        <pc:picChg chg="add del mod">
          <ac:chgData name="kurtis nfa" userId="248e0ebecfa078a5" providerId="LiveId" clId="{ED098C64-01E6-4E48-AD6D-B13FDB337D78}" dt="2024-10-10T17:15:57.450" v="1404" actId="478"/>
          <ac:picMkLst>
            <pc:docMk/>
            <pc:sldMk cId="0" sldId="263"/>
            <ac:picMk id="5" creationId="{A79692E3-5AD2-3570-ED73-04FF40F1A946}"/>
          </ac:picMkLst>
        </pc:picChg>
      </pc:sldChg>
      <pc:sldChg chg="addSp delSp add del mod">
        <pc:chgData name="kurtis nfa" userId="248e0ebecfa078a5" providerId="LiveId" clId="{ED098C64-01E6-4E48-AD6D-B13FDB337D78}" dt="2024-10-10T17:18:37.937" v="1479" actId="47"/>
        <pc:sldMkLst>
          <pc:docMk/>
          <pc:sldMk cId="2790790268" sldId="263"/>
        </pc:sldMkLst>
        <pc:picChg chg="add del">
          <ac:chgData name="kurtis nfa" userId="248e0ebecfa078a5" providerId="LiveId" clId="{ED098C64-01E6-4E48-AD6D-B13FDB337D78}" dt="2024-10-10T17:18:34.925" v="1475" actId="478"/>
          <ac:picMkLst>
            <pc:docMk/>
            <pc:sldMk cId="2790790268" sldId="263"/>
            <ac:picMk id="5" creationId="{A79692E3-5AD2-3570-ED73-04FF40F1A946}"/>
          </ac:picMkLst>
        </pc:picChg>
      </pc:sldChg>
      <pc:sldChg chg="addSp delSp modSp mod ord modTransition modAnim">
        <pc:chgData name="kurtis nfa" userId="248e0ebecfa078a5" providerId="LiveId" clId="{ED098C64-01E6-4E48-AD6D-B13FDB337D78}" dt="2024-10-10T20:23:47.852" v="5974"/>
        <pc:sldMkLst>
          <pc:docMk/>
          <pc:sldMk cId="0" sldId="264"/>
        </pc:sldMkLst>
        <pc:spChg chg="add del mod">
          <ac:chgData name="kurtis nfa" userId="248e0ebecfa078a5" providerId="LiveId" clId="{ED098C64-01E6-4E48-AD6D-B13FDB337D78}" dt="2024-10-10T19:06:09.852" v="4560" actId="478"/>
          <ac:spMkLst>
            <pc:docMk/>
            <pc:sldMk cId="0" sldId="264"/>
            <ac:spMk id="3" creationId="{D8B25359-88F1-5F63-4934-DAE1EA189088}"/>
          </ac:spMkLst>
        </pc:spChg>
        <pc:spChg chg="add del mod">
          <ac:chgData name="kurtis nfa" userId="248e0ebecfa078a5" providerId="LiveId" clId="{ED098C64-01E6-4E48-AD6D-B13FDB337D78}" dt="2024-10-10T19:07:28.202" v="4566" actId="931"/>
          <ac:spMkLst>
            <pc:docMk/>
            <pc:sldMk cId="0" sldId="264"/>
            <ac:spMk id="5" creationId="{DCC8AAF0-C5C2-7CEC-35D9-1CC9FF89DCFF}"/>
          </ac:spMkLst>
        </pc:spChg>
        <pc:spChg chg="add del mod">
          <ac:chgData name="kurtis nfa" userId="248e0ebecfa078a5" providerId="LiveId" clId="{ED098C64-01E6-4E48-AD6D-B13FDB337D78}" dt="2024-10-10T19:08:26.281" v="4572" actId="931"/>
          <ac:spMkLst>
            <pc:docMk/>
            <pc:sldMk cId="0" sldId="264"/>
            <ac:spMk id="9" creationId="{2612F123-880D-001E-6362-F941B749699A}"/>
          </ac:spMkLst>
        </pc:spChg>
        <pc:spChg chg="add del mod">
          <ac:chgData name="kurtis nfa" userId="248e0ebecfa078a5" providerId="LiveId" clId="{ED098C64-01E6-4E48-AD6D-B13FDB337D78}" dt="2024-10-10T19:10:09.964" v="4575" actId="931"/>
          <ac:spMkLst>
            <pc:docMk/>
            <pc:sldMk cId="0" sldId="264"/>
            <ac:spMk id="13" creationId="{094EE3B8-B79C-7EDD-A8A4-61BD7FFE24A8}"/>
          </ac:spMkLst>
        </pc:spChg>
        <pc:spChg chg="mod">
          <ac:chgData name="kurtis nfa" userId="248e0ebecfa078a5" providerId="LiveId" clId="{ED098C64-01E6-4E48-AD6D-B13FDB337D78}" dt="2024-10-10T20:02:02.377" v="5677" actId="115"/>
          <ac:spMkLst>
            <pc:docMk/>
            <pc:sldMk cId="0" sldId="264"/>
            <ac:spMk id="726" creationId="{00000000-0000-0000-0000-000000000000}"/>
          </ac:spMkLst>
        </pc:spChg>
        <pc:spChg chg="add del mod">
          <ac:chgData name="kurtis nfa" userId="248e0ebecfa078a5" providerId="LiveId" clId="{ED098C64-01E6-4E48-AD6D-B13FDB337D78}" dt="2024-10-10T20:05:22.248" v="5715" actId="478"/>
          <ac:spMkLst>
            <pc:docMk/>
            <pc:sldMk cId="0" sldId="264"/>
            <ac:spMk id="727" creationId="{00000000-0000-0000-0000-000000000000}"/>
          </ac:spMkLst>
        </pc:spChg>
        <pc:spChg chg="mod">
          <ac:chgData name="kurtis nfa" userId="248e0ebecfa078a5" providerId="LiveId" clId="{ED098C64-01E6-4E48-AD6D-B13FDB337D78}" dt="2024-10-10T19:03:48.979" v="4525" actId="20577"/>
          <ac:spMkLst>
            <pc:docMk/>
            <pc:sldMk cId="0" sldId="264"/>
            <ac:spMk id="731" creationId="{00000000-0000-0000-0000-000000000000}"/>
          </ac:spMkLst>
        </pc:spChg>
        <pc:spChg chg="mod">
          <ac:chgData name="kurtis nfa" userId="248e0ebecfa078a5" providerId="LiveId" clId="{ED098C64-01E6-4E48-AD6D-B13FDB337D78}" dt="2024-10-10T19:04:24.612" v="4536" actId="20577"/>
          <ac:spMkLst>
            <pc:docMk/>
            <pc:sldMk cId="0" sldId="264"/>
            <ac:spMk id="732" creationId="{00000000-0000-0000-0000-000000000000}"/>
          </ac:spMkLst>
        </pc:spChg>
        <pc:spChg chg="mod">
          <ac:chgData name="kurtis nfa" userId="248e0ebecfa078a5" providerId="LiveId" clId="{ED098C64-01E6-4E48-AD6D-B13FDB337D78}" dt="2024-10-10T19:06:21.452" v="4564" actId="20577"/>
          <ac:spMkLst>
            <pc:docMk/>
            <pc:sldMk cId="0" sldId="264"/>
            <ac:spMk id="733" creationId="{00000000-0000-0000-0000-000000000000}"/>
          </ac:spMkLst>
        </pc:spChg>
        <pc:picChg chg="add mod">
          <ac:chgData name="kurtis nfa" userId="248e0ebecfa078a5" providerId="LiveId" clId="{ED098C64-01E6-4E48-AD6D-B13FDB337D78}" dt="2024-10-10T19:07:36.800" v="4570" actId="1038"/>
          <ac:picMkLst>
            <pc:docMk/>
            <pc:sldMk cId="0" sldId="264"/>
            <ac:picMk id="7" creationId="{D1F5EC5E-12AE-6A40-03B4-7AE6D4A6309E}"/>
          </ac:picMkLst>
        </pc:picChg>
        <pc:picChg chg="add mod">
          <ac:chgData name="kurtis nfa" userId="248e0ebecfa078a5" providerId="LiveId" clId="{ED098C64-01E6-4E48-AD6D-B13FDB337D78}" dt="2024-10-10T19:08:31.283" v="4573" actId="14100"/>
          <ac:picMkLst>
            <pc:docMk/>
            <pc:sldMk cId="0" sldId="264"/>
            <ac:picMk id="11" creationId="{95D22EC1-6C94-4EA1-4EE7-4EEAF01F4AC4}"/>
          </ac:picMkLst>
        </pc:picChg>
        <pc:picChg chg="add mod modCrop">
          <ac:chgData name="kurtis nfa" userId="248e0ebecfa078a5" providerId="LiveId" clId="{ED098C64-01E6-4E48-AD6D-B13FDB337D78}" dt="2024-10-10T19:10:26.171" v="4577" actId="18131"/>
          <ac:picMkLst>
            <pc:docMk/>
            <pc:sldMk cId="0" sldId="264"/>
            <ac:picMk id="15" creationId="{40EEE731-4A30-C7F2-D740-57217ED56C19}"/>
          </ac:picMkLst>
        </pc:picChg>
        <pc:picChg chg="del">
          <ac:chgData name="kurtis nfa" userId="248e0ebecfa078a5" providerId="LiveId" clId="{ED098C64-01E6-4E48-AD6D-B13FDB337D78}" dt="2024-10-10T19:07:20.995" v="4565" actId="478"/>
          <ac:picMkLst>
            <pc:docMk/>
            <pc:sldMk cId="0" sldId="264"/>
            <ac:picMk id="723" creationId="{00000000-0000-0000-0000-000000000000}"/>
          </ac:picMkLst>
        </pc:picChg>
        <pc:picChg chg="add del">
          <ac:chgData name="kurtis nfa" userId="248e0ebecfa078a5" providerId="LiveId" clId="{ED098C64-01E6-4E48-AD6D-B13FDB337D78}" dt="2024-10-10T19:08:14.326" v="4571" actId="478"/>
          <ac:picMkLst>
            <pc:docMk/>
            <pc:sldMk cId="0" sldId="264"/>
            <ac:picMk id="724" creationId="{00000000-0000-0000-0000-000000000000}"/>
          </ac:picMkLst>
        </pc:picChg>
        <pc:picChg chg="del">
          <ac:chgData name="kurtis nfa" userId="248e0ebecfa078a5" providerId="LiveId" clId="{ED098C64-01E6-4E48-AD6D-B13FDB337D78}" dt="2024-10-10T19:10:02.817" v="4574" actId="478"/>
          <ac:picMkLst>
            <pc:docMk/>
            <pc:sldMk cId="0" sldId="264"/>
            <ac:picMk id="725" creationId="{00000000-0000-0000-0000-000000000000}"/>
          </ac:picMkLst>
        </pc:picChg>
      </pc:sldChg>
      <pc:sldChg chg="modSp del mod">
        <pc:chgData name="kurtis nfa" userId="248e0ebecfa078a5" providerId="LiveId" clId="{ED098C64-01E6-4E48-AD6D-B13FDB337D78}" dt="2024-10-10T18:59:23.303" v="4326" actId="47"/>
        <pc:sldMkLst>
          <pc:docMk/>
          <pc:sldMk cId="0" sldId="265"/>
        </pc:sldMkLst>
        <pc:spChg chg="mod">
          <ac:chgData name="kurtis nfa" userId="248e0ebecfa078a5" providerId="LiveId" clId="{ED098C64-01E6-4E48-AD6D-B13FDB337D78}" dt="2024-10-08T20:54:40.399" v="475" actId="27636"/>
          <ac:spMkLst>
            <pc:docMk/>
            <pc:sldMk cId="0" sldId="265"/>
            <ac:spMk id="742" creationId="{00000000-0000-0000-0000-000000000000}"/>
          </ac:spMkLst>
        </pc:spChg>
        <pc:spChg chg="mod">
          <ac:chgData name="kurtis nfa" userId="248e0ebecfa078a5" providerId="LiveId" clId="{ED098C64-01E6-4E48-AD6D-B13FDB337D78}" dt="2024-10-08T20:54:40.413" v="476" actId="27636"/>
          <ac:spMkLst>
            <pc:docMk/>
            <pc:sldMk cId="0" sldId="265"/>
            <ac:spMk id="744" creationId="{00000000-0000-0000-0000-000000000000}"/>
          </ac:spMkLst>
        </pc:spChg>
      </pc:sldChg>
      <pc:sldChg chg="del">
        <pc:chgData name="kurtis nfa" userId="248e0ebecfa078a5" providerId="LiveId" clId="{ED098C64-01E6-4E48-AD6D-B13FDB337D78}" dt="2024-10-10T17:49:54.074" v="2102" actId="47"/>
        <pc:sldMkLst>
          <pc:docMk/>
          <pc:sldMk cId="0" sldId="266"/>
        </pc:sldMkLst>
      </pc:sldChg>
      <pc:sldChg chg="addSp delSp modSp add mod modTransition modAnim">
        <pc:chgData name="kurtis nfa" userId="248e0ebecfa078a5" providerId="LiveId" clId="{ED098C64-01E6-4E48-AD6D-B13FDB337D78}" dt="2024-10-10T20:23:20.560" v="5971"/>
        <pc:sldMkLst>
          <pc:docMk/>
          <pc:sldMk cId="2763812923" sldId="267"/>
        </pc:sldMkLst>
        <pc:spChg chg="add mod">
          <ac:chgData name="kurtis nfa" userId="248e0ebecfa078a5" providerId="LiveId" clId="{ED098C64-01E6-4E48-AD6D-B13FDB337D78}" dt="2024-10-10T17:45:15.746" v="2078" actId="1076"/>
          <ac:spMkLst>
            <pc:docMk/>
            <pc:sldMk cId="2763812923" sldId="267"/>
            <ac:spMk id="4" creationId="{4AB38662-A22A-44E1-A24D-FDFEFDB702B4}"/>
          </ac:spMkLst>
        </pc:spChg>
        <pc:spChg chg="add mod">
          <ac:chgData name="kurtis nfa" userId="248e0ebecfa078a5" providerId="LiveId" clId="{ED098C64-01E6-4E48-AD6D-B13FDB337D78}" dt="2024-10-10T17:51:23.744" v="2103"/>
          <ac:spMkLst>
            <pc:docMk/>
            <pc:sldMk cId="2763812923" sldId="267"/>
            <ac:spMk id="5" creationId="{D9CB7EA1-805C-E1FF-014C-6F748CC2B93F}"/>
          </ac:spMkLst>
        </pc:spChg>
        <pc:spChg chg="add mod">
          <ac:chgData name="kurtis nfa" userId="248e0ebecfa078a5" providerId="LiveId" clId="{ED098C64-01E6-4E48-AD6D-B13FDB337D78}" dt="2024-10-10T20:01:40.596" v="5674" actId="115"/>
          <ac:spMkLst>
            <pc:docMk/>
            <pc:sldMk cId="2763812923" sldId="267"/>
            <ac:spMk id="6" creationId="{5AEC49C3-BC89-DBA3-0491-320F1760169E}"/>
          </ac:spMkLst>
        </pc:spChg>
        <pc:spChg chg="del mod">
          <ac:chgData name="kurtis nfa" userId="248e0ebecfa078a5" providerId="LiveId" clId="{ED098C64-01E6-4E48-AD6D-B13FDB337D78}" dt="2024-10-10T17:00:48.500" v="1052" actId="478"/>
          <ac:spMkLst>
            <pc:docMk/>
            <pc:sldMk cId="2763812923" sldId="267"/>
            <ac:spMk id="715" creationId="{00000000-0000-0000-0000-000000000000}"/>
          </ac:spMkLst>
        </pc:spChg>
        <pc:spChg chg="mod">
          <ac:chgData name="kurtis nfa" userId="248e0ebecfa078a5" providerId="LiveId" clId="{ED098C64-01E6-4E48-AD6D-B13FDB337D78}" dt="2024-10-10T17:59:37.758" v="2274" actId="1076"/>
          <ac:spMkLst>
            <pc:docMk/>
            <pc:sldMk cId="2763812923" sldId="267"/>
            <ac:spMk id="716" creationId="{00000000-0000-0000-0000-000000000000}"/>
          </ac:spMkLst>
        </pc:spChg>
        <pc:spChg chg="mod">
          <ac:chgData name="kurtis nfa" userId="248e0ebecfa078a5" providerId="LiveId" clId="{ED098C64-01E6-4E48-AD6D-B13FDB337D78}" dt="2024-10-10T18:14:25.062" v="2767" actId="1076"/>
          <ac:spMkLst>
            <pc:docMk/>
            <pc:sldMk cId="2763812923" sldId="267"/>
            <ac:spMk id="717" creationId="{00000000-0000-0000-0000-000000000000}"/>
          </ac:spMkLst>
        </pc:spChg>
        <pc:spChg chg="del">
          <ac:chgData name="kurtis nfa" userId="248e0ebecfa078a5" providerId="LiveId" clId="{ED098C64-01E6-4E48-AD6D-B13FDB337D78}" dt="2024-10-10T17:29:57.685" v="1634" actId="478"/>
          <ac:spMkLst>
            <pc:docMk/>
            <pc:sldMk cId="2763812923" sldId="267"/>
            <ac:spMk id="718" creationId="{00000000-0000-0000-0000-000000000000}"/>
          </ac:spMkLst>
        </pc:spChg>
        <pc:picChg chg="add mod">
          <ac:chgData name="kurtis nfa" userId="248e0ebecfa078a5" providerId="LiveId" clId="{ED098C64-01E6-4E48-AD6D-B13FDB337D78}" dt="2024-10-10T18:13:56.846" v="2763" actId="18654"/>
          <ac:picMkLst>
            <pc:docMk/>
            <pc:sldMk cId="2763812923" sldId="267"/>
            <ac:picMk id="3" creationId="{E35443C3-B6C9-0658-EEF4-AE1DA15A89A5}"/>
          </ac:picMkLst>
        </pc:picChg>
      </pc:sldChg>
      <pc:sldChg chg="addSp delSp modSp add mod ord modTransition setBg modAnim chgLayout">
        <pc:chgData name="kurtis nfa" userId="248e0ebecfa078a5" providerId="LiveId" clId="{ED098C64-01E6-4E48-AD6D-B13FDB337D78}" dt="2024-10-10T20:23:31.311" v="5972"/>
        <pc:sldMkLst>
          <pc:docMk/>
          <pc:sldMk cId="2671655723" sldId="268"/>
        </pc:sldMkLst>
        <pc:spChg chg="add del mod">
          <ac:chgData name="kurtis nfa" userId="248e0ebecfa078a5" providerId="LiveId" clId="{ED098C64-01E6-4E48-AD6D-B13FDB337D78}" dt="2024-10-10T16:59:15.627" v="1002" actId="6264"/>
          <ac:spMkLst>
            <pc:docMk/>
            <pc:sldMk cId="2671655723" sldId="268"/>
            <ac:spMk id="2" creationId="{0CEB761F-5906-0AF7-4C14-E306682A4234}"/>
          </ac:spMkLst>
        </pc:spChg>
        <pc:spChg chg="add del mod ord">
          <ac:chgData name="kurtis nfa" userId="248e0ebecfa078a5" providerId="LiveId" clId="{ED098C64-01E6-4E48-AD6D-B13FDB337D78}" dt="2024-10-10T16:59:15.627" v="1002" actId="6264"/>
          <ac:spMkLst>
            <pc:docMk/>
            <pc:sldMk cId="2671655723" sldId="268"/>
            <ac:spMk id="3" creationId="{D5158CA4-BF96-27F8-BD10-6A94C995EB64}"/>
          </ac:spMkLst>
        </pc:spChg>
        <pc:spChg chg="add del mod ord">
          <ac:chgData name="kurtis nfa" userId="248e0ebecfa078a5" providerId="LiveId" clId="{ED098C64-01E6-4E48-AD6D-B13FDB337D78}" dt="2024-10-10T16:59:15.627" v="1002" actId="6264"/>
          <ac:spMkLst>
            <pc:docMk/>
            <pc:sldMk cId="2671655723" sldId="268"/>
            <ac:spMk id="4" creationId="{7C574922-68BC-BCD1-A21D-2CE13620F533}"/>
          </ac:spMkLst>
        </pc:spChg>
        <pc:spChg chg="add del mod ord">
          <ac:chgData name="kurtis nfa" userId="248e0ebecfa078a5" providerId="LiveId" clId="{ED098C64-01E6-4E48-AD6D-B13FDB337D78}" dt="2024-10-10T16:59:15.627" v="1002" actId="6264"/>
          <ac:spMkLst>
            <pc:docMk/>
            <pc:sldMk cId="2671655723" sldId="268"/>
            <ac:spMk id="5" creationId="{828E95AF-D3FE-9FFD-0139-5AF253541F59}"/>
          </ac:spMkLst>
        </pc:spChg>
        <pc:spChg chg="add del mod ord">
          <ac:chgData name="kurtis nfa" userId="248e0ebecfa078a5" providerId="LiveId" clId="{ED098C64-01E6-4E48-AD6D-B13FDB337D78}" dt="2024-10-10T16:59:15.627" v="1002" actId="6264"/>
          <ac:spMkLst>
            <pc:docMk/>
            <pc:sldMk cId="2671655723" sldId="268"/>
            <ac:spMk id="6" creationId="{E0FC6654-265C-BDA6-A5EA-E64AE8AA25E2}"/>
          </ac:spMkLst>
        </pc:spChg>
        <pc:spChg chg="add mod">
          <ac:chgData name="kurtis nfa" userId="248e0ebecfa078a5" providerId="LiveId" clId="{ED098C64-01E6-4E48-AD6D-B13FDB337D78}" dt="2024-10-10T18:55:36.313" v="4220" actId="114"/>
          <ac:spMkLst>
            <pc:docMk/>
            <pc:sldMk cId="2671655723" sldId="268"/>
            <ac:spMk id="7" creationId="{5C4BB2EF-6FF9-D3CC-0161-C0F5CAAB7E18}"/>
          </ac:spMkLst>
        </pc:spChg>
        <pc:spChg chg="add del mod">
          <ac:chgData name="kurtis nfa" userId="248e0ebecfa078a5" providerId="LiveId" clId="{ED098C64-01E6-4E48-AD6D-B13FDB337D78}" dt="2024-10-10T17:48:13.324" v="2100" actId="478"/>
          <ac:spMkLst>
            <pc:docMk/>
            <pc:sldMk cId="2671655723" sldId="268"/>
            <ac:spMk id="9" creationId="{21ACD1D9-E65C-6027-9C07-163EF3A4529B}"/>
          </ac:spMkLst>
        </pc:spChg>
        <pc:spChg chg="add del mod">
          <ac:chgData name="kurtis nfa" userId="248e0ebecfa078a5" providerId="LiveId" clId="{ED098C64-01E6-4E48-AD6D-B13FDB337D78}" dt="2024-10-10T17:54:31.455" v="2122" actId="478"/>
          <ac:spMkLst>
            <pc:docMk/>
            <pc:sldMk cId="2671655723" sldId="268"/>
            <ac:spMk id="11" creationId="{B0F168D8-060A-EECE-7176-AFC158129D0E}"/>
          </ac:spMkLst>
        </pc:spChg>
        <pc:spChg chg="add del mod">
          <ac:chgData name="kurtis nfa" userId="248e0ebecfa078a5" providerId="LiveId" clId="{ED098C64-01E6-4E48-AD6D-B13FDB337D78}" dt="2024-10-10T17:54:30.404" v="2120" actId="478"/>
          <ac:spMkLst>
            <pc:docMk/>
            <pc:sldMk cId="2671655723" sldId="268"/>
            <ac:spMk id="15" creationId="{D9EC1649-ADB1-8A80-E38C-F7879D71E4B4}"/>
          </ac:spMkLst>
        </pc:spChg>
        <pc:spChg chg="add del mod">
          <ac:chgData name="kurtis nfa" userId="248e0ebecfa078a5" providerId="LiveId" clId="{ED098C64-01E6-4E48-AD6D-B13FDB337D78}" dt="2024-10-10T17:56:04.963" v="2128" actId="931"/>
          <ac:spMkLst>
            <pc:docMk/>
            <pc:sldMk cId="2671655723" sldId="268"/>
            <ac:spMk id="21" creationId="{8DAC3B73-7074-0FD3-0CB9-368E39C61A80}"/>
          </ac:spMkLst>
        </pc:spChg>
        <pc:spChg chg="del">
          <ac:chgData name="kurtis nfa" userId="248e0ebecfa078a5" providerId="LiveId" clId="{ED098C64-01E6-4E48-AD6D-B13FDB337D78}" dt="2024-10-10T16:59:03.846" v="1000" actId="478"/>
          <ac:spMkLst>
            <pc:docMk/>
            <pc:sldMk cId="2671655723" sldId="268"/>
            <ac:spMk id="707" creationId="{00000000-0000-0000-0000-000000000000}"/>
          </ac:spMkLst>
        </pc:spChg>
        <pc:spChg chg="mod">
          <ac:chgData name="kurtis nfa" userId="248e0ebecfa078a5" providerId="LiveId" clId="{ED098C64-01E6-4E48-AD6D-B13FDB337D78}" dt="2024-10-10T16:59:19.522" v="1003" actId="20577"/>
          <ac:spMkLst>
            <pc:docMk/>
            <pc:sldMk cId="2671655723" sldId="268"/>
            <ac:spMk id="708" creationId="{00000000-0000-0000-0000-000000000000}"/>
          </ac:spMkLst>
        </pc:spChg>
        <pc:spChg chg="mod">
          <ac:chgData name="kurtis nfa" userId="248e0ebecfa078a5" providerId="LiveId" clId="{ED098C64-01E6-4E48-AD6D-B13FDB337D78}" dt="2024-10-10T20:01:48.953" v="5675" actId="115"/>
          <ac:spMkLst>
            <pc:docMk/>
            <pc:sldMk cId="2671655723" sldId="268"/>
            <ac:spMk id="709" creationId="{00000000-0000-0000-0000-000000000000}"/>
          </ac:spMkLst>
        </pc:spChg>
        <pc:spChg chg="mod">
          <ac:chgData name="kurtis nfa" userId="248e0ebecfa078a5" providerId="LiveId" clId="{ED098C64-01E6-4E48-AD6D-B13FDB337D78}" dt="2024-10-10T16:59:01.940" v="999" actId="20577"/>
          <ac:spMkLst>
            <pc:docMk/>
            <pc:sldMk cId="2671655723" sldId="268"/>
            <ac:spMk id="710" creationId="{00000000-0000-0000-0000-000000000000}"/>
          </ac:spMkLst>
        </pc:spChg>
        <pc:picChg chg="add del mod">
          <ac:chgData name="kurtis nfa" userId="248e0ebecfa078a5" providerId="LiveId" clId="{ED098C64-01E6-4E48-AD6D-B13FDB337D78}" dt="2024-10-10T17:54:31.094" v="2121" actId="931"/>
          <ac:picMkLst>
            <pc:docMk/>
            <pc:sldMk cId="2671655723" sldId="268"/>
            <ac:picMk id="13" creationId="{DD30E05D-36A7-441B-5E78-2F7E5FA0A940}"/>
          </ac:picMkLst>
        </pc:picChg>
        <pc:picChg chg="add mod ord">
          <ac:chgData name="kurtis nfa" userId="248e0ebecfa078a5" providerId="LiveId" clId="{ED098C64-01E6-4E48-AD6D-B13FDB337D78}" dt="2024-10-10T17:54:28.901" v="2119" actId="931"/>
          <ac:picMkLst>
            <pc:docMk/>
            <pc:sldMk cId="2671655723" sldId="268"/>
            <ac:picMk id="17" creationId="{7E93D260-273F-0A26-880F-263A70CFE147}"/>
          </ac:picMkLst>
        </pc:picChg>
        <pc:picChg chg="add del mod">
          <ac:chgData name="kurtis nfa" userId="248e0ebecfa078a5" providerId="LiveId" clId="{ED098C64-01E6-4E48-AD6D-B13FDB337D78}" dt="2024-10-10T17:55:14.476" v="2126" actId="478"/>
          <ac:picMkLst>
            <pc:docMk/>
            <pc:sldMk cId="2671655723" sldId="268"/>
            <ac:picMk id="19" creationId="{87DB00AE-BB12-83BD-737F-DCFAA9B7390A}"/>
          </ac:picMkLst>
        </pc:picChg>
        <pc:picChg chg="add mod modCrop">
          <ac:chgData name="kurtis nfa" userId="248e0ebecfa078a5" providerId="LiveId" clId="{ED098C64-01E6-4E48-AD6D-B13FDB337D78}" dt="2024-10-10T17:57:04.035" v="2140" actId="18131"/>
          <ac:picMkLst>
            <pc:docMk/>
            <pc:sldMk cId="2671655723" sldId="268"/>
            <ac:picMk id="23" creationId="{95BA66D1-76C2-E9BC-4C80-407E8A9DF694}"/>
          </ac:picMkLst>
        </pc:picChg>
        <pc:picChg chg="add del mod ord">
          <ac:chgData name="kurtis nfa" userId="248e0ebecfa078a5" providerId="LiveId" clId="{ED098C64-01E6-4E48-AD6D-B13FDB337D78}" dt="2024-10-10T17:55:59.536" v="2127" actId="478"/>
          <ac:picMkLst>
            <pc:docMk/>
            <pc:sldMk cId="2671655723" sldId="268"/>
            <ac:picMk id="706" creationId="{00000000-0000-0000-0000-000000000000}"/>
          </ac:picMkLst>
        </pc:picChg>
      </pc:sldChg>
      <pc:sldChg chg="addSp delSp modSp add mod ord modTransition modAnim chgLayout">
        <pc:chgData name="kurtis nfa" userId="248e0ebecfa078a5" providerId="LiveId" clId="{ED098C64-01E6-4E48-AD6D-B13FDB337D78}" dt="2024-10-10T20:23:15.571" v="5970"/>
        <pc:sldMkLst>
          <pc:docMk/>
          <pc:sldMk cId="2168994561" sldId="269"/>
        </pc:sldMkLst>
        <pc:spChg chg="add del mod ord">
          <ac:chgData name="kurtis nfa" userId="248e0ebecfa078a5" providerId="LiveId" clId="{ED098C64-01E6-4E48-AD6D-B13FDB337D78}" dt="2024-10-10T20:01:33.475" v="5672" actId="115"/>
          <ac:spMkLst>
            <pc:docMk/>
            <pc:sldMk cId="2168994561" sldId="269"/>
            <ac:spMk id="2" creationId="{74099EB6-EDF2-3C43-ED34-DB58AF584CEA}"/>
          </ac:spMkLst>
        </pc:spChg>
        <pc:spChg chg="add del mod ord">
          <ac:chgData name="kurtis nfa" userId="248e0ebecfa078a5" providerId="LiveId" clId="{ED098C64-01E6-4E48-AD6D-B13FDB337D78}" dt="2024-10-10T17:16:38.715" v="1429" actId="478"/>
          <ac:spMkLst>
            <pc:docMk/>
            <pc:sldMk cId="2168994561" sldId="269"/>
            <ac:spMk id="3" creationId="{7F4475EA-F2DC-55BF-E241-F681A5738D35}"/>
          </ac:spMkLst>
        </pc:spChg>
        <pc:spChg chg="add del mod ord">
          <ac:chgData name="kurtis nfa" userId="248e0ebecfa078a5" providerId="LiveId" clId="{ED098C64-01E6-4E48-AD6D-B13FDB337D78}" dt="2024-10-10T17:16:43.235" v="1430" actId="478"/>
          <ac:spMkLst>
            <pc:docMk/>
            <pc:sldMk cId="2168994561" sldId="269"/>
            <ac:spMk id="4" creationId="{518D87E6-CB01-7455-5F68-F8446D65C167}"/>
          </ac:spMkLst>
        </pc:spChg>
        <pc:spChg chg="add del mod ord">
          <ac:chgData name="kurtis nfa" userId="248e0ebecfa078a5" providerId="LiveId" clId="{ED098C64-01E6-4E48-AD6D-B13FDB337D78}" dt="2024-10-10T17:16:49.675" v="1433" actId="478"/>
          <ac:spMkLst>
            <pc:docMk/>
            <pc:sldMk cId="2168994561" sldId="269"/>
            <ac:spMk id="5" creationId="{35523C93-B0A4-61B4-6EB3-20BF6FF5479C}"/>
          </ac:spMkLst>
        </pc:spChg>
        <pc:spChg chg="mod">
          <ac:chgData name="kurtis nfa" userId="248e0ebecfa078a5" providerId="LiveId" clId="{ED098C64-01E6-4E48-AD6D-B13FDB337D78}" dt="2024-10-10T20:00:58.371" v="5670" actId="114"/>
          <ac:spMkLst>
            <pc:docMk/>
            <pc:sldMk cId="2168994561" sldId="269"/>
            <ac:spMk id="716" creationId="{00000000-0000-0000-0000-000000000000}"/>
          </ac:spMkLst>
        </pc:spChg>
        <pc:spChg chg="add del mod">
          <ac:chgData name="kurtis nfa" userId="248e0ebecfa078a5" providerId="LiveId" clId="{ED098C64-01E6-4E48-AD6D-B13FDB337D78}" dt="2024-10-10T17:27:44.199" v="1631" actId="1038"/>
          <ac:spMkLst>
            <pc:docMk/>
            <pc:sldMk cId="2168994561" sldId="269"/>
            <ac:spMk id="717" creationId="{00000000-0000-0000-0000-000000000000}"/>
          </ac:spMkLst>
        </pc:spChg>
        <pc:spChg chg="del mod">
          <ac:chgData name="kurtis nfa" userId="248e0ebecfa078a5" providerId="LiveId" clId="{ED098C64-01E6-4E48-AD6D-B13FDB337D78}" dt="2024-10-10T17:24:15.555" v="1597" actId="478"/>
          <ac:spMkLst>
            <pc:docMk/>
            <pc:sldMk cId="2168994561" sldId="269"/>
            <ac:spMk id="718" creationId="{00000000-0000-0000-0000-000000000000}"/>
          </ac:spMkLst>
        </pc:spChg>
        <pc:picChg chg="add mod ord">
          <ac:chgData name="kurtis nfa" userId="248e0ebecfa078a5" providerId="LiveId" clId="{ED098C64-01E6-4E48-AD6D-B13FDB337D78}" dt="2024-10-10T17:26:27.597" v="1616"/>
          <ac:picMkLst>
            <pc:docMk/>
            <pc:sldMk cId="2168994561" sldId="269"/>
            <ac:picMk id="7" creationId="{E4C317E0-1F0C-A918-99EC-DE4C11432589}"/>
          </ac:picMkLst>
        </pc:picChg>
      </pc:sldChg>
      <pc:sldChg chg="add del">
        <pc:chgData name="kurtis nfa" userId="248e0ebecfa078a5" providerId="LiveId" clId="{ED098C64-01E6-4E48-AD6D-B13FDB337D78}" dt="2024-10-10T17:18:37.060" v="1478" actId="47"/>
        <pc:sldMkLst>
          <pc:docMk/>
          <pc:sldMk cId="442654320" sldId="270"/>
        </pc:sldMkLst>
      </pc:sldChg>
      <pc:sldChg chg="addSp delSp modSp add mod modTransition modAnim">
        <pc:chgData name="kurtis nfa" userId="248e0ebecfa078a5" providerId="LiveId" clId="{ED098C64-01E6-4E48-AD6D-B13FDB337D78}" dt="2024-10-10T20:23:39.285" v="5973"/>
        <pc:sldMkLst>
          <pc:docMk/>
          <pc:sldMk cId="861723376" sldId="270"/>
        </pc:sldMkLst>
        <pc:spChg chg="add mod">
          <ac:chgData name="kurtis nfa" userId="248e0ebecfa078a5" providerId="LiveId" clId="{ED098C64-01E6-4E48-AD6D-B13FDB337D78}" dt="2024-10-10T20:01:57.195" v="5676" actId="115"/>
          <ac:spMkLst>
            <pc:docMk/>
            <pc:sldMk cId="861723376" sldId="270"/>
            <ac:spMk id="2" creationId="{5E6E1EC3-13C0-7528-80D6-1F88B07A1977}"/>
          </ac:spMkLst>
        </pc:spChg>
        <pc:spChg chg="add del mod">
          <ac:chgData name="kurtis nfa" userId="248e0ebecfa078a5" providerId="LiveId" clId="{ED098C64-01E6-4E48-AD6D-B13FDB337D78}" dt="2024-10-10T18:13:05.431" v="2757" actId="931"/>
          <ac:spMkLst>
            <pc:docMk/>
            <pc:sldMk cId="861723376" sldId="270"/>
            <ac:spMk id="4" creationId="{8DB25925-2BEC-8F5D-DA8F-438B323616B7}"/>
          </ac:spMkLst>
        </pc:spChg>
        <pc:spChg chg="del">
          <ac:chgData name="kurtis nfa" userId="248e0ebecfa078a5" providerId="LiveId" clId="{ED098C64-01E6-4E48-AD6D-B13FDB337D78}" dt="2024-10-10T18:16:48.889" v="2769" actId="478"/>
          <ac:spMkLst>
            <pc:docMk/>
            <pc:sldMk cId="861723376" sldId="270"/>
            <ac:spMk id="7" creationId="{5C4BB2EF-6FF9-D3CC-0161-C0F5CAAB7E18}"/>
          </ac:spMkLst>
        </pc:spChg>
        <pc:spChg chg="add del mod">
          <ac:chgData name="kurtis nfa" userId="248e0ebecfa078a5" providerId="LiveId" clId="{ED098C64-01E6-4E48-AD6D-B13FDB337D78}" dt="2024-10-10T18:16:59.766" v="2771" actId="478"/>
          <ac:spMkLst>
            <pc:docMk/>
            <pc:sldMk cId="861723376" sldId="270"/>
            <ac:spMk id="8" creationId="{5B67DE60-05BD-B0FF-DCEA-C32B0D8FE0F6}"/>
          </ac:spMkLst>
        </pc:spChg>
        <pc:spChg chg="add mod">
          <ac:chgData name="kurtis nfa" userId="248e0ebecfa078a5" providerId="LiveId" clId="{ED098C64-01E6-4E48-AD6D-B13FDB337D78}" dt="2024-10-10T19:28:53.407" v="4587" actId="1037"/>
          <ac:spMkLst>
            <pc:docMk/>
            <pc:sldMk cId="861723376" sldId="270"/>
            <ac:spMk id="9" creationId="{6187726D-7BB8-2313-C874-6188F4035E69}"/>
          </ac:spMkLst>
        </pc:spChg>
        <pc:spChg chg="del mod">
          <ac:chgData name="kurtis nfa" userId="248e0ebecfa078a5" providerId="LiveId" clId="{ED098C64-01E6-4E48-AD6D-B13FDB337D78}" dt="2024-10-10T18:11:28.703" v="2754" actId="478"/>
          <ac:spMkLst>
            <pc:docMk/>
            <pc:sldMk cId="861723376" sldId="270"/>
            <ac:spMk id="709" creationId="{00000000-0000-0000-0000-000000000000}"/>
          </ac:spMkLst>
        </pc:spChg>
        <pc:picChg chg="add mod modCrop">
          <ac:chgData name="kurtis nfa" userId="248e0ebecfa078a5" providerId="LiveId" clId="{ED098C64-01E6-4E48-AD6D-B13FDB337D78}" dt="2024-10-10T19:28:59.983" v="4591" actId="1037"/>
          <ac:picMkLst>
            <pc:docMk/>
            <pc:sldMk cId="861723376" sldId="270"/>
            <ac:picMk id="6" creationId="{9DDF15ED-78BA-9F88-C180-786148B3EE4C}"/>
          </ac:picMkLst>
        </pc:picChg>
        <pc:picChg chg="del">
          <ac:chgData name="kurtis nfa" userId="248e0ebecfa078a5" providerId="LiveId" clId="{ED098C64-01E6-4E48-AD6D-B13FDB337D78}" dt="2024-10-10T18:12:59.668" v="2756" actId="478"/>
          <ac:picMkLst>
            <pc:docMk/>
            <pc:sldMk cId="861723376" sldId="270"/>
            <ac:picMk id="706" creationId="{00000000-0000-0000-0000-000000000000}"/>
          </ac:picMkLst>
        </pc:picChg>
      </pc:sldChg>
      <pc:sldChg chg="addSp delSp modSp add del mod">
        <pc:chgData name="kurtis nfa" userId="248e0ebecfa078a5" providerId="LiveId" clId="{ED098C64-01E6-4E48-AD6D-B13FDB337D78}" dt="2024-10-10T17:25:54.155" v="1612" actId="2696"/>
        <pc:sldMkLst>
          <pc:docMk/>
          <pc:sldMk cId="1093328290" sldId="270"/>
        </pc:sldMkLst>
        <pc:picChg chg="add del mod">
          <ac:chgData name="kurtis nfa" userId="248e0ebecfa078a5" providerId="LiveId" clId="{ED098C64-01E6-4E48-AD6D-B13FDB337D78}" dt="2024-10-10T17:25:50.331" v="1611" actId="478"/>
          <ac:picMkLst>
            <pc:docMk/>
            <pc:sldMk cId="1093328290" sldId="270"/>
            <ac:picMk id="4" creationId="{21ACA77B-32CA-11A0-0AE0-8E451CB74805}"/>
          </ac:picMkLst>
        </pc:picChg>
        <pc:picChg chg="del">
          <ac:chgData name="kurtis nfa" userId="248e0ebecfa078a5" providerId="LiveId" clId="{ED098C64-01E6-4E48-AD6D-B13FDB337D78}" dt="2024-10-10T17:25:35.498" v="1608" actId="478"/>
          <ac:picMkLst>
            <pc:docMk/>
            <pc:sldMk cId="1093328290" sldId="270"/>
            <ac:picMk id="7" creationId="{E4C317E0-1F0C-A918-99EC-DE4C11432589}"/>
          </ac:picMkLst>
        </pc:picChg>
      </pc:sldChg>
      <pc:sldChg chg="modSp add mod ord modTransition modAnim">
        <pc:chgData name="kurtis nfa" userId="248e0ebecfa078a5" providerId="LiveId" clId="{ED098C64-01E6-4E48-AD6D-B13FDB337D78}" dt="2024-10-10T20:24:03.264" v="5976"/>
        <pc:sldMkLst>
          <pc:docMk/>
          <pc:sldMk cId="474764115" sldId="271"/>
        </pc:sldMkLst>
        <pc:spChg chg="mod">
          <ac:chgData name="kurtis nfa" userId="248e0ebecfa078a5" providerId="LiveId" clId="{ED098C64-01E6-4E48-AD6D-B13FDB337D78}" dt="2024-10-10T20:02:09.577" v="5678" actId="115"/>
          <ac:spMkLst>
            <pc:docMk/>
            <pc:sldMk cId="474764115" sldId="271"/>
            <ac:spMk id="650" creationId="{00000000-0000-0000-0000-000000000000}"/>
          </ac:spMkLst>
        </pc:spChg>
        <pc:spChg chg="mod">
          <ac:chgData name="kurtis nfa" userId="248e0ebecfa078a5" providerId="LiveId" clId="{ED098C64-01E6-4E48-AD6D-B13FDB337D78}" dt="2024-10-10T20:02:12.667" v="5679" actId="115"/>
          <ac:spMkLst>
            <pc:docMk/>
            <pc:sldMk cId="474764115" sldId="271"/>
            <ac:spMk id="652" creationId="{00000000-0000-0000-0000-000000000000}"/>
          </ac:spMkLst>
        </pc:spChg>
      </pc:sldChg>
      <pc:sldChg chg="delSp modSp add mod ord modClrScheme delAnim chgLayout">
        <pc:chgData name="kurtis nfa" userId="248e0ebecfa078a5" providerId="LiveId" clId="{ED098C64-01E6-4E48-AD6D-B13FDB337D78}" dt="2024-10-11T15:08:20.528" v="5990" actId="700"/>
        <pc:sldMkLst>
          <pc:docMk/>
          <pc:sldMk cId="3174897108" sldId="272"/>
        </pc:sldMkLst>
        <pc:spChg chg="del mod">
          <ac:chgData name="kurtis nfa" userId="248e0ebecfa078a5" providerId="LiveId" clId="{ED098C64-01E6-4E48-AD6D-B13FDB337D78}" dt="2024-10-11T15:08:06.234" v="5986" actId="478"/>
          <ac:spMkLst>
            <pc:docMk/>
            <pc:sldMk cId="3174897108" sldId="272"/>
            <ac:spMk id="650" creationId="{00000000-0000-0000-0000-000000000000}"/>
          </ac:spMkLst>
        </pc:spChg>
        <pc:spChg chg="del">
          <ac:chgData name="kurtis nfa" userId="248e0ebecfa078a5" providerId="LiveId" clId="{ED098C64-01E6-4E48-AD6D-B13FDB337D78}" dt="2024-10-11T15:08:10.979" v="5988" actId="478"/>
          <ac:spMkLst>
            <pc:docMk/>
            <pc:sldMk cId="3174897108" sldId="272"/>
            <ac:spMk id="651" creationId="{00000000-0000-0000-0000-000000000000}"/>
          </ac:spMkLst>
        </pc:spChg>
        <pc:spChg chg="del">
          <ac:chgData name="kurtis nfa" userId="248e0ebecfa078a5" providerId="LiveId" clId="{ED098C64-01E6-4E48-AD6D-B13FDB337D78}" dt="2024-10-11T15:08:09.314" v="5987" actId="478"/>
          <ac:spMkLst>
            <pc:docMk/>
            <pc:sldMk cId="3174897108" sldId="272"/>
            <ac:spMk id="652" creationId="{00000000-0000-0000-0000-000000000000}"/>
          </ac:spMkLst>
        </pc:spChg>
        <pc:picChg chg="del">
          <ac:chgData name="kurtis nfa" userId="248e0ebecfa078a5" providerId="LiveId" clId="{ED098C64-01E6-4E48-AD6D-B13FDB337D78}" dt="2024-10-11T15:08:12.771" v="5989" actId="478"/>
          <ac:picMkLst>
            <pc:docMk/>
            <pc:sldMk cId="3174897108" sldId="272"/>
            <ac:picMk id="3" creationId="{6ECFA61D-F0E7-2459-B00F-32FD936B66C0}"/>
          </ac:picMkLst>
        </pc:picChg>
      </pc:sldChg>
      <pc:sldMasterChg chg="delSldLayout">
        <pc:chgData name="kurtis nfa" userId="248e0ebecfa078a5" providerId="LiveId" clId="{ED098C64-01E6-4E48-AD6D-B13FDB337D78}" dt="2024-10-10T18:59:23.303" v="4326" actId="47"/>
        <pc:sldMasterMkLst>
          <pc:docMk/>
          <pc:sldMasterMk cId="0" sldId="2147483670"/>
        </pc:sldMasterMkLst>
        <pc:sldLayoutChg chg="del">
          <pc:chgData name="kurtis nfa" userId="248e0ebecfa078a5" providerId="LiveId" clId="{ED098C64-01E6-4E48-AD6D-B13FDB337D78}" dt="2024-10-10T18:59:23.303" v="4326" actId="47"/>
          <pc:sldLayoutMkLst>
            <pc:docMk/>
            <pc:sldMasterMk cId="0" sldId="2147483670"/>
            <pc:sldLayoutMk cId="0" sldId="2147483656"/>
          </pc:sldLayoutMkLst>
        </pc:sldLayoutChg>
        <pc:sldLayoutChg chg="del">
          <pc:chgData name="kurtis nfa" userId="248e0ebecfa078a5" providerId="LiveId" clId="{ED098C64-01E6-4E48-AD6D-B13FDB337D78}" dt="2024-10-10T17:49:54.074" v="2102" actId="47"/>
          <pc:sldLayoutMkLst>
            <pc:docMk/>
            <pc:sldMasterMk cId="0" sldId="2147483670"/>
            <pc:sldLayoutMk cId="0" sldId="2147483657"/>
          </pc:sldLayoutMkLst>
        </pc:sldLayoutChg>
      </pc:sldMasterChg>
      <pc:sldMasterChg chg="del delSldLayout">
        <pc:chgData name="kurtis nfa" userId="248e0ebecfa078a5" providerId="LiveId" clId="{ED098C64-01E6-4E48-AD6D-B13FDB337D78}" dt="2024-10-08T20:33:52.540" v="0" actId="2696"/>
        <pc:sldMasterMkLst>
          <pc:docMk/>
          <pc:sldMasterMk cId="0" sldId="2147483671"/>
        </pc:sldMasterMkLst>
        <pc:sldLayoutChg chg="del">
          <pc:chgData name="kurtis nfa" userId="248e0ebecfa078a5" providerId="LiveId" clId="{ED098C64-01E6-4E48-AD6D-B13FDB337D78}" dt="2024-10-08T20:33:52.540" v="0" actId="2696"/>
          <pc:sldLayoutMkLst>
            <pc:docMk/>
            <pc:sldMasterMk cId="0" sldId="2147483671"/>
            <pc:sldLayoutMk cId="0" sldId="2147483659"/>
          </pc:sldLayoutMkLst>
        </pc:sldLayoutChg>
        <pc:sldLayoutChg chg="del">
          <pc:chgData name="kurtis nfa" userId="248e0ebecfa078a5" providerId="LiveId" clId="{ED098C64-01E6-4E48-AD6D-B13FDB337D78}" dt="2024-10-08T20:33:52.540" v="0" actId="2696"/>
          <pc:sldLayoutMkLst>
            <pc:docMk/>
            <pc:sldMasterMk cId="0" sldId="2147483671"/>
            <pc:sldLayoutMk cId="0" sldId="2147483660"/>
          </pc:sldLayoutMkLst>
        </pc:sldLayoutChg>
        <pc:sldLayoutChg chg="del">
          <pc:chgData name="kurtis nfa" userId="248e0ebecfa078a5" providerId="LiveId" clId="{ED098C64-01E6-4E48-AD6D-B13FDB337D78}" dt="2024-10-08T20:33:52.540" v="0" actId="2696"/>
          <pc:sldLayoutMkLst>
            <pc:docMk/>
            <pc:sldMasterMk cId="0" sldId="2147483671"/>
            <pc:sldLayoutMk cId="0" sldId="2147483661"/>
          </pc:sldLayoutMkLst>
        </pc:sldLayoutChg>
        <pc:sldLayoutChg chg="del">
          <pc:chgData name="kurtis nfa" userId="248e0ebecfa078a5" providerId="LiveId" clId="{ED098C64-01E6-4E48-AD6D-B13FDB337D78}" dt="2024-10-08T20:33:52.540" v="0" actId="2696"/>
          <pc:sldLayoutMkLst>
            <pc:docMk/>
            <pc:sldMasterMk cId="0" sldId="2147483671"/>
            <pc:sldLayoutMk cId="0" sldId="2147483662"/>
          </pc:sldLayoutMkLst>
        </pc:sldLayoutChg>
        <pc:sldLayoutChg chg="del">
          <pc:chgData name="kurtis nfa" userId="248e0ebecfa078a5" providerId="LiveId" clId="{ED098C64-01E6-4E48-AD6D-B13FDB337D78}" dt="2024-10-08T20:33:52.540" v="0" actId="2696"/>
          <pc:sldLayoutMkLst>
            <pc:docMk/>
            <pc:sldMasterMk cId="0" sldId="2147483671"/>
            <pc:sldLayoutMk cId="0" sldId="2147483663"/>
          </pc:sldLayoutMkLst>
        </pc:sldLayoutChg>
        <pc:sldLayoutChg chg="del">
          <pc:chgData name="kurtis nfa" userId="248e0ebecfa078a5" providerId="LiveId" clId="{ED098C64-01E6-4E48-AD6D-B13FDB337D78}" dt="2024-10-08T20:33:52.540" v="0" actId="2696"/>
          <pc:sldLayoutMkLst>
            <pc:docMk/>
            <pc:sldMasterMk cId="0" sldId="2147483671"/>
            <pc:sldLayoutMk cId="0" sldId="2147483664"/>
          </pc:sldLayoutMkLst>
        </pc:sldLayoutChg>
        <pc:sldLayoutChg chg="del">
          <pc:chgData name="kurtis nfa" userId="248e0ebecfa078a5" providerId="LiveId" clId="{ED098C64-01E6-4E48-AD6D-B13FDB337D78}" dt="2024-10-08T20:33:52.540" v="0" actId="2696"/>
          <pc:sldLayoutMkLst>
            <pc:docMk/>
            <pc:sldMasterMk cId="0" sldId="2147483671"/>
            <pc:sldLayoutMk cId="0" sldId="2147483665"/>
          </pc:sldLayoutMkLst>
        </pc:sldLayoutChg>
        <pc:sldLayoutChg chg="del">
          <pc:chgData name="kurtis nfa" userId="248e0ebecfa078a5" providerId="LiveId" clId="{ED098C64-01E6-4E48-AD6D-B13FDB337D78}" dt="2024-10-08T20:33:52.540" v="0" actId="2696"/>
          <pc:sldLayoutMkLst>
            <pc:docMk/>
            <pc:sldMasterMk cId="0" sldId="2147483671"/>
            <pc:sldLayoutMk cId="0" sldId="2147483666"/>
          </pc:sldLayoutMkLst>
        </pc:sldLayoutChg>
        <pc:sldLayoutChg chg="del">
          <pc:chgData name="kurtis nfa" userId="248e0ebecfa078a5" providerId="LiveId" clId="{ED098C64-01E6-4E48-AD6D-B13FDB337D78}" dt="2024-10-08T20:33:52.540" v="0" actId="2696"/>
          <pc:sldLayoutMkLst>
            <pc:docMk/>
            <pc:sldMasterMk cId="0" sldId="2147483671"/>
            <pc:sldLayoutMk cId="0" sldId="2147483667"/>
          </pc:sldLayoutMkLst>
        </pc:sldLayoutChg>
        <pc:sldLayoutChg chg="del">
          <pc:chgData name="kurtis nfa" userId="248e0ebecfa078a5" providerId="LiveId" clId="{ED098C64-01E6-4E48-AD6D-B13FDB337D78}" dt="2024-10-08T20:33:52.540" v="0" actId="2696"/>
          <pc:sldLayoutMkLst>
            <pc:docMk/>
            <pc:sldMasterMk cId="0" sldId="2147483671"/>
            <pc:sldLayoutMk cId="0" sldId="2147483668"/>
          </pc:sldLayoutMkLst>
        </pc:sldLayoutChg>
        <pc:sldLayoutChg chg="del">
          <pc:chgData name="kurtis nfa" userId="248e0ebecfa078a5" providerId="LiveId" clId="{ED098C64-01E6-4E48-AD6D-B13FDB337D78}" dt="2024-10-08T20:33:52.540" v="0" actId="2696"/>
          <pc:sldLayoutMkLst>
            <pc:docMk/>
            <pc:sldMasterMk cId="0" sldId="2147483671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200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6713eda33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6713eda33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1887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6713eda331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1" name="Google Shape;721;g26713eda331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6713eda331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4" name="Google Shape;684;g26713eda331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6242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26713eda331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26713eda331_0_1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26713eda33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26713eda33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26713eda331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26713eda331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6713eda33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6713eda33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6713eda331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6713eda331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742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6713eda331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6713eda331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9067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6713eda331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6713eda331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420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2053112" y="1439498"/>
            <a:ext cx="5037789" cy="2264496"/>
            <a:chOff x="3257025" y="2420175"/>
            <a:chExt cx="414125" cy="186150"/>
          </a:xfrm>
        </p:grpSpPr>
        <p:sp>
          <p:nvSpPr>
            <p:cNvPr id="19" name="Google Shape;19;p2"/>
            <p:cNvSpPr/>
            <p:nvPr/>
          </p:nvSpPr>
          <p:spPr>
            <a:xfrm>
              <a:off x="3257025" y="2450150"/>
              <a:ext cx="141700" cy="128175"/>
            </a:xfrm>
            <a:custGeom>
              <a:avLst/>
              <a:gdLst/>
              <a:ahLst/>
              <a:cxnLst/>
              <a:rect l="l" t="t" r="r" b="b"/>
              <a:pathLst>
                <a:path w="5668" h="5127" extrusionOk="0">
                  <a:moveTo>
                    <a:pt x="5667" y="0"/>
                  </a:moveTo>
                  <a:lnTo>
                    <a:pt x="1" y="2043"/>
                  </a:lnTo>
                  <a:lnTo>
                    <a:pt x="1" y="3084"/>
                  </a:lnTo>
                  <a:lnTo>
                    <a:pt x="5667" y="5126"/>
                  </a:lnTo>
                  <a:lnTo>
                    <a:pt x="5667" y="4033"/>
                  </a:lnTo>
                  <a:lnTo>
                    <a:pt x="1411" y="2570"/>
                  </a:lnTo>
                  <a:lnTo>
                    <a:pt x="5667" y="1094"/>
                  </a:lnTo>
                  <a:lnTo>
                    <a:pt x="5667" y="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422750" y="2420175"/>
              <a:ext cx="82700" cy="186150"/>
            </a:xfrm>
            <a:custGeom>
              <a:avLst/>
              <a:gdLst/>
              <a:ahLst/>
              <a:cxnLst/>
              <a:rect l="l" t="t" r="r" b="b"/>
              <a:pathLst>
                <a:path w="3308" h="7446" extrusionOk="0">
                  <a:moveTo>
                    <a:pt x="2319" y="0"/>
                  </a:moveTo>
                  <a:lnTo>
                    <a:pt x="0" y="7445"/>
                  </a:lnTo>
                  <a:lnTo>
                    <a:pt x="975" y="7445"/>
                  </a:lnTo>
                  <a:lnTo>
                    <a:pt x="3308" y="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529150" y="2450150"/>
              <a:ext cx="142000" cy="128175"/>
            </a:xfrm>
            <a:custGeom>
              <a:avLst/>
              <a:gdLst/>
              <a:ahLst/>
              <a:cxnLst/>
              <a:rect l="l" t="t" r="r" b="b"/>
              <a:pathLst>
                <a:path w="5680" h="5127" extrusionOk="0">
                  <a:moveTo>
                    <a:pt x="0" y="0"/>
                  </a:moveTo>
                  <a:lnTo>
                    <a:pt x="0" y="1094"/>
                  </a:lnTo>
                  <a:lnTo>
                    <a:pt x="4270" y="2570"/>
                  </a:lnTo>
                  <a:lnTo>
                    <a:pt x="0" y="4033"/>
                  </a:lnTo>
                  <a:lnTo>
                    <a:pt x="0" y="5126"/>
                  </a:lnTo>
                  <a:lnTo>
                    <a:pt x="5680" y="3084"/>
                  </a:lnTo>
                  <a:lnTo>
                    <a:pt x="5680" y="20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252000" y="1976400"/>
            <a:ext cx="8640000" cy="1191600"/>
          </a:xfrm>
          <a:prstGeom prst="rect">
            <a:avLst/>
          </a:prstGeom>
        </p:spPr>
        <p:txBody>
          <a:bodyPr spcFirstLastPara="1" wrap="square" lIns="0" tIns="91425" rIns="0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Slide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>
            <a:spLocks noGrp="1"/>
          </p:cNvSpPr>
          <p:nvPr>
            <p:ph type="title"/>
          </p:nvPr>
        </p:nvSpPr>
        <p:spPr>
          <a:xfrm>
            <a:off x="752400" y="1018800"/>
            <a:ext cx="1407600" cy="59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grpSp>
        <p:nvGrpSpPr>
          <p:cNvPr id="26" name="Google Shape;26;p3"/>
          <p:cNvGrpSpPr/>
          <p:nvPr/>
        </p:nvGrpSpPr>
        <p:grpSpPr>
          <a:xfrm>
            <a:off x="251861" y="2603939"/>
            <a:ext cx="2353866" cy="2353866"/>
            <a:chOff x="6565200" y="2522950"/>
            <a:chExt cx="770900" cy="770900"/>
          </a:xfrm>
        </p:grpSpPr>
        <p:sp>
          <p:nvSpPr>
            <p:cNvPr id="27" name="Google Shape;27;p3"/>
            <p:cNvSpPr/>
            <p:nvPr/>
          </p:nvSpPr>
          <p:spPr>
            <a:xfrm>
              <a:off x="6565200" y="2522950"/>
              <a:ext cx="770900" cy="770900"/>
            </a:xfrm>
            <a:custGeom>
              <a:avLst/>
              <a:gdLst/>
              <a:ahLst/>
              <a:cxnLst/>
              <a:rect l="l" t="t" r="r" b="b"/>
              <a:pathLst>
                <a:path w="30836" h="30836" extrusionOk="0">
                  <a:moveTo>
                    <a:pt x="17750" y="1345"/>
                  </a:moveTo>
                  <a:lnTo>
                    <a:pt x="17750" y="4560"/>
                  </a:lnTo>
                  <a:cubicBezTo>
                    <a:pt x="17750" y="4863"/>
                    <a:pt x="17948" y="5126"/>
                    <a:pt x="18251" y="5206"/>
                  </a:cubicBezTo>
                  <a:cubicBezTo>
                    <a:pt x="19081" y="5443"/>
                    <a:pt x="19885" y="5772"/>
                    <a:pt x="20636" y="6194"/>
                  </a:cubicBezTo>
                  <a:cubicBezTo>
                    <a:pt x="20740" y="6256"/>
                    <a:pt x="20854" y="6286"/>
                    <a:pt x="20967" y="6286"/>
                  </a:cubicBezTo>
                  <a:cubicBezTo>
                    <a:pt x="21141" y="6286"/>
                    <a:pt x="21312" y="6216"/>
                    <a:pt x="21440" y="6088"/>
                  </a:cubicBezTo>
                  <a:lnTo>
                    <a:pt x="23706" y="3822"/>
                  </a:lnTo>
                  <a:lnTo>
                    <a:pt x="27014" y="7116"/>
                  </a:lnTo>
                  <a:lnTo>
                    <a:pt x="24747" y="9383"/>
                  </a:lnTo>
                  <a:cubicBezTo>
                    <a:pt x="24537" y="9607"/>
                    <a:pt x="24484" y="9936"/>
                    <a:pt x="24642" y="10200"/>
                  </a:cubicBezTo>
                  <a:cubicBezTo>
                    <a:pt x="25064" y="10951"/>
                    <a:pt x="25393" y="11755"/>
                    <a:pt x="25630" y="12585"/>
                  </a:cubicBezTo>
                  <a:cubicBezTo>
                    <a:pt x="25709" y="12875"/>
                    <a:pt x="25973" y="13086"/>
                    <a:pt x="26276" y="13086"/>
                  </a:cubicBezTo>
                  <a:lnTo>
                    <a:pt x="29478" y="13086"/>
                  </a:lnTo>
                  <a:lnTo>
                    <a:pt x="29478" y="17750"/>
                  </a:lnTo>
                  <a:lnTo>
                    <a:pt x="26289" y="17750"/>
                  </a:lnTo>
                  <a:cubicBezTo>
                    <a:pt x="25986" y="17750"/>
                    <a:pt x="25709" y="17961"/>
                    <a:pt x="25630" y="18251"/>
                  </a:cubicBezTo>
                  <a:cubicBezTo>
                    <a:pt x="25406" y="19081"/>
                    <a:pt x="25064" y="19898"/>
                    <a:pt x="24642" y="20649"/>
                  </a:cubicBezTo>
                  <a:cubicBezTo>
                    <a:pt x="24497" y="20913"/>
                    <a:pt x="24537" y="21242"/>
                    <a:pt x="24761" y="21466"/>
                  </a:cubicBezTo>
                  <a:lnTo>
                    <a:pt x="27014" y="23720"/>
                  </a:lnTo>
                  <a:lnTo>
                    <a:pt x="23706" y="27014"/>
                  </a:lnTo>
                  <a:lnTo>
                    <a:pt x="21453" y="24761"/>
                  </a:lnTo>
                  <a:cubicBezTo>
                    <a:pt x="21326" y="24634"/>
                    <a:pt x="21157" y="24569"/>
                    <a:pt x="20984" y="24569"/>
                  </a:cubicBezTo>
                  <a:cubicBezTo>
                    <a:pt x="20870" y="24569"/>
                    <a:pt x="20754" y="24597"/>
                    <a:pt x="20649" y="24655"/>
                  </a:cubicBezTo>
                  <a:cubicBezTo>
                    <a:pt x="19885" y="25090"/>
                    <a:pt x="19081" y="25419"/>
                    <a:pt x="18251" y="25657"/>
                  </a:cubicBezTo>
                  <a:cubicBezTo>
                    <a:pt x="17948" y="25736"/>
                    <a:pt x="17750" y="25999"/>
                    <a:pt x="17750" y="26302"/>
                  </a:cubicBezTo>
                  <a:lnTo>
                    <a:pt x="17750" y="29491"/>
                  </a:lnTo>
                  <a:lnTo>
                    <a:pt x="13086" y="29491"/>
                  </a:lnTo>
                  <a:lnTo>
                    <a:pt x="13086" y="26302"/>
                  </a:lnTo>
                  <a:cubicBezTo>
                    <a:pt x="13086" y="25999"/>
                    <a:pt x="12875" y="25736"/>
                    <a:pt x="12585" y="25657"/>
                  </a:cubicBezTo>
                  <a:cubicBezTo>
                    <a:pt x="11741" y="25419"/>
                    <a:pt x="10938" y="25090"/>
                    <a:pt x="10187" y="24655"/>
                  </a:cubicBezTo>
                  <a:cubicBezTo>
                    <a:pt x="10081" y="24597"/>
                    <a:pt x="9964" y="24569"/>
                    <a:pt x="9847" y="24569"/>
                  </a:cubicBezTo>
                  <a:cubicBezTo>
                    <a:pt x="9671" y="24569"/>
                    <a:pt x="9496" y="24634"/>
                    <a:pt x="9370" y="24761"/>
                  </a:cubicBezTo>
                  <a:lnTo>
                    <a:pt x="7116" y="27014"/>
                  </a:lnTo>
                  <a:lnTo>
                    <a:pt x="3809" y="23720"/>
                  </a:lnTo>
                  <a:lnTo>
                    <a:pt x="6075" y="21466"/>
                  </a:lnTo>
                  <a:cubicBezTo>
                    <a:pt x="6286" y="21242"/>
                    <a:pt x="6326" y="20913"/>
                    <a:pt x="6181" y="20649"/>
                  </a:cubicBezTo>
                  <a:cubicBezTo>
                    <a:pt x="5759" y="19898"/>
                    <a:pt x="5416" y="19081"/>
                    <a:pt x="5192" y="18251"/>
                  </a:cubicBezTo>
                  <a:cubicBezTo>
                    <a:pt x="5113" y="17961"/>
                    <a:pt x="4850" y="17750"/>
                    <a:pt x="4533" y="17750"/>
                  </a:cubicBezTo>
                  <a:lnTo>
                    <a:pt x="1345" y="17750"/>
                  </a:lnTo>
                  <a:lnTo>
                    <a:pt x="1345" y="13086"/>
                  </a:lnTo>
                  <a:lnTo>
                    <a:pt x="4547" y="13086"/>
                  </a:lnTo>
                  <a:cubicBezTo>
                    <a:pt x="4850" y="13086"/>
                    <a:pt x="5113" y="12875"/>
                    <a:pt x="5192" y="12585"/>
                  </a:cubicBezTo>
                  <a:cubicBezTo>
                    <a:pt x="5430" y="11755"/>
                    <a:pt x="5759" y="10951"/>
                    <a:pt x="6194" y="10200"/>
                  </a:cubicBezTo>
                  <a:cubicBezTo>
                    <a:pt x="6339" y="9936"/>
                    <a:pt x="6299" y="9607"/>
                    <a:pt x="6075" y="9383"/>
                  </a:cubicBezTo>
                  <a:lnTo>
                    <a:pt x="3809" y="7116"/>
                  </a:lnTo>
                  <a:lnTo>
                    <a:pt x="7116" y="3822"/>
                  </a:lnTo>
                  <a:lnTo>
                    <a:pt x="9383" y="6088"/>
                  </a:lnTo>
                  <a:cubicBezTo>
                    <a:pt x="9518" y="6216"/>
                    <a:pt x="9693" y="6286"/>
                    <a:pt x="9868" y="6286"/>
                  </a:cubicBezTo>
                  <a:cubicBezTo>
                    <a:pt x="9982" y="6286"/>
                    <a:pt x="10096" y="6256"/>
                    <a:pt x="10200" y="6194"/>
                  </a:cubicBezTo>
                  <a:cubicBezTo>
                    <a:pt x="10951" y="5772"/>
                    <a:pt x="11755" y="5443"/>
                    <a:pt x="12585" y="5206"/>
                  </a:cubicBezTo>
                  <a:cubicBezTo>
                    <a:pt x="12875" y="5126"/>
                    <a:pt x="13086" y="4863"/>
                    <a:pt x="13086" y="4560"/>
                  </a:cubicBezTo>
                  <a:lnTo>
                    <a:pt x="13086" y="1345"/>
                  </a:lnTo>
                  <a:close/>
                  <a:moveTo>
                    <a:pt x="12400" y="1"/>
                  </a:moveTo>
                  <a:cubicBezTo>
                    <a:pt x="12031" y="1"/>
                    <a:pt x="11728" y="304"/>
                    <a:pt x="11728" y="673"/>
                  </a:cubicBezTo>
                  <a:lnTo>
                    <a:pt x="11728" y="4059"/>
                  </a:lnTo>
                  <a:cubicBezTo>
                    <a:pt x="11135" y="4257"/>
                    <a:pt x="10542" y="4494"/>
                    <a:pt x="9989" y="4784"/>
                  </a:cubicBezTo>
                  <a:lnTo>
                    <a:pt x="7591" y="2386"/>
                  </a:lnTo>
                  <a:cubicBezTo>
                    <a:pt x="7459" y="2254"/>
                    <a:pt x="7288" y="2188"/>
                    <a:pt x="7116" y="2188"/>
                  </a:cubicBezTo>
                  <a:cubicBezTo>
                    <a:pt x="6945" y="2188"/>
                    <a:pt x="6774" y="2254"/>
                    <a:pt x="6642" y="2386"/>
                  </a:cubicBezTo>
                  <a:lnTo>
                    <a:pt x="2386" y="6642"/>
                  </a:lnTo>
                  <a:cubicBezTo>
                    <a:pt x="2122" y="6905"/>
                    <a:pt x="2122" y="7340"/>
                    <a:pt x="2386" y="7604"/>
                  </a:cubicBezTo>
                  <a:lnTo>
                    <a:pt x="4771" y="9989"/>
                  </a:lnTo>
                  <a:cubicBezTo>
                    <a:pt x="4481" y="10555"/>
                    <a:pt x="4244" y="11135"/>
                    <a:pt x="4046" y="11728"/>
                  </a:cubicBezTo>
                  <a:lnTo>
                    <a:pt x="673" y="11728"/>
                  </a:lnTo>
                  <a:cubicBezTo>
                    <a:pt x="290" y="11728"/>
                    <a:pt x="0" y="12031"/>
                    <a:pt x="0" y="12413"/>
                  </a:cubicBezTo>
                  <a:lnTo>
                    <a:pt x="0" y="18435"/>
                  </a:lnTo>
                  <a:cubicBezTo>
                    <a:pt x="0" y="18804"/>
                    <a:pt x="304" y="19108"/>
                    <a:pt x="673" y="19108"/>
                  </a:cubicBezTo>
                  <a:lnTo>
                    <a:pt x="4033" y="19108"/>
                  </a:lnTo>
                  <a:cubicBezTo>
                    <a:pt x="4230" y="19714"/>
                    <a:pt x="4468" y="20293"/>
                    <a:pt x="4757" y="20860"/>
                  </a:cubicBezTo>
                  <a:lnTo>
                    <a:pt x="2386" y="23245"/>
                  </a:lnTo>
                  <a:cubicBezTo>
                    <a:pt x="2122" y="23509"/>
                    <a:pt x="2122" y="23930"/>
                    <a:pt x="2386" y="24194"/>
                  </a:cubicBezTo>
                  <a:lnTo>
                    <a:pt x="6642" y="28450"/>
                  </a:lnTo>
                  <a:cubicBezTo>
                    <a:pt x="6774" y="28582"/>
                    <a:pt x="6945" y="28648"/>
                    <a:pt x="7116" y="28648"/>
                  </a:cubicBezTo>
                  <a:cubicBezTo>
                    <a:pt x="7288" y="28648"/>
                    <a:pt x="7459" y="28582"/>
                    <a:pt x="7591" y="28450"/>
                  </a:cubicBezTo>
                  <a:lnTo>
                    <a:pt x="9976" y="26078"/>
                  </a:lnTo>
                  <a:cubicBezTo>
                    <a:pt x="10529" y="26368"/>
                    <a:pt x="11122" y="26605"/>
                    <a:pt x="11728" y="26803"/>
                  </a:cubicBezTo>
                  <a:lnTo>
                    <a:pt x="11728" y="30163"/>
                  </a:lnTo>
                  <a:cubicBezTo>
                    <a:pt x="11728" y="30532"/>
                    <a:pt x="12031" y="30835"/>
                    <a:pt x="12400" y="30835"/>
                  </a:cubicBezTo>
                  <a:lnTo>
                    <a:pt x="18422" y="30835"/>
                  </a:lnTo>
                  <a:cubicBezTo>
                    <a:pt x="18804" y="30835"/>
                    <a:pt x="19094" y="30532"/>
                    <a:pt x="19094" y="30163"/>
                  </a:cubicBezTo>
                  <a:lnTo>
                    <a:pt x="19094" y="26803"/>
                  </a:lnTo>
                  <a:cubicBezTo>
                    <a:pt x="19701" y="26605"/>
                    <a:pt x="20294" y="26368"/>
                    <a:pt x="20860" y="26078"/>
                  </a:cubicBezTo>
                  <a:lnTo>
                    <a:pt x="23232" y="28450"/>
                  </a:lnTo>
                  <a:cubicBezTo>
                    <a:pt x="23364" y="28582"/>
                    <a:pt x="23535" y="28648"/>
                    <a:pt x="23706" y="28648"/>
                  </a:cubicBezTo>
                  <a:cubicBezTo>
                    <a:pt x="23891" y="28648"/>
                    <a:pt x="24062" y="28582"/>
                    <a:pt x="24181" y="28450"/>
                  </a:cubicBezTo>
                  <a:lnTo>
                    <a:pt x="28450" y="24194"/>
                  </a:lnTo>
                  <a:cubicBezTo>
                    <a:pt x="28714" y="23930"/>
                    <a:pt x="28714" y="23496"/>
                    <a:pt x="28450" y="23232"/>
                  </a:cubicBezTo>
                  <a:lnTo>
                    <a:pt x="26065" y="20860"/>
                  </a:lnTo>
                  <a:cubicBezTo>
                    <a:pt x="26355" y="20293"/>
                    <a:pt x="26605" y="19714"/>
                    <a:pt x="26790" y="19108"/>
                  </a:cubicBezTo>
                  <a:lnTo>
                    <a:pt x="30163" y="19108"/>
                  </a:lnTo>
                  <a:cubicBezTo>
                    <a:pt x="30532" y="19108"/>
                    <a:pt x="30835" y="18804"/>
                    <a:pt x="30835" y="18435"/>
                  </a:cubicBezTo>
                  <a:lnTo>
                    <a:pt x="30835" y="12413"/>
                  </a:lnTo>
                  <a:cubicBezTo>
                    <a:pt x="30835" y="12031"/>
                    <a:pt x="30532" y="11728"/>
                    <a:pt x="30163" y="11728"/>
                  </a:cubicBezTo>
                  <a:lnTo>
                    <a:pt x="26790" y="11728"/>
                  </a:lnTo>
                  <a:cubicBezTo>
                    <a:pt x="26592" y="11135"/>
                    <a:pt x="26342" y="10555"/>
                    <a:pt x="26065" y="9989"/>
                  </a:cubicBezTo>
                  <a:lnTo>
                    <a:pt x="28450" y="7604"/>
                  </a:lnTo>
                  <a:cubicBezTo>
                    <a:pt x="28569" y="7472"/>
                    <a:pt x="28648" y="7301"/>
                    <a:pt x="28648" y="7129"/>
                  </a:cubicBezTo>
                  <a:cubicBezTo>
                    <a:pt x="28648" y="6945"/>
                    <a:pt x="28569" y="6774"/>
                    <a:pt x="28450" y="6642"/>
                  </a:cubicBezTo>
                  <a:lnTo>
                    <a:pt x="24194" y="2386"/>
                  </a:lnTo>
                  <a:cubicBezTo>
                    <a:pt x="24062" y="2254"/>
                    <a:pt x="23888" y="2188"/>
                    <a:pt x="23713" y="2188"/>
                  </a:cubicBezTo>
                  <a:cubicBezTo>
                    <a:pt x="23538" y="2188"/>
                    <a:pt x="23364" y="2254"/>
                    <a:pt x="23232" y="2386"/>
                  </a:cubicBezTo>
                  <a:lnTo>
                    <a:pt x="20834" y="4784"/>
                  </a:lnTo>
                  <a:cubicBezTo>
                    <a:pt x="20280" y="4494"/>
                    <a:pt x="19701" y="4257"/>
                    <a:pt x="19094" y="4059"/>
                  </a:cubicBezTo>
                  <a:lnTo>
                    <a:pt x="19094" y="673"/>
                  </a:lnTo>
                  <a:cubicBezTo>
                    <a:pt x="19094" y="304"/>
                    <a:pt x="18791" y="1"/>
                    <a:pt x="18422" y="1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797775" y="2756175"/>
              <a:ext cx="305400" cy="305100"/>
            </a:xfrm>
            <a:custGeom>
              <a:avLst/>
              <a:gdLst/>
              <a:ahLst/>
              <a:cxnLst/>
              <a:rect l="l" t="t" r="r" b="b"/>
              <a:pathLst>
                <a:path w="12216" h="12204" extrusionOk="0">
                  <a:moveTo>
                    <a:pt x="6115" y="1345"/>
                  </a:moveTo>
                  <a:cubicBezTo>
                    <a:pt x="8737" y="1345"/>
                    <a:pt x="10859" y="3480"/>
                    <a:pt x="10859" y="6102"/>
                  </a:cubicBezTo>
                  <a:cubicBezTo>
                    <a:pt x="10859" y="8724"/>
                    <a:pt x="8737" y="10859"/>
                    <a:pt x="6115" y="10859"/>
                  </a:cubicBezTo>
                  <a:cubicBezTo>
                    <a:pt x="3493" y="10859"/>
                    <a:pt x="1358" y="8724"/>
                    <a:pt x="1358" y="6102"/>
                  </a:cubicBezTo>
                  <a:cubicBezTo>
                    <a:pt x="1358" y="3480"/>
                    <a:pt x="3493" y="1345"/>
                    <a:pt x="6115" y="1345"/>
                  </a:cubicBezTo>
                  <a:close/>
                  <a:moveTo>
                    <a:pt x="6115" y="1"/>
                  </a:moveTo>
                  <a:cubicBezTo>
                    <a:pt x="2742" y="1"/>
                    <a:pt x="1" y="2742"/>
                    <a:pt x="1" y="6102"/>
                  </a:cubicBezTo>
                  <a:cubicBezTo>
                    <a:pt x="1" y="9462"/>
                    <a:pt x="2742" y="12203"/>
                    <a:pt x="6115" y="12203"/>
                  </a:cubicBezTo>
                  <a:cubicBezTo>
                    <a:pt x="9475" y="12203"/>
                    <a:pt x="12216" y="9462"/>
                    <a:pt x="12216" y="6102"/>
                  </a:cubicBezTo>
                  <a:cubicBezTo>
                    <a:pt x="12216" y="2742"/>
                    <a:pt x="9475" y="1"/>
                    <a:pt x="6115" y="1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Google Shape;29;p3"/>
          <p:cNvSpPr txBox="1">
            <a:spLocks noGrp="1"/>
          </p:cNvSpPr>
          <p:nvPr>
            <p:ph type="title" idx="2"/>
          </p:nvPr>
        </p:nvSpPr>
        <p:spPr>
          <a:xfrm>
            <a:off x="4856400" y="1018800"/>
            <a:ext cx="1476000" cy="59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3"/>
          </p:nvPr>
        </p:nvSpPr>
        <p:spPr>
          <a:xfrm>
            <a:off x="7916400" y="1072800"/>
            <a:ext cx="374400" cy="486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31" name="Google Shape;31;p3"/>
          <p:cNvCxnSpPr/>
          <p:nvPr/>
        </p:nvCxnSpPr>
        <p:spPr>
          <a:xfrm>
            <a:off x="6329900" y="1315325"/>
            <a:ext cx="1479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" name="Google Shape;32;p3"/>
          <p:cNvSpPr txBox="1">
            <a:spLocks noGrp="1"/>
          </p:cNvSpPr>
          <p:nvPr>
            <p:ph type="subTitle" idx="1"/>
          </p:nvPr>
        </p:nvSpPr>
        <p:spPr>
          <a:xfrm>
            <a:off x="4856400" y="1378800"/>
            <a:ext cx="2066400" cy="536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4"/>
          </p:nvPr>
        </p:nvSpPr>
        <p:spPr>
          <a:xfrm>
            <a:off x="4856400" y="1836000"/>
            <a:ext cx="1476000" cy="59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 idx="5"/>
          </p:nvPr>
        </p:nvSpPr>
        <p:spPr>
          <a:xfrm>
            <a:off x="7916400" y="1890000"/>
            <a:ext cx="374400" cy="486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35" name="Google Shape;35;p3"/>
          <p:cNvCxnSpPr/>
          <p:nvPr/>
        </p:nvCxnSpPr>
        <p:spPr>
          <a:xfrm>
            <a:off x="6329900" y="2132525"/>
            <a:ext cx="1479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" name="Google Shape;36;p3"/>
          <p:cNvSpPr txBox="1">
            <a:spLocks noGrp="1"/>
          </p:cNvSpPr>
          <p:nvPr>
            <p:ph type="subTitle" idx="6"/>
          </p:nvPr>
        </p:nvSpPr>
        <p:spPr>
          <a:xfrm>
            <a:off x="4856400" y="2196000"/>
            <a:ext cx="2066400" cy="536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title" idx="7"/>
          </p:nvPr>
        </p:nvSpPr>
        <p:spPr>
          <a:xfrm>
            <a:off x="4856400" y="2714400"/>
            <a:ext cx="1476000" cy="59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3"/>
          <p:cNvSpPr txBox="1">
            <a:spLocks noGrp="1"/>
          </p:cNvSpPr>
          <p:nvPr>
            <p:ph type="title" idx="8"/>
          </p:nvPr>
        </p:nvSpPr>
        <p:spPr>
          <a:xfrm>
            <a:off x="7916400" y="2768400"/>
            <a:ext cx="374400" cy="486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39" name="Google Shape;39;p3"/>
          <p:cNvCxnSpPr/>
          <p:nvPr/>
        </p:nvCxnSpPr>
        <p:spPr>
          <a:xfrm>
            <a:off x="6329900" y="3010925"/>
            <a:ext cx="1479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3"/>
          <p:cNvSpPr txBox="1">
            <a:spLocks noGrp="1"/>
          </p:cNvSpPr>
          <p:nvPr>
            <p:ph type="subTitle" idx="9"/>
          </p:nvPr>
        </p:nvSpPr>
        <p:spPr>
          <a:xfrm>
            <a:off x="4856400" y="3074400"/>
            <a:ext cx="2066400" cy="536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41" name="Google Shape;41;p3"/>
          <p:cNvSpPr txBox="1">
            <a:spLocks noGrp="1"/>
          </p:cNvSpPr>
          <p:nvPr>
            <p:ph type="title" idx="13"/>
          </p:nvPr>
        </p:nvSpPr>
        <p:spPr>
          <a:xfrm>
            <a:off x="4856400" y="3589200"/>
            <a:ext cx="1476000" cy="59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14"/>
          </p:nvPr>
        </p:nvSpPr>
        <p:spPr>
          <a:xfrm>
            <a:off x="7916400" y="3643200"/>
            <a:ext cx="374400" cy="486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cxnSp>
        <p:nvCxnSpPr>
          <p:cNvPr id="43" name="Google Shape;43;p3"/>
          <p:cNvCxnSpPr/>
          <p:nvPr/>
        </p:nvCxnSpPr>
        <p:spPr>
          <a:xfrm>
            <a:off x="6329900" y="3885725"/>
            <a:ext cx="1479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" name="Google Shape;44;p3"/>
          <p:cNvSpPr txBox="1">
            <a:spLocks noGrp="1"/>
          </p:cNvSpPr>
          <p:nvPr>
            <p:ph type="subTitle" idx="15"/>
          </p:nvPr>
        </p:nvSpPr>
        <p:spPr>
          <a:xfrm>
            <a:off x="4856400" y="3949200"/>
            <a:ext cx="2066400" cy="536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Slide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52400" y="1738800"/>
            <a:ext cx="2700000" cy="59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52400" y="2214000"/>
            <a:ext cx="2700000" cy="119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sp>
        <p:nvSpPr>
          <p:cNvPr id="49" name="Google Shape;49;p4"/>
          <p:cNvSpPr/>
          <p:nvPr/>
        </p:nvSpPr>
        <p:spPr>
          <a:xfrm>
            <a:off x="4880700" y="1563124"/>
            <a:ext cx="2493016" cy="2492851"/>
          </a:xfrm>
          <a:custGeom>
            <a:avLst/>
            <a:gdLst/>
            <a:ahLst/>
            <a:cxnLst/>
            <a:rect l="l" t="t" r="r" b="b"/>
            <a:pathLst>
              <a:path w="42208" h="42207" extrusionOk="0">
                <a:moveTo>
                  <a:pt x="20057" y="2148"/>
                </a:moveTo>
                <a:lnTo>
                  <a:pt x="20057" y="7616"/>
                </a:lnTo>
                <a:cubicBezTo>
                  <a:pt x="17421" y="7669"/>
                  <a:pt x="14641" y="7985"/>
                  <a:pt x="11729" y="8671"/>
                </a:cubicBezTo>
                <a:cubicBezTo>
                  <a:pt x="12322" y="6971"/>
                  <a:pt x="13046" y="5245"/>
                  <a:pt x="13942" y="3505"/>
                </a:cubicBezTo>
                <a:cubicBezTo>
                  <a:pt x="15840" y="2728"/>
                  <a:pt x="17909" y="2266"/>
                  <a:pt x="20057" y="2148"/>
                </a:cubicBezTo>
                <a:close/>
                <a:moveTo>
                  <a:pt x="22152" y="2148"/>
                </a:moveTo>
                <a:cubicBezTo>
                  <a:pt x="24300" y="2266"/>
                  <a:pt x="26355" y="2728"/>
                  <a:pt x="28266" y="3505"/>
                </a:cubicBezTo>
                <a:cubicBezTo>
                  <a:pt x="29162" y="5271"/>
                  <a:pt x="29900" y="7023"/>
                  <a:pt x="30493" y="8750"/>
                </a:cubicBezTo>
                <a:cubicBezTo>
                  <a:pt x="28055" y="8170"/>
                  <a:pt x="25235" y="7735"/>
                  <a:pt x="22152" y="7643"/>
                </a:cubicBezTo>
                <a:lnTo>
                  <a:pt x="22152" y="2148"/>
                </a:lnTo>
                <a:close/>
                <a:moveTo>
                  <a:pt x="31323" y="5100"/>
                </a:moveTo>
                <a:cubicBezTo>
                  <a:pt x="33642" y="6589"/>
                  <a:pt x="35606" y="8552"/>
                  <a:pt x="37095" y="10871"/>
                </a:cubicBezTo>
                <a:cubicBezTo>
                  <a:pt x="35975" y="10397"/>
                  <a:pt x="34565" y="9883"/>
                  <a:pt x="32904" y="9382"/>
                </a:cubicBezTo>
                <a:cubicBezTo>
                  <a:pt x="32470" y="7972"/>
                  <a:pt x="31943" y="6549"/>
                  <a:pt x="31323" y="5100"/>
                </a:cubicBezTo>
                <a:close/>
                <a:moveTo>
                  <a:pt x="10872" y="5100"/>
                </a:moveTo>
                <a:lnTo>
                  <a:pt x="10872" y="5100"/>
                </a:lnTo>
                <a:cubicBezTo>
                  <a:pt x="10266" y="6523"/>
                  <a:pt x="9739" y="7933"/>
                  <a:pt x="9317" y="9316"/>
                </a:cubicBezTo>
                <a:cubicBezTo>
                  <a:pt x="7933" y="9751"/>
                  <a:pt x="6523" y="10265"/>
                  <a:pt x="5100" y="10884"/>
                </a:cubicBezTo>
                <a:cubicBezTo>
                  <a:pt x="6589" y="8565"/>
                  <a:pt x="8553" y="6589"/>
                  <a:pt x="10872" y="5100"/>
                </a:cubicBezTo>
                <a:close/>
                <a:moveTo>
                  <a:pt x="8671" y="11741"/>
                </a:moveTo>
                <a:lnTo>
                  <a:pt x="8671" y="11741"/>
                </a:lnTo>
                <a:cubicBezTo>
                  <a:pt x="7986" y="14640"/>
                  <a:pt x="7670" y="17434"/>
                  <a:pt x="7617" y="20056"/>
                </a:cubicBezTo>
                <a:lnTo>
                  <a:pt x="2149" y="20056"/>
                </a:lnTo>
                <a:cubicBezTo>
                  <a:pt x="2267" y="17908"/>
                  <a:pt x="2728" y="15852"/>
                  <a:pt x="3506" y="13942"/>
                </a:cubicBezTo>
                <a:cubicBezTo>
                  <a:pt x="5245" y="13045"/>
                  <a:pt x="6972" y="12321"/>
                  <a:pt x="8671" y="11741"/>
                </a:cubicBezTo>
                <a:close/>
                <a:moveTo>
                  <a:pt x="20057" y="9712"/>
                </a:moveTo>
                <a:lnTo>
                  <a:pt x="20057" y="20056"/>
                </a:lnTo>
                <a:lnTo>
                  <a:pt x="9699" y="20056"/>
                </a:lnTo>
                <a:cubicBezTo>
                  <a:pt x="9765" y="17223"/>
                  <a:pt x="10160" y="14179"/>
                  <a:pt x="11017" y="11016"/>
                </a:cubicBezTo>
                <a:cubicBezTo>
                  <a:pt x="14180" y="10160"/>
                  <a:pt x="17223" y="9778"/>
                  <a:pt x="20057" y="9712"/>
                </a:cubicBezTo>
                <a:close/>
                <a:moveTo>
                  <a:pt x="22152" y="9725"/>
                </a:moveTo>
                <a:cubicBezTo>
                  <a:pt x="25578" y="9843"/>
                  <a:pt x="28648" y="10397"/>
                  <a:pt x="31205" y="11069"/>
                </a:cubicBezTo>
                <a:cubicBezTo>
                  <a:pt x="32048" y="14218"/>
                  <a:pt x="32430" y="17236"/>
                  <a:pt x="32496" y="20056"/>
                </a:cubicBezTo>
                <a:lnTo>
                  <a:pt x="22152" y="20056"/>
                </a:lnTo>
                <a:lnTo>
                  <a:pt x="22152" y="9725"/>
                </a:lnTo>
                <a:close/>
                <a:moveTo>
                  <a:pt x="33537" y="11767"/>
                </a:moveTo>
                <a:cubicBezTo>
                  <a:pt x="36199" y="12650"/>
                  <a:pt x="38004" y="13559"/>
                  <a:pt x="38689" y="13915"/>
                </a:cubicBezTo>
                <a:cubicBezTo>
                  <a:pt x="39467" y="15826"/>
                  <a:pt x="39941" y="17895"/>
                  <a:pt x="40060" y="20056"/>
                </a:cubicBezTo>
                <a:lnTo>
                  <a:pt x="34578" y="20056"/>
                </a:lnTo>
                <a:cubicBezTo>
                  <a:pt x="34525" y="17434"/>
                  <a:pt x="34222" y="14653"/>
                  <a:pt x="33537" y="11767"/>
                </a:cubicBezTo>
                <a:close/>
                <a:moveTo>
                  <a:pt x="40060" y="22151"/>
                </a:moveTo>
                <a:cubicBezTo>
                  <a:pt x="39941" y="24312"/>
                  <a:pt x="39480" y="26381"/>
                  <a:pt x="38689" y="28292"/>
                </a:cubicBezTo>
                <a:cubicBezTo>
                  <a:pt x="38004" y="28647"/>
                  <a:pt x="36172" y="29570"/>
                  <a:pt x="33471" y="30466"/>
                </a:cubicBezTo>
                <a:cubicBezTo>
                  <a:pt x="34038" y="28028"/>
                  <a:pt x="34473" y="25234"/>
                  <a:pt x="34565" y="22151"/>
                </a:cubicBezTo>
                <a:close/>
                <a:moveTo>
                  <a:pt x="7630" y="22151"/>
                </a:moveTo>
                <a:cubicBezTo>
                  <a:pt x="7736" y="25234"/>
                  <a:pt x="8171" y="28054"/>
                  <a:pt x="8750" y="30492"/>
                </a:cubicBezTo>
                <a:cubicBezTo>
                  <a:pt x="7024" y="29912"/>
                  <a:pt x="5272" y="29174"/>
                  <a:pt x="3506" y="28265"/>
                </a:cubicBezTo>
                <a:cubicBezTo>
                  <a:pt x="2728" y="26355"/>
                  <a:pt x="2267" y="24299"/>
                  <a:pt x="2149" y="22151"/>
                </a:cubicBezTo>
                <a:close/>
                <a:moveTo>
                  <a:pt x="32483" y="22151"/>
                </a:moveTo>
                <a:cubicBezTo>
                  <a:pt x="32364" y="25551"/>
                  <a:pt x="31824" y="28608"/>
                  <a:pt x="31152" y="31151"/>
                </a:cubicBezTo>
                <a:cubicBezTo>
                  <a:pt x="28609" y="31823"/>
                  <a:pt x="25552" y="32363"/>
                  <a:pt x="22152" y="32482"/>
                </a:cubicBezTo>
                <a:lnTo>
                  <a:pt x="22152" y="22151"/>
                </a:lnTo>
                <a:close/>
                <a:moveTo>
                  <a:pt x="20057" y="22151"/>
                </a:moveTo>
                <a:lnTo>
                  <a:pt x="20057" y="32495"/>
                </a:lnTo>
                <a:cubicBezTo>
                  <a:pt x="17237" y="32429"/>
                  <a:pt x="14206" y="32047"/>
                  <a:pt x="11056" y="31191"/>
                </a:cubicBezTo>
                <a:cubicBezTo>
                  <a:pt x="10384" y="28647"/>
                  <a:pt x="9831" y="25577"/>
                  <a:pt x="9712" y="22151"/>
                </a:cubicBezTo>
                <a:close/>
                <a:moveTo>
                  <a:pt x="5114" y="31336"/>
                </a:moveTo>
                <a:lnTo>
                  <a:pt x="5114" y="31336"/>
                </a:lnTo>
                <a:cubicBezTo>
                  <a:pt x="6550" y="31955"/>
                  <a:pt x="7973" y="32482"/>
                  <a:pt x="9383" y="32904"/>
                </a:cubicBezTo>
                <a:cubicBezTo>
                  <a:pt x="9871" y="34564"/>
                  <a:pt x="10398" y="35974"/>
                  <a:pt x="10872" y="37094"/>
                </a:cubicBezTo>
                <a:cubicBezTo>
                  <a:pt x="8553" y="35618"/>
                  <a:pt x="6589" y="33642"/>
                  <a:pt x="5114" y="31336"/>
                </a:cubicBezTo>
                <a:close/>
                <a:moveTo>
                  <a:pt x="37095" y="31336"/>
                </a:moveTo>
                <a:cubicBezTo>
                  <a:pt x="35606" y="33642"/>
                  <a:pt x="33642" y="35618"/>
                  <a:pt x="31336" y="37094"/>
                </a:cubicBezTo>
                <a:cubicBezTo>
                  <a:pt x="31811" y="35961"/>
                  <a:pt x="32338" y="34524"/>
                  <a:pt x="32839" y="32838"/>
                </a:cubicBezTo>
                <a:cubicBezTo>
                  <a:pt x="34525" y="32337"/>
                  <a:pt x="35962" y="31810"/>
                  <a:pt x="37095" y="31336"/>
                </a:cubicBezTo>
                <a:close/>
                <a:moveTo>
                  <a:pt x="11755" y="33536"/>
                </a:moveTo>
                <a:cubicBezTo>
                  <a:pt x="14654" y="34221"/>
                  <a:pt x="17434" y="34538"/>
                  <a:pt x="20057" y="34577"/>
                </a:cubicBezTo>
                <a:lnTo>
                  <a:pt x="20057" y="34590"/>
                </a:lnTo>
                <a:lnTo>
                  <a:pt x="20057" y="40059"/>
                </a:lnTo>
                <a:cubicBezTo>
                  <a:pt x="17896" y="39940"/>
                  <a:pt x="15827" y="39479"/>
                  <a:pt x="13916" y="38688"/>
                </a:cubicBezTo>
                <a:cubicBezTo>
                  <a:pt x="13547" y="38003"/>
                  <a:pt x="12651" y="36198"/>
                  <a:pt x="11755" y="33536"/>
                </a:cubicBezTo>
                <a:close/>
                <a:moveTo>
                  <a:pt x="30467" y="33470"/>
                </a:moveTo>
                <a:cubicBezTo>
                  <a:pt x="29571" y="36172"/>
                  <a:pt x="28648" y="38003"/>
                  <a:pt x="28279" y="38688"/>
                </a:cubicBezTo>
                <a:cubicBezTo>
                  <a:pt x="26369" y="39479"/>
                  <a:pt x="24313" y="39940"/>
                  <a:pt x="22152" y="40059"/>
                </a:cubicBezTo>
                <a:lnTo>
                  <a:pt x="22152" y="34564"/>
                </a:lnTo>
                <a:cubicBezTo>
                  <a:pt x="25222" y="34459"/>
                  <a:pt x="28029" y="34037"/>
                  <a:pt x="30467" y="33470"/>
                </a:cubicBezTo>
                <a:close/>
                <a:moveTo>
                  <a:pt x="21098" y="0"/>
                </a:moveTo>
                <a:cubicBezTo>
                  <a:pt x="9462" y="0"/>
                  <a:pt x="1" y="9474"/>
                  <a:pt x="1" y="21110"/>
                </a:cubicBezTo>
                <a:cubicBezTo>
                  <a:pt x="1" y="32745"/>
                  <a:pt x="9462" y="42207"/>
                  <a:pt x="21098" y="42207"/>
                </a:cubicBezTo>
                <a:cubicBezTo>
                  <a:pt x="32733" y="42207"/>
                  <a:pt x="42208" y="32745"/>
                  <a:pt x="42208" y="21110"/>
                </a:cubicBezTo>
                <a:cubicBezTo>
                  <a:pt x="42208" y="9461"/>
                  <a:pt x="32733" y="0"/>
                  <a:pt x="21098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4"/>
          <p:cNvSpPr>
            <a:spLocks noGrp="1"/>
          </p:cNvSpPr>
          <p:nvPr>
            <p:ph type="pic" idx="2"/>
          </p:nvPr>
        </p:nvSpPr>
        <p:spPr>
          <a:xfrm>
            <a:off x="4525200" y="1180800"/>
            <a:ext cx="1580400" cy="1584000"/>
          </a:xfrm>
          <a:prstGeom prst="roundRect">
            <a:avLst>
              <a:gd name="adj" fmla="val 11979"/>
            </a:avLst>
          </a:prstGeom>
          <a:noFill/>
          <a:ln>
            <a:noFill/>
          </a:ln>
        </p:spPr>
      </p:sp>
      <p:sp>
        <p:nvSpPr>
          <p:cNvPr id="51" name="Google Shape;51;p4"/>
          <p:cNvSpPr>
            <a:spLocks noGrp="1"/>
          </p:cNvSpPr>
          <p:nvPr>
            <p:ph type="pic" idx="3"/>
          </p:nvPr>
        </p:nvSpPr>
        <p:spPr>
          <a:xfrm>
            <a:off x="6163200" y="2808000"/>
            <a:ext cx="1580400" cy="1584000"/>
          </a:xfrm>
          <a:prstGeom prst="roundRect">
            <a:avLst>
              <a:gd name="adj" fmla="val 11979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utational Thinking Essentials Slide" type="twoColTx">
  <p:cSld name="TITLE_AND_TWO_COLUMN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grpSp>
        <p:nvGrpSpPr>
          <p:cNvPr id="54" name="Google Shape;54;p5"/>
          <p:cNvGrpSpPr/>
          <p:nvPr/>
        </p:nvGrpSpPr>
        <p:grpSpPr>
          <a:xfrm>
            <a:off x="244586" y="2603916"/>
            <a:ext cx="1741945" cy="2353880"/>
            <a:chOff x="6641300" y="3751725"/>
            <a:chExt cx="646050" cy="793300"/>
          </a:xfrm>
        </p:grpSpPr>
        <p:sp>
          <p:nvSpPr>
            <p:cNvPr id="55" name="Google Shape;55;p5"/>
            <p:cNvSpPr/>
            <p:nvPr/>
          </p:nvSpPr>
          <p:spPr>
            <a:xfrm>
              <a:off x="6698300" y="4000450"/>
              <a:ext cx="532375" cy="544575"/>
            </a:xfrm>
            <a:custGeom>
              <a:avLst/>
              <a:gdLst/>
              <a:ahLst/>
              <a:cxnLst/>
              <a:rect l="l" t="t" r="r" b="b"/>
              <a:pathLst>
                <a:path w="21295" h="21783" extrusionOk="0">
                  <a:moveTo>
                    <a:pt x="19845" y="1450"/>
                  </a:moveTo>
                  <a:lnTo>
                    <a:pt x="19845" y="18211"/>
                  </a:lnTo>
                  <a:cubicBezTo>
                    <a:pt x="19845" y="19384"/>
                    <a:pt x="18896" y="20333"/>
                    <a:pt x="17724" y="20333"/>
                  </a:cubicBezTo>
                  <a:lnTo>
                    <a:pt x="3571" y="20333"/>
                  </a:lnTo>
                  <a:cubicBezTo>
                    <a:pt x="2398" y="20333"/>
                    <a:pt x="1436" y="19384"/>
                    <a:pt x="1436" y="18211"/>
                  </a:cubicBezTo>
                  <a:lnTo>
                    <a:pt x="1436" y="1450"/>
                  </a:lnTo>
                  <a:close/>
                  <a:moveTo>
                    <a:pt x="725" y="0"/>
                  </a:moveTo>
                  <a:cubicBezTo>
                    <a:pt x="330" y="0"/>
                    <a:pt x="0" y="330"/>
                    <a:pt x="0" y="725"/>
                  </a:cubicBezTo>
                  <a:lnTo>
                    <a:pt x="0" y="18211"/>
                  </a:lnTo>
                  <a:cubicBezTo>
                    <a:pt x="0" y="20175"/>
                    <a:pt x="1608" y="21782"/>
                    <a:pt x="3571" y="21782"/>
                  </a:cubicBezTo>
                  <a:lnTo>
                    <a:pt x="17724" y="21782"/>
                  </a:lnTo>
                  <a:cubicBezTo>
                    <a:pt x="19687" y="21782"/>
                    <a:pt x="21295" y="20175"/>
                    <a:pt x="21295" y="18211"/>
                  </a:cubicBezTo>
                  <a:lnTo>
                    <a:pt x="21295" y="725"/>
                  </a:lnTo>
                  <a:cubicBezTo>
                    <a:pt x="21295" y="330"/>
                    <a:pt x="20965" y="0"/>
                    <a:pt x="20570" y="0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641300" y="3751725"/>
              <a:ext cx="646050" cy="206900"/>
            </a:xfrm>
            <a:custGeom>
              <a:avLst/>
              <a:gdLst/>
              <a:ahLst/>
              <a:cxnLst/>
              <a:rect l="l" t="t" r="r" b="b"/>
              <a:pathLst>
                <a:path w="25842" h="8276" extrusionOk="0">
                  <a:moveTo>
                    <a:pt x="15194" y="1437"/>
                  </a:moveTo>
                  <a:lnTo>
                    <a:pt x="15194" y="2715"/>
                  </a:lnTo>
                  <a:lnTo>
                    <a:pt x="10661" y="2715"/>
                  </a:lnTo>
                  <a:lnTo>
                    <a:pt x="10661" y="1437"/>
                  </a:lnTo>
                  <a:close/>
                  <a:moveTo>
                    <a:pt x="24405" y="4151"/>
                  </a:moveTo>
                  <a:lnTo>
                    <a:pt x="24405" y="6826"/>
                  </a:lnTo>
                  <a:lnTo>
                    <a:pt x="1450" y="6826"/>
                  </a:lnTo>
                  <a:lnTo>
                    <a:pt x="1450" y="4151"/>
                  </a:lnTo>
                  <a:close/>
                  <a:moveTo>
                    <a:pt x="9949" y="1"/>
                  </a:moveTo>
                  <a:cubicBezTo>
                    <a:pt x="9541" y="1"/>
                    <a:pt x="9225" y="317"/>
                    <a:pt x="9225" y="725"/>
                  </a:cubicBezTo>
                  <a:lnTo>
                    <a:pt x="9225" y="2715"/>
                  </a:lnTo>
                  <a:lnTo>
                    <a:pt x="725" y="2715"/>
                  </a:lnTo>
                  <a:cubicBezTo>
                    <a:pt x="330" y="2715"/>
                    <a:pt x="0" y="3031"/>
                    <a:pt x="0" y="3427"/>
                  </a:cubicBezTo>
                  <a:lnTo>
                    <a:pt x="0" y="7551"/>
                  </a:lnTo>
                  <a:cubicBezTo>
                    <a:pt x="0" y="7947"/>
                    <a:pt x="330" y="8276"/>
                    <a:pt x="725" y="8276"/>
                  </a:cubicBezTo>
                  <a:lnTo>
                    <a:pt x="25130" y="8276"/>
                  </a:lnTo>
                  <a:cubicBezTo>
                    <a:pt x="25525" y="8276"/>
                    <a:pt x="25841" y="7947"/>
                    <a:pt x="25841" y="7551"/>
                  </a:cubicBezTo>
                  <a:lnTo>
                    <a:pt x="25841" y="3427"/>
                  </a:lnTo>
                  <a:cubicBezTo>
                    <a:pt x="25841" y="3031"/>
                    <a:pt x="25525" y="2715"/>
                    <a:pt x="25130" y="2715"/>
                  </a:cubicBezTo>
                  <a:lnTo>
                    <a:pt x="16630" y="2715"/>
                  </a:lnTo>
                  <a:lnTo>
                    <a:pt x="16630" y="725"/>
                  </a:lnTo>
                  <a:cubicBezTo>
                    <a:pt x="16630" y="317"/>
                    <a:pt x="16301" y="1"/>
                    <a:pt x="15905" y="1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5"/>
            <p:cNvSpPr/>
            <p:nvPr/>
          </p:nvSpPr>
          <p:spPr>
            <a:xfrm>
              <a:off x="7079450" y="4125625"/>
              <a:ext cx="36250" cy="279725"/>
            </a:xfrm>
            <a:custGeom>
              <a:avLst/>
              <a:gdLst/>
              <a:ahLst/>
              <a:cxnLst/>
              <a:rect l="l" t="t" r="r" b="b"/>
              <a:pathLst>
                <a:path w="1450" h="11189" extrusionOk="0">
                  <a:moveTo>
                    <a:pt x="0" y="1"/>
                  </a:moveTo>
                  <a:lnTo>
                    <a:pt x="0" y="11188"/>
                  </a:lnTo>
                  <a:lnTo>
                    <a:pt x="1450" y="11188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6946350" y="4125625"/>
              <a:ext cx="36275" cy="279725"/>
            </a:xfrm>
            <a:custGeom>
              <a:avLst/>
              <a:gdLst/>
              <a:ahLst/>
              <a:cxnLst/>
              <a:rect l="l" t="t" r="r" b="b"/>
              <a:pathLst>
                <a:path w="1451" h="11189" extrusionOk="0">
                  <a:moveTo>
                    <a:pt x="1" y="1"/>
                  </a:moveTo>
                  <a:lnTo>
                    <a:pt x="1" y="11188"/>
                  </a:lnTo>
                  <a:lnTo>
                    <a:pt x="1450" y="11188"/>
                  </a:lnTo>
                  <a:lnTo>
                    <a:pt x="1450" y="1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6813250" y="4125625"/>
              <a:ext cx="35950" cy="279725"/>
            </a:xfrm>
            <a:custGeom>
              <a:avLst/>
              <a:gdLst/>
              <a:ahLst/>
              <a:cxnLst/>
              <a:rect l="l" t="t" r="r" b="b"/>
              <a:pathLst>
                <a:path w="1438" h="11189" extrusionOk="0">
                  <a:moveTo>
                    <a:pt x="1" y="1"/>
                  </a:moveTo>
                  <a:lnTo>
                    <a:pt x="1" y="11188"/>
                  </a:lnTo>
                  <a:lnTo>
                    <a:pt x="1437" y="11188"/>
                  </a:lnTo>
                  <a:lnTo>
                    <a:pt x="1437" y="1"/>
                  </a:ln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752400" y="1461600"/>
            <a:ext cx="3265200" cy="812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752400" y="2111279"/>
            <a:ext cx="3265200" cy="1629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cxnSp>
        <p:nvCxnSpPr>
          <p:cNvPr id="62" name="Google Shape;62;p5"/>
          <p:cNvCxnSpPr/>
          <p:nvPr/>
        </p:nvCxnSpPr>
        <p:spPr>
          <a:xfrm rot="10800000" flipH="1">
            <a:off x="4159875" y="1573488"/>
            <a:ext cx="1284000" cy="1189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2B297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" name="Google Shape;63;p5"/>
          <p:cNvCxnSpPr/>
          <p:nvPr/>
        </p:nvCxnSpPr>
        <p:spPr>
          <a:xfrm>
            <a:off x="4805775" y="2258413"/>
            <a:ext cx="638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2B297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" name="Google Shape;64;p5"/>
          <p:cNvCxnSpPr/>
          <p:nvPr/>
        </p:nvCxnSpPr>
        <p:spPr>
          <a:xfrm>
            <a:off x="4159875" y="2763288"/>
            <a:ext cx="1284000" cy="11898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2B297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5" name="Google Shape;65;p5"/>
          <p:cNvCxnSpPr/>
          <p:nvPr/>
        </p:nvCxnSpPr>
        <p:spPr>
          <a:xfrm rot="10800000" flipH="1">
            <a:off x="4805775" y="3267563"/>
            <a:ext cx="638100" cy="6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2B297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" name="Google Shape;66;p5"/>
          <p:cNvSpPr/>
          <p:nvPr/>
        </p:nvSpPr>
        <p:spPr>
          <a:xfrm>
            <a:off x="5443875" y="1325688"/>
            <a:ext cx="2267700" cy="495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 w="9525" cap="flat" cmpd="sng">
            <a:solidFill>
              <a:srgbClr val="FF6A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5"/>
          <p:cNvSpPr/>
          <p:nvPr/>
        </p:nvSpPr>
        <p:spPr>
          <a:xfrm>
            <a:off x="5443875" y="2011213"/>
            <a:ext cx="2267700" cy="495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 w="9525" cap="flat" cmpd="sng">
            <a:solidFill>
              <a:srgbClr val="FCBC3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5"/>
          <p:cNvSpPr/>
          <p:nvPr/>
        </p:nvSpPr>
        <p:spPr>
          <a:xfrm>
            <a:off x="5443875" y="3020063"/>
            <a:ext cx="2267700" cy="495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 w="9525" cap="flat" cmpd="sng">
            <a:solidFill>
              <a:srgbClr val="1BC5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5443875" y="3701738"/>
            <a:ext cx="2267700" cy="495600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 w="9525" cap="flat" cmpd="sng">
            <a:solidFill>
              <a:srgbClr val="424E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2"/>
          </p:nvPr>
        </p:nvSpPr>
        <p:spPr>
          <a:xfrm>
            <a:off x="5684400" y="1389600"/>
            <a:ext cx="1785600" cy="36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5"/>
          <p:cNvSpPr txBox="1">
            <a:spLocks noGrp="1"/>
          </p:cNvSpPr>
          <p:nvPr>
            <p:ph type="subTitle" idx="3"/>
          </p:nvPr>
        </p:nvSpPr>
        <p:spPr>
          <a:xfrm>
            <a:off x="5684925" y="2075425"/>
            <a:ext cx="1785600" cy="36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2" name="Google Shape;72;p5"/>
          <p:cNvSpPr txBox="1">
            <a:spLocks noGrp="1"/>
          </p:cNvSpPr>
          <p:nvPr>
            <p:ph type="subTitle" idx="4"/>
          </p:nvPr>
        </p:nvSpPr>
        <p:spPr>
          <a:xfrm>
            <a:off x="5684400" y="3084275"/>
            <a:ext cx="1785600" cy="36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5"/>
          <p:cNvSpPr txBox="1">
            <a:spLocks noGrp="1"/>
          </p:cNvSpPr>
          <p:nvPr>
            <p:ph type="subTitle" idx="5"/>
          </p:nvPr>
        </p:nvSpPr>
        <p:spPr>
          <a:xfrm>
            <a:off x="5684925" y="3765950"/>
            <a:ext cx="1785600" cy="36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ing Languages Overview Slide" type="titleOnly">
  <p:cSld name="TITLE_ONLY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grpSp>
        <p:nvGrpSpPr>
          <p:cNvPr id="76" name="Google Shape;76;p6"/>
          <p:cNvGrpSpPr/>
          <p:nvPr/>
        </p:nvGrpSpPr>
        <p:grpSpPr>
          <a:xfrm>
            <a:off x="251850" y="587539"/>
            <a:ext cx="2796748" cy="2784454"/>
            <a:chOff x="2325150" y="2788150"/>
            <a:chExt cx="1940030" cy="1931502"/>
          </a:xfrm>
        </p:grpSpPr>
        <p:sp>
          <p:nvSpPr>
            <p:cNvPr id="77" name="Google Shape;77;p6"/>
            <p:cNvSpPr/>
            <p:nvPr/>
          </p:nvSpPr>
          <p:spPr>
            <a:xfrm>
              <a:off x="3003984" y="2788150"/>
              <a:ext cx="114198" cy="452648"/>
            </a:xfrm>
            <a:custGeom>
              <a:avLst/>
              <a:gdLst/>
              <a:ahLst/>
              <a:cxnLst/>
              <a:rect l="l" t="t" r="r" b="b"/>
              <a:pathLst>
                <a:path w="2343" h="9287" extrusionOk="0">
                  <a:moveTo>
                    <a:pt x="856" y="0"/>
                  </a:moveTo>
                  <a:cubicBezTo>
                    <a:pt x="391" y="240"/>
                    <a:pt x="16" y="555"/>
                    <a:pt x="16" y="1126"/>
                  </a:cubicBezTo>
                  <a:cubicBezTo>
                    <a:pt x="1" y="3467"/>
                    <a:pt x="1" y="5823"/>
                    <a:pt x="16" y="8165"/>
                  </a:cubicBezTo>
                  <a:cubicBezTo>
                    <a:pt x="16" y="8660"/>
                    <a:pt x="286" y="9020"/>
                    <a:pt x="751" y="9200"/>
                  </a:cubicBezTo>
                  <a:cubicBezTo>
                    <a:pt x="897" y="9259"/>
                    <a:pt x="1043" y="9287"/>
                    <a:pt x="1184" y="9287"/>
                  </a:cubicBezTo>
                  <a:cubicBezTo>
                    <a:pt x="1801" y="9287"/>
                    <a:pt x="2327" y="8765"/>
                    <a:pt x="2327" y="8045"/>
                  </a:cubicBezTo>
                  <a:cubicBezTo>
                    <a:pt x="2327" y="5883"/>
                    <a:pt x="2312" y="3722"/>
                    <a:pt x="2342" y="1561"/>
                  </a:cubicBezTo>
                  <a:cubicBezTo>
                    <a:pt x="2342" y="841"/>
                    <a:pt x="2147" y="300"/>
                    <a:pt x="1472" y="0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2325150" y="3466255"/>
              <a:ext cx="463859" cy="114149"/>
            </a:xfrm>
            <a:custGeom>
              <a:avLst/>
              <a:gdLst/>
              <a:ahLst/>
              <a:cxnLst/>
              <a:rect l="l" t="t" r="r" b="b"/>
              <a:pathLst>
                <a:path w="9517" h="2342" extrusionOk="0">
                  <a:moveTo>
                    <a:pt x="1562" y="0"/>
                  </a:moveTo>
                  <a:cubicBezTo>
                    <a:pt x="841" y="0"/>
                    <a:pt x="316" y="195"/>
                    <a:pt x="1" y="871"/>
                  </a:cubicBezTo>
                  <a:lnTo>
                    <a:pt x="1" y="1486"/>
                  </a:lnTo>
                  <a:cubicBezTo>
                    <a:pt x="241" y="1966"/>
                    <a:pt x="571" y="2341"/>
                    <a:pt x="1171" y="2341"/>
                  </a:cubicBezTo>
                  <a:cubicBezTo>
                    <a:pt x="3498" y="2341"/>
                    <a:pt x="5809" y="2341"/>
                    <a:pt x="8135" y="2326"/>
                  </a:cubicBezTo>
                  <a:cubicBezTo>
                    <a:pt x="8646" y="2326"/>
                    <a:pt x="9021" y="2071"/>
                    <a:pt x="9201" y="1591"/>
                  </a:cubicBezTo>
                  <a:cubicBezTo>
                    <a:pt x="9516" y="810"/>
                    <a:pt x="8946" y="15"/>
                    <a:pt x="8060" y="15"/>
                  </a:cubicBezTo>
                  <a:cubicBezTo>
                    <a:pt x="6972" y="15"/>
                    <a:pt x="5888" y="19"/>
                    <a:pt x="4805" y="19"/>
                  </a:cubicBezTo>
                  <a:cubicBezTo>
                    <a:pt x="3723" y="19"/>
                    <a:pt x="2642" y="15"/>
                    <a:pt x="1562" y="0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3009833" y="3476149"/>
              <a:ext cx="1255347" cy="1243504"/>
            </a:xfrm>
            <a:custGeom>
              <a:avLst/>
              <a:gdLst/>
              <a:ahLst/>
              <a:cxnLst/>
              <a:rect l="l" t="t" r="r" b="b"/>
              <a:pathLst>
                <a:path w="25756" h="25513" extrusionOk="0">
                  <a:moveTo>
                    <a:pt x="1192" y="1"/>
                  </a:moveTo>
                  <a:cubicBezTo>
                    <a:pt x="914" y="1"/>
                    <a:pt x="656" y="97"/>
                    <a:pt x="421" y="322"/>
                  </a:cubicBezTo>
                  <a:cubicBezTo>
                    <a:pt x="46" y="698"/>
                    <a:pt x="1" y="1148"/>
                    <a:pt x="166" y="1643"/>
                  </a:cubicBezTo>
                  <a:cubicBezTo>
                    <a:pt x="2327" y="8127"/>
                    <a:pt x="4488" y="14611"/>
                    <a:pt x="6650" y="21094"/>
                  </a:cubicBezTo>
                  <a:cubicBezTo>
                    <a:pt x="6857" y="21697"/>
                    <a:pt x="7284" y="22019"/>
                    <a:pt x="7759" y="22019"/>
                  </a:cubicBezTo>
                  <a:cubicBezTo>
                    <a:pt x="8076" y="22019"/>
                    <a:pt x="8414" y="21875"/>
                    <a:pt x="8721" y="21575"/>
                  </a:cubicBezTo>
                  <a:cubicBezTo>
                    <a:pt x="9681" y="20629"/>
                    <a:pt x="10627" y="19668"/>
                    <a:pt x="11587" y="18708"/>
                  </a:cubicBezTo>
                  <a:cubicBezTo>
                    <a:pt x="11678" y="18603"/>
                    <a:pt x="11738" y="18453"/>
                    <a:pt x="11813" y="18333"/>
                  </a:cubicBezTo>
                  <a:cubicBezTo>
                    <a:pt x="11858" y="18348"/>
                    <a:pt x="11918" y="18363"/>
                    <a:pt x="11978" y="18378"/>
                  </a:cubicBezTo>
                  <a:cubicBezTo>
                    <a:pt x="12053" y="18483"/>
                    <a:pt x="12128" y="18618"/>
                    <a:pt x="12233" y="18723"/>
                  </a:cubicBezTo>
                  <a:cubicBezTo>
                    <a:pt x="14319" y="20809"/>
                    <a:pt x="16405" y="22895"/>
                    <a:pt x="18491" y="24981"/>
                  </a:cubicBezTo>
                  <a:cubicBezTo>
                    <a:pt x="18846" y="25336"/>
                    <a:pt x="19174" y="25512"/>
                    <a:pt x="19500" y="25512"/>
                  </a:cubicBezTo>
                  <a:cubicBezTo>
                    <a:pt x="19823" y="25512"/>
                    <a:pt x="20144" y="25340"/>
                    <a:pt x="20488" y="24996"/>
                  </a:cubicBezTo>
                  <a:cubicBezTo>
                    <a:pt x="22019" y="23466"/>
                    <a:pt x="23549" y="21935"/>
                    <a:pt x="25080" y="20404"/>
                  </a:cubicBezTo>
                  <a:cubicBezTo>
                    <a:pt x="25756" y="19728"/>
                    <a:pt x="25756" y="19113"/>
                    <a:pt x="25065" y="18438"/>
                  </a:cubicBezTo>
                  <a:cubicBezTo>
                    <a:pt x="22964" y="16337"/>
                    <a:pt x="20878" y="14235"/>
                    <a:pt x="18777" y="12134"/>
                  </a:cubicBezTo>
                  <a:cubicBezTo>
                    <a:pt x="18687" y="12044"/>
                    <a:pt x="18582" y="11939"/>
                    <a:pt x="18416" y="11759"/>
                  </a:cubicBezTo>
                  <a:cubicBezTo>
                    <a:pt x="18551" y="11669"/>
                    <a:pt x="18687" y="11609"/>
                    <a:pt x="18792" y="11504"/>
                  </a:cubicBezTo>
                  <a:cubicBezTo>
                    <a:pt x="19737" y="10558"/>
                    <a:pt x="20683" y="9613"/>
                    <a:pt x="21628" y="8667"/>
                  </a:cubicBezTo>
                  <a:cubicBezTo>
                    <a:pt x="22394" y="7887"/>
                    <a:pt x="22184" y="6911"/>
                    <a:pt x="21163" y="6566"/>
                  </a:cubicBezTo>
                  <a:cubicBezTo>
                    <a:pt x="14679" y="4405"/>
                    <a:pt x="8196" y="2258"/>
                    <a:pt x="1712" y="97"/>
                  </a:cubicBezTo>
                  <a:cubicBezTo>
                    <a:pt x="1532" y="35"/>
                    <a:pt x="1358" y="1"/>
                    <a:pt x="1192" y="1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2518253" y="2986907"/>
              <a:ext cx="362187" cy="353219"/>
            </a:xfrm>
            <a:custGeom>
              <a:avLst/>
              <a:gdLst/>
              <a:ahLst/>
              <a:cxnLst/>
              <a:rect l="l" t="t" r="r" b="b"/>
              <a:pathLst>
                <a:path w="7431" h="7247" extrusionOk="0">
                  <a:moveTo>
                    <a:pt x="1287" y="0"/>
                  </a:moveTo>
                  <a:cubicBezTo>
                    <a:pt x="980" y="0"/>
                    <a:pt x="676" y="124"/>
                    <a:pt x="451" y="365"/>
                  </a:cubicBezTo>
                  <a:cubicBezTo>
                    <a:pt x="16" y="800"/>
                    <a:pt x="1" y="1505"/>
                    <a:pt x="451" y="1971"/>
                  </a:cubicBezTo>
                  <a:cubicBezTo>
                    <a:pt x="2102" y="3621"/>
                    <a:pt x="3753" y="5272"/>
                    <a:pt x="5404" y="6923"/>
                  </a:cubicBezTo>
                  <a:cubicBezTo>
                    <a:pt x="5479" y="6998"/>
                    <a:pt x="5569" y="7043"/>
                    <a:pt x="5659" y="7103"/>
                  </a:cubicBezTo>
                  <a:cubicBezTo>
                    <a:pt x="5841" y="7201"/>
                    <a:pt x="6029" y="7246"/>
                    <a:pt x="6213" y="7246"/>
                  </a:cubicBezTo>
                  <a:cubicBezTo>
                    <a:pt x="6820" y="7246"/>
                    <a:pt x="7373" y="6756"/>
                    <a:pt x="7430" y="6053"/>
                  </a:cubicBezTo>
                  <a:cubicBezTo>
                    <a:pt x="7295" y="5798"/>
                    <a:pt x="7220" y="5483"/>
                    <a:pt x="7040" y="5287"/>
                  </a:cubicBezTo>
                  <a:cubicBezTo>
                    <a:pt x="5404" y="3621"/>
                    <a:pt x="3753" y="1971"/>
                    <a:pt x="2087" y="335"/>
                  </a:cubicBezTo>
                  <a:cubicBezTo>
                    <a:pt x="1862" y="109"/>
                    <a:pt x="1574" y="0"/>
                    <a:pt x="1287" y="0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2518253" y="3707122"/>
              <a:ext cx="362918" cy="353268"/>
            </a:xfrm>
            <a:custGeom>
              <a:avLst/>
              <a:gdLst/>
              <a:ahLst/>
              <a:cxnLst/>
              <a:rect l="l" t="t" r="r" b="b"/>
              <a:pathLst>
                <a:path w="7446" h="7248" extrusionOk="0">
                  <a:moveTo>
                    <a:pt x="7445" y="1212"/>
                  </a:moveTo>
                  <a:cubicBezTo>
                    <a:pt x="7445" y="1213"/>
                    <a:pt x="7444" y="1214"/>
                    <a:pt x="7443" y="1215"/>
                  </a:cubicBezTo>
                  <a:lnTo>
                    <a:pt x="7443" y="1215"/>
                  </a:lnTo>
                  <a:cubicBezTo>
                    <a:pt x="7444" y="1219"/>
                    <a:pt x="7445" y="1223"/>
                    <a:pt x="7445" y="1227"/>
                  </a:cubicBezTo>
                  <a:lnTo>
                    <a:pt x="7445" y="1212"/>
                  </a:lnTo>
                  <a:close/>
                  <a:moveTo>
                    <a:pt x="6205" y="1"/>
                  </a:moveTo>
                  <a:cubicBezTo>
                    <a:pt x="5911" y="1"/>
                    <a:pt x="5612" y="118"/>
                    <a:pt x="5374" y="356"/>
                  </a:cubicBezTo>
                  <a:cubicBezTo>
                    <a:pt x="3738" y="1977"/>
                    <a:pt x="2102" y="3613"/>
                    <a:pt x="481" y="5249"/>
                  </a:cubicBezTo>
                  <a:cubicBezTo>
                    <a:pt x="1" y="5729"/>
                    <a:pt x="16" y="6450"/>
                    <a:pt x="466" y="6915"/>
                  </a:cubicBezTo>
                  <a:cubicBezTo>
                    <a:pt x="693" y="7135"/>
                    <a:pt x="978" y="7247"/>
                    <a:pt x="1267" y="7247"/>
                  </a:cubicBezTo>
                  <a:cubicBezTo>
                    <a:pt x="1570" y="7247"/>
                    <a:pt x="1879" y="7123"/>
                    <a:pt x="2132" y="6870"/>
                  </a:cubicBezTo>
                  <a:cubicBezTo>
                    <a:pt x="3753" y="5264"/>
                    <a:pt x="5374" y="3658"/>
                    <a:pt x="6980" y="2022"/>
                  </a:cubicBezTo>
                  <a:cubicBezTo>
                    <a:pt x="7189" y="1813"/>
                    <a:pt x="7279" y="1499"/>
                    <a:pt x="7443" y="1215"/>
                  </a:cubicBezTo>
                  <a:lnTo>
                    <a:pt x="7443" y="1215"/>
                  </a:lnTo>
                  <a:cubicBezTo>
                    <a:pt x="7352" y="681"/>
                    <a:pt x="7127" y="325"/>
                    <a:pt x="6695" y="116"/>
                  </a:cubicBezTo>
                  <a:cubicBezTo>
                    <a:pt x="6541" y="39"/>
                    <a:pt x="6374" y="1"/>
                    <a:pt x="6205" y="1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3238808" y="2986810"/>
              <a:ext cx="362138" cy="353219"/>
            </a:xfrm>
            <a:custGeom>
              <a:avLst/>
              <a:gdLst/>
              <a:ahLst/>
              <a:cxnLst/>
              <a:rect l="l" t="t" r="r" b="b"/>
              <a:pathLst>
                <a:path w="7430" h="7247" extrusionOk="0">
                  <a:moveTo>
                    <a:pt x="6174" y="0"/>
                  </a:moveTo>
                  <a:cubicBezTo>
                    <a:pt x="5865" y="0"/>
                    <a:pt x="5580" y="130"/>
                    <a:pt x="5329" y="382"/>
                  </a:cubicBezTo>
                  <a:cubicBezTo>
                    <a:pt x="3723" y="2003"/>
                    <a:pt x="2102" y="3608"/>
                    <a:pt x="496" y="5229"/>
                  </a:cubicBezTo>
                  <a:cubicBezTo>
                    <a:pt x="0" y="5725"/>
                    <a:pt x="0" y="6430"/>
                    <a:pt x="436" y="6895"/>
                  </a:cubicBezTo>
                  <a:cubicBezTo>
                    <a:pt x="667" y="7126"/>
                    <a:pt x="964" y="7246"/>
                    <a:pt x="1265" y="7246"/>
                  </a:cubicBezTo>
                  <a:cubicBezTo>
                    <a:pt x="1572" y="7246"/>
                    <a:pt x="1882" y="7122"/>
                    <a:pt x="2132" y="6865"/>
                  </a:cubicBezTo>
                  <a:cubicBezTo>
                    <a:pt x="3753" y="5259"/>
                    <a:pt x="5374" y="3653"/>
                    <a:pt x="6965" y="2018"/>
                  </a:cubicBezTo>
                  <a:cubicBezTo>
                    <a:pt x="7175" y="1807"/>
                    <a:pt x="7280" y="1477"/>
                    <a:pt x="7430" y="1207"/>
                  </a:cubicBezTo>
                  <a:cubicBezTo>
                    <a:pt x="7355" y="697"/>
                    <a:pt x="7085" y="277"/>
                    <a:pt x="6649" y="96"/>
                  </a:cubicBezTo>
                  <a:cubicBezTo>
                    <a:pt x="6486" y="32"/>
                    <a:pt x="6327" y="0"/>
                    <a:pt x="6174" y="0"/>
                  </a:cubicBezTo>
                  <a:close/>
                </a:path>
              </a:pathLst>
            </a:custGeom>
            <a:solidFill>
              <a:srgbClr val="FFFFFF">
                <a:alpha val="7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" name="Google Shape;83;p6"/>
          <p:cNvSpPr txBox="1">
            <a:spLocks noGrp="1"/>
          </p:cNvSpPr>
          <p:nvPr>
            <p:ph type="title"/>
          </p:nvPr>
        </p:nvSpPr>
        <p:spPr>
          <a:xfrm>
            <a:off x="752400" y="1954800"/>
            <a:ext cx="3513600" cy="6441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6"/>
          <p:cNvSpPr txBox="1">
            <a:spLocks noGrp="1"/>
          </p:cNvSpPr>
          <p:nvPr>
            <p:ph type="body" idx="1"/>
          </p:nvPr>
        </p:nvSpPr>
        <p:spPr>
          <a:xfrm>
            <a:off x="752400" y="2470055"/>
            <a:ext cx="3513600" cy="12918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5" name="Google Shape;85;p6"/>
          <p:cNvSpPr/>
          <p:nvPr/>
        </p:nvSpPr>
        <p:spPr>
          <a:xfrm>
            <a:off x="4526475" y="1152475"/>
            <a:ext cx="3666900" cy="4031400"/>
          </a:xfrm>
          <a:prstGeom prst="roundRect">
            <a:avLst>
              <a:gd name="adj" fmla="val 6624"/>
            </a:avLst>
          </a:prstGeom>
          <a:gradFill>
            <a:gsLst>
              <a:gs pos="0">
                <a:srgbClr val="FFFFFF">
                  <a:alpha val="14117"/>
                  <a:alpha val="7000"/>
                </a:srgbClr>
              </a:gs>
              <a:gs pos="100000">
                <a:srgbClr val="FFFFFF">
                  <a:alpha val="0"/>
                  <a:alpha val="7000"/>
                </a:srgbClr>
              </a:gs>
            </a:gsLst>
            <a:lin ang="16200038" scaled="0"/>
          </a:gra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6"/>
          <p:cNvSpPr/>
          <p:nvPr/>
        </p:nvSpPr>
        <p:spPr>
          <a:xfrm>
            <a:off x="868200" y="4956375"/>
            <a:ext cx="7914900" cy="187200"/>
          </a:xfrm>
          <a:prstGeom prst="rect">
            <a:avLst/>
          </a:prstGeom>
          <a:solidFill>
            <a:srgbClr val="0F07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6"/>
          <p:cNvSpPr/>
          <p:nvPr/>
        </p:nvSpPr>
        <p:spPr>
          <a:xfrm>
            <a:off x="5061213" y="1684125"/>
            <a:ext cx="1138500" cy="1139400"/>
          </a:xfrm>
          <a:prstGeom prst="roundRect">
            <a:avLst>
              <a:gd name="adj" fmla="val 8139"/>
            </a:avLst>
          </a:prstGeom>
          <a:solidFill>
            <a:srgbClr val="FF6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6"/>
          <p:cNvSpPr/>
          <p:nvPr/>
        </p:nvSpPr>
        <p:spPr>
          <a:xfrm>
            <a:off x="6520138" y="1684125"/>
            <a:ext cx="1138500" cy="1139400"/>
          </a:xfrm>
          <a:prstGeom prst="roundRect">
            <a:avLst>
              <a:gd name="adj" fmla="val 8139"/>
            </a:avLst>
          </a:prstGeom>
          <a:solidFill>
            <a:srgbClr val="FCB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6"/>
          <p:cNvSpPr/>
          <p:nvPr/>
        </p:nvSpPr>
        <p:spPr>
          <a:xfrm>
            <a:off x="5061200" y="3100900"/>
            <a:ext cx="1138500" cy="1139400"/>
          </a:xfrm>
          <a:prstGeom prst="roundRect">
            <a:avLst>
              <a:gd name="adj" fmla="val 8139"/>
            </a:avLst>
          </a:prstGeom>
          <a:solidFill>
            <a:srgbClr val="1BC5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6520125" y="3100900"/>
            <a:ext cx="1138500" cy="1139400"/>
          </a:xfrm>
          <a:prstGeom prst="roundRect">
            <a:avLst>
              <a:gd name="adj" fmla="val 8139"/>
            </a:avLst>
          </a:prstGeom>
          <a:solidFill>
            <a:srgbClr val="424E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6"/>
          <p:cNvSpPr txBox="1">
            <a:spLocks noGrp="1"/>
          </p:cNvSpPr>
          <p:nvPr>
            <p:ph type="title" idx="2"/>
          </p:nvPr>
        </p:nvSpPr>
        <p:spPr>
          <a:xfrm>
            <a:off x="5061600" y="1954800"/>
            <a:ext cx="1137600" cy="59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2" name="Google Shape;92;p6"/>
          <p:cNvSpPr txBox="1">
            <a:spLocks noGrp="1"/>
          </p:cNvSpPr>
          <p:nvPr>
            <p:ph type="title" idx="3"/>
          </p:nvPr>
        </p:nvSpPr>
        <p:spPr>
          <a:xfrm>
            <a:off x="6519600" y="1954800"/>
            <a:ext cx="1137600" cy="59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6"/>
          <p:cNvSpPr txBox="1">
            <a:spLocks noGrp="1"/>
          </p:cNvSpPr>
          <p:nvPr>
            <p:ph type="title" idx="4"/>
          </p:nvPr>
        </p:nvSpPr>
        <p:spPr>
          <a:xfrm>
            <a:off x="5061600" y="3373200"/>
            <a:ext cx="1137600" cy="59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title" idx="5"/>
          </p:nvPr>
        </p:nvSpPr>
        <p:spPr>
          <a:xfrm>
            <a:off x="6519600" y="3373200"/>
            <a:ext cx="1137600" cy="59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ndations of Coding Slide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sp>
        <p:nvSpPr>
          <p:cNvPr id="97" name="Google Shape;97;p7"/>
          <p:cNvSpPr/>
          <p:nvPr/>
        </p:nvSpPr>
        <p:spPr>
          <a:xfrm>
            <a:off x="8569736" y="587802"/>
            <a:ext cx="322399" cy="383907"/>
          </a:xfrm>
          <a:custGeom>
            <a:avLst/>
            <a:gdLst/>
            <a:ahLst/>
            <a:cxnLst/>
            <a:rect l="l" t="t" r="r" b="b"/>
            <a:pathLst>
              <a:path w="13119" h="15245" extrusionOk="0">
                <a:moveTo>
                  <a:pt x="6574" y="4355"/>
                </a:moveTo>
                <a:cubicBezTo>
                  <a:pt x="7730" y="4355"/>
                  <a:pt x="8691" y="5255"/>
                  <a:pt x="8751" y="6426"/>
                </a:cubicBezTo>
                <a:cubicBezTo>
                  <a:pt x="8766" y="6816"/>
                  <a:pt x="8751" y="7221"/>
                  <a:pt x="8751" y="7626"/>
                </a:cubicBezTo>
                <a:cubicBezTo>
                  <a:pt x="8751" y="8017"/>
                  <a:pt x="8766" y="8422"/>
                  <a:pt x="8751" y="8812"/>
                </a:cubicBezTo>
                <a:cubicBezTo>
                  <a:pt x="8691" y="9983"/>
                  <a:pt x="7730" y="10883"/>
                  <a:pt x="6574" y="10883"/>
                </a:cubicBezTo>
                <a:cubicBezTo>
                  <a:pt x="5419" y="10883"/>
                  <a:pt x="4443" y="9983"/>
                  <a:pt x="4413" y="8812"/>
                </a:cubicBezTo>
                <a:cubicBezTo>
                  <a:pt x="4383" y="8017"/>
                  <a:pt x="4383" y="7221"/>
                  <a:pt x="4413" y="6426"/>
                </a:cubicBezTo>
                <a:cubicBezTo>
                  <a:pt x="4443" y="5270"/>
                  <a:pt x="5419" y="4355"/>
                  <a:pt x="6574" y="4355"/>
                </a:cubicBezTo>
                <a:close/>
                <a:moveTo>
                  <a:pt x="6630" y="0"/>
                </a:moveTo>
                <a:cubicBezTo>
                  <a:pt x="3565" y="0"/>
                  <a:pt x="919" y="1994"/>
                  <a:pt x="256" y="5030"/>
                </a:cubicBezTo>
                <a:cubicBezTo>
                  <a:pt x="1" y="6261"/>
                  <a:pt x="61" y="7551"/>
                  <a:pt x="61" y="8812"/>
                </a:cubicBezTo>
                <a:cubicBezTo>
                  <a:pt x="61" y="11604"/>
                  <a:pt x="1907" y="14050"/>
                  <a:pt x="4608" y="14936"/>
                </a:cubicBezTo>
                <a:cubicBezTo>
                  <a:pt x="5248" y="15144"/>
                  <a:pt x="5908" y="15244"/>
                  <a:pt x="6564" y="15244"/>
                </a:cubicBezTo>
                <a:cubicBezTo>
                  <a:pt x="8552" y="15244"/>
                  <a:pt x="10503" y="14321"/>
                  <a:pt x="11767" y="12684"/>
                </a:cubicBezTo>
                <a:cubicBezTo>
                  <a:pt x="12473" y="11754"/>
                  <a:pt x="12818" y="10688"/>
                  <a:pt x="13118" y="9578"/>
                </a:cubicBezTo>
                <a:lnTo>
                  <a:pt x="13118" y="5660"/>
                </a:lnTo>
                <a:cubicBezTo>
                  <a:pt x="13073" y="5540"/>
                  <a:pt x="13028" y="5435"/>
                  <a:pt x="12998" y="5315"/>
                </a:cubicBezTo>
                <a:cubicBezTo>
                  <a:pt x="12383" y="2298"/>
                  <a:pt x="9801" y="77"/>
                  <a:pt x="6799" y="2"/>
                </a:cubicBezTo>
                <a:cubicBezTo>
                  <a:pt x="6743" y="1"/>
                  <a:pt x="6686" y="0"/>
                  <a:pt x="6630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7"/>
          <p:cNvSpPr/>
          <p:nvPr/>
        </p:nvSpPr>
        <p:spPr>
          <a:xfrm>
            <a:off x="8569736" y="1575007"/>
            <a:ext cx="322399" cy="384083"/>
          </a:xfrm>
          <a:custGeom>
            <a:avLst/>
            <a:gdLst/>
            <a:ahLst/>
            <a:cxnLst/>
            <a:rect l="l" t="t" r="r" b="b"/>
            <a:pathLst>
              <a:path w="13119" h="15252" extrusionOk="0">
                <a:moveTo>
                  <a:pt x="6573" y="4370"/>
                </a:moveTo>
                <a:cubicBezTo>
                  <a:pt x="7746" y="4370"/>
                  <a:pt x="8706" y="5280"/>
                  <a:pt x="8751" y="6456"/>
                </a:cubicBezTo>
                <a:cubicBezTo>
                  <a:pt x="8781" y="7237"/>
                  <a:pt x="8766" y="8017"/>
                  <a:pt x="8751" y="8798"/>
                </a:cubicBezTo>
                <a:cubicBezTo>
                  <a:pt x="8706" y="9974"/>
                  <a:pt x="7745" y="10899"/>
                  <a:pt x="6587" y="10899"/>
                </a:cubicBezTo>
                <a:cubicBezTo>
                  <a:pt x="6578" y="10899"/>
                  <a:pt x="6569" y="10899"/>
                  <a:pt x="6559" y="10899"/>
                </a:cubicBezTo>
                <a:cubicBezTo>
                  <a:pt x="5404" y="10884"/>
                  <a:pt x="4458" y="9968"/>
                  <a:pt x="4398" y="8798"/>
                </a:cubicBezTo>
                <a:cubicBezTo>
                  <a:pt x="4383" y="8407"/>
                  <a:pt x="4398" y="8002"/>
                  <a:pt x="4398" y="7612"/>
                </a:cubicBezTo>
                <a:cubicBezTo>
                  <a:pt x="4398" y="7222"/>
                  <a:pt x="4383" y="6846"/>
                  <a:pt x="4398" y="6471"/>
                </a:cubicBezTo>
                <a:cubicBezTo>
                  <a:pt x="4443" y="5301"/>
                  <a:pt x="5389" y="4385"/>
                  <a:pt x="6544" y="4370"/>
                </a:cubicBezTo>
                <a:cubicBezTo>
                  <a:pt x="6554" y="4370"/>
                  <a:pt x="6564" y="4370"/>
                  <a:pt x="6573" y="4370"/>
                </a:cubicBezTo>
                <a:close/>
                <a:moveTo>
                  <a:pt x="6631" y="1"/>
                </a:moveTo>
                <a:cubicBezTo>
                  <a:pt x="3565" y="1"/>
                  <a:pt x="919" y="2009"/>
                  <a:pt x="256" y="5045"/>
                </a:cubicBezTo>
                <a:cubicBezTo>
                  <a:pt x="1" y="6261"/>
                  <a:pt x="61" y="7567"/>
                  <a:pt x="61" y="8828"/>
                </a:cubicBezTo>
                <a:cubicBezTo>
                  <a:pt x="61" y="11604"/>
                  <a:pt x="1907" y="14051"/>
                  <a:pt x="4608" y="14936"/>
                </a:cubicBezTo>
                <a:cubicBezTo>
                  <a:pt x="5251" y="15149"/>
                  <a:pt x="5913" y="15251"/>
                  <a:pt x="6571" y="15251"/>
                </a:cubicBezTo>
                <a:cubicBezTo>
                  <a:pt x="8556" y="15251"/>
                  <a:pt x="10505" y="14319"/>
                  <a:pt x="11767" y="12685"/>
                </a:cubicBezTo>
                <a:cubicBezTo>
                  <a:pt x="12473" y="11754"/>
                  <a:pt x="12818" y="10689"/>
                  <a:pt x="13118" y="9593"/>
                </a:cubicBezTo>
                <a:lnTo>
                  <a:pt x="13118" y="5661"/>
                </a:lnTo>
                <a:cubicBezTo>
                  <a:pt x="13073" y="5556"/>
                  <a:pt x="13028" y="5436"/>
                  <a:pt x="12998" y="5316"/>
                </a:cubicBezTo>
                <a:cubicBezTo>
                  <a:pt x="12383" y="2299"/>
                  <a:pt x="9801" y="78"/>
                  <a:pt x="6799" y="3"/>
                </a:cubicBezTo>
                <a:cubicBezTo>
                  <a:pt x="6743" y="1"/>
                  <a:pt x="6687" y="1"/>
                  <a:pt x="6631" y="1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7"/>
          <p:cNvSpPr/>
          <p:nvPr/>
        </p:nvSpPr>
        <p:spPr>
          <a:xfrm>
            <a:off x="8566787" y="1081455"/>
            <a:ext cx="325348" cy="384436"/>
          </a:xfrm>
          <a:custGeom>
            <a:avLst/>
            <a:gdLst/>
            <a:ahLst/>
            <a:cxnLst/>
            <a:rect l="l" t="t" r="r" b="b"/>
            <a:pathLst>
              <a:path w="13239" h="15266" extrusionOk="0">
                <a:moveTo>
                  <a:pt x="2492" y="0"/>
                </a:moveTo>
                <a:cubicBezTo>
                  <a:pt x="1126" y="0"/>
                  <a:pt x="151" y="931"/>
                  <a:pt x="166" y="2192"/>
                </a:cubicBezTo>
                <a:cubicBezTo>
                  <a:pt x="166" y="3437"/>
                  <a:pt x="1141" y="4353"/>
                  <a:pt x="2462" y="4353"/>
                </a:cubicBezTo>
                <a:cubicBezTo>
                  <a:pt x="2687" y="4358"/>
                  <a:pt x="2911" y="4359"/>
                  <a:pt x="3134" y="4359"/>
                </a:cubicBezTo>
                <a:cubicBezTo>
                  <a:pt x="3581" y="4359"/>
                  <a:pt x="4028" y="4353"/>
                  <a:pt x="4488" y="4353"/>
                </a:cubicBezTo>
                <a:lnTo>
                  <a:pt x="4488" y="10897"/>
                </a:lnTo>
                <a:cubicBezTo>
                  <a:pt x="4056" y="10897"/>
                  <a:pt x="3634" y="10880"/>
                  <a:pt x="3217" y="10880"/>
                </a:cubicBezTo>
                <a:cubicBezTo>
                  <a:pt x="2939" y="10880"/>
                  <a:pt x="2663" y="10888"/>
                  <a:pt x="2387" y="10912"/>
                </a:cubicBezTo>
                <a:cubicBezTo>
                  <a:pt x="2012" y="10927"/>
                  <a:pt x="1591" y="11017"/>
                  <a:pt x="1261" y="11197"/>
                </a:cubicBezTo>
                <a:cubicBezTo>
                  <a:pt x="406" y="11647"/>
                  <a:pt x="0" y="12638"/>
                  <a:pt x="226" y="13553"/>
                </a:cubicBezTo>
                <a:cubicBezTo>
                  <a:pt x="466" y="14574"/>
                  <a:pt x="1291" y="15234"/>
                  <a:pt x="2357" y="15249"/>
                </a:cubicBezTo>
                <a:cubicBezTo>
                  <a:pt x="3909" y="15249"/>
                  <a:pt x="5461" y="15239"/>
                  <a:pt x="7017" y="15239"/>
                </a:cubicBezTo>
                <a:cubicBezTo>
                  <a:pt x="8183" y="15239"/>
                  <a:pt x="9351" y="15245"/>
                  <a:pt x="10522" y="15264"/>
                </a:cubicBezTo>
                <a:cubicBezTo>
                  <a:pt x="10561" y="15265"/>
                  <a:pt x="10600" y="15265"/>
                  <a:pt x="10639" y="15265"/>
                </a:cubicBezTo>
                <a:cubicBezTo>
                  <a:pt x="11925" y="15265"/>
                  <a:pt x="12801" y="14776"/>
                  <a:pt x="13238" y="13508"/>
                </a:cubicBezTo>
                <a:lnTo>
                  <a:pt x="13223" y="13508"/>
                </a:lnTo>
                <a:lnTo>
                  <a:pt x="13223" y="12638"/>
                </a:lnTo>
                <a:cubicBezTo>
                  <a:pt x="12819" y="11424"/>
                  <a:pt x="11987" y="10872"/>
                  <a:pt x="10787" y="10872"/>
                </a:cubicBezTo>
                <a:cubicBezTo>
                  <a:pt x="10696" y="10872"/>
                  <a:pt x="10602" y="10875"/>
                  <a:pt x="10507" y="10882"/>
                </a:cubicBezTo>
                <a:cubicBezTo>
                  <a:pt x="10281" y="10901"/>
                  <a:pt x="10054" y="10906"/>
                  <a:pt x="9822" y="10906"/>
                </a:cubicBezTo>
                <a:cubicBezTo>
                  <a:pt x="9513" y="10906"/>
                  <a:pt x="9197" y="10897"/>
                  <a:pt x="8871" y="10897"/>
                </a:cubicBezTo>
                <a:lnTo>
                  <a:pt x="8871" y="10236"/>
                </a:lnTo>
                <a:cubicBezTo>
                  <a:pt x="8871" y="7595"/>
                  <a:pt x="8871" y="4968"/>
                  <a:pt x="8871" y="2342"/>
                </a:cubicBezTo>
                <a:cubicBezTo>
                  <a:pt x="8871" y="901"/>
                  <a:pt x="7970" y="0"/>
                  <a:pt x="651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7"/>
          <p:cNvSpPr/>
          <p:nvPr/>
        </p:nvSpPr>
        <p:spPr>
          <a:xfrm>
            <a:off x="7519238" y="587903"/>
            <a:ext cx="324243" cy="384285"/>
          </a:xfrm>
          <a:custGeom>
            <a:avLst/>
            <a:gdLst/>
            <a:ahLst/>
            <a:cxnLst/>
            <a:rect l="l" t="t" r="r" b="b"/>
            <a:pathLst>
              <a:path w="13194" h="15260" extrusionOk="0">
                <a:moveTo>
                  <a:pt x="6620" y="4351"/>
                </a:moveTo>
                <a:cubicBezTo>
                  <a:pt x="7775" y="4351"/>
                  <a:pt x="8736" y="5251"/>
                  <a:pt x="8796" y="6422"/>
                </a:cubicBezTo>
                <a:cubicBezTo>
                  <a:pt x="8826" y="6812"/>
                  <a:pt x="8796" y="7217"/>
                  <a:pt x="8796" y="7607"/>
                </a:cubicBezTo>
                <a:cubicBezTo>
                  <a:pt x="8796" y="8013"/>
                  <a:pt x="8811" y="8418"/>
                  <a:pt x="8796" y="8808"/>
                </a:cubicBezTo>
                <a:cubicBezTo>
                  <a:pt x="8736" y="9979"/>
                  <a:pt x="7790" y="10879"/>
                  <a:pt x="6635" y="10879"/>
                </a:cubicBezTo>
                <a:cubicBezTo>
                  <a:pt x="5479" y="10879"/>
                  <a:pt x="4503" y="9979"/>
                  <a:pt x="4458" y="8808"/>
                </a:cubicBezTo>
                <a:cubicBezTo>
                  <a:pt x="4428" y="8013"/>
                  <a:pt x="4428" y="7217"/>
                  <a:pt x="4458" y="6422"/>
                </a:cubicBezTo>
                <a:cubicBezTo>
                  <a:pt x="4503" y="5266"/>
                  <a:pt x="5464" y="4351"/>
                  <a:pt x="6620" y="4351"/>
                </a:cubicBezTo>
                <a:close/>
                <a:moveTo>
                  <a:pt x="6612" y="1"/>
                </a:moveTo>
                <a:cubicBezTo>
                  <a:pt x="4367" y="1"/>
                  <a:pt x="2257" y="1159"/>
                  <a:pt x="1036" y="3150"/>
                </a:cubicBezTo>
                <a:cubicBezTo>
                  <a:pt x="196" y="4531"/>
                  <a:pt x="1" y="6032"/>
                  <a:pt x="91" y="7607"/>
                </a:cubicBezTo>
                <a:cubicBezTo>
                  <a:pt x="91" y="8008"/>
                  <a:pt x="91" y="8408"/>
                  <a:pt x="91" y="8793"/>
                </a:cubicBezTo>
                <a:cubicBezTo>
                  <a:pt x="136" y="12095"/>
                  <a:pt x="2627" y="14812"/>
                  <a:pt x="5974" y="15217"/>
                </a:cubicBezTo>
                <a:cubicBezTo>
                  <a:pt x="6212" y="15245"/>
                  <a:pt x="6450" y="15259"/>
                  <a:pt x="6687" y="15259"/>
                </a:cubicBezTo>
                <a:cubicBezTo>
                  <a:pt x="9560" y="15259"/>
                  <a:pt x="12286" y="13206"/>
                  <a:pt x="12923" y="10294"/>
                </a:cubicBezTo>
                <a:cubicBezTo>
                  <a:pt x="13193" y="9063"/>
                  <a:pt x="13148" y="7742"/>
                  <a:pt x="13148" y="6467"/>
                </a:cubicBezTo>
                <a:cubicBezTo>
                  <a:pt x="13148" y="3585"/>
                  <a:pt x="11167" y="1004"/>
                  <a:pt x="8421" y="253"/>
                </a:cubicBezTo>
                <a:cubicBezTo>
                  <a:pt x="7818" y="83"/>
                  <a:pt x="7210" y="1"/>
                  <a:pt x="6612" y="1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7"/>
          <p:cNvSpPr/>
          <p:nvPr/>
        </p:nvSpPr>
        <p:spPr>
          <a:xfrm>
            <a:off x="8045605" y="1081052"/>
            <a:ext cx="324218" cy="384411"/>
          </a:xfrm>
          <a:custGeom>
            <a:avLst/>
            <a:gdLst/>
            <a:ahLst/>
            <a:cxnLst/>
            <a:rect l="l" t="t" r="r" b="b"/>
            <a:pathLst>
              <a:path w="13193" h="15265" extrusionOk="0">
                <a:moveTo>
                  <a:pt x="6557" y="4369"/>
                </a:moveTo>
                <a:cubicBezTo>
                  <a:pt x="7715" y="4369"/>
                  <a:pt x="8690" y="5294"/>
                  <a:pt x="8720" y="6470"/>
                </a:cubicBezTo>
                <a:cubicBezTo>
                  <a:pt x="8750" y="7250"/>
                  <a:pt x="8750" y="8031"/>
                  <a:pt x="8720" y="8811"/>
                </a:cubicBezTo>
                <a:cubicBezTo>
                  <a:pt x="8690" y="9997"/>
                  <a:pt x="7700" y="10913"/>
                  <a:pt x="6529" y="10913"/>
                </a:cubicBezTo>
                <a:cubicBezTo>
                  <a:pt x="5373" y="10898"/>
                  <a:pt x="4428" y="9967"/>
                  <a:pt x="4383" y="8811"/>
                </a:cubicBezTo>
                <a:cubicBezTo>
                  <a:pt x="4368" y="8406"/>
                  <a:pt x="4383" y="8016"/>
                  <a:pt x="4383" y="7611"/>
                </a:cubicBezTo>
                <a:cubicBezTo>
                  <a:pt x="4383" y="7235"/>
                  <a:pt x="4368" y="6860"/>
                  <a:pt x="4383" y="6470"/>
                </a:cubicBezTo>
                <a:cubicBezTo>
                  <a:pt x="4428" y="5314"/>
                  <a:pt x="5373" y="4384"/>
                  <a:pt x="6529" y="4369"/>
                </a:cubicBezTo>
                <a:cubicBezTo>
                  <a:pt x="6538" y="4369"/>
                  <a:pt x="6548" y="4369"/>
                  <a:pt x="6557" y="4369"/>
                </a:cubicBezTo>
                <a:close/>
                <a:moveTo>
                  <a:pt x="6494" y="1"/>
                </a:moveTo>
                <a:cubicBezTo>
                  <a:pt x="3618" y="1"/>
                  <a:pt x="906" y="2050"/>
                  <a:pt x="270" y="4939"/>
                </a:cubicBezTo>
                <a:cubicBezTo>
                  <a:pt x="0" y="6200"/>
                  <a:pt x="30" y="7536"/>
                  <a:pt x="30" y="8826"/>
                </a:cubicBezTo>
                <a:cubicBezTo>
                  <a:pt x="30" y="11693"/>
                  <a:pt x="2041" y="14259"/>
                  <a:pt x="4788" y="15025"/>
                </a:cubicBezTo>
                <a:cubicBezTo>
                  <a:pt x="5369" y="15187"/>
                  <a:pt x="5958" y="15264"/>
                  <a:pt x="6540" y="15264"/>
                </a:cubicBezTo>
                <a:cubicBezTo>
                  <a:pt x="8769" y="15264"/>
                  <a:pt x="10898" y="14122"/>
                  <a:pt x="12112" y="12158"/>
                </a:cubicBezTo>
                <a:cubicBezTo>
                  <a:pt x="12968" y="10777"/>
                  <a:pt x="13193" y="9262"/>
                  <a:pt x="13088" y="7671"/>
                </a:cubicBezTo>
                <a:cubicBezTo>
                  <a:pt x="13088" y="7250"/>
                  <a:pt x="13103" y="6830"/>
                  <a:pt x="13088" y="6425"/>
                </a:cubicBezTo>
                <a:cubicBezTo>
                  <a:pt x="13043" y="3153"/>
                  <a:pt x="10551" y="452"/>
                  <a:pt x="7234" y="46"/>
                </a:cubicBezTo>
                <a:cubicBezTo>
                  <a:pt x="6987" y="16"/>
                  <a:pt x="6740" y="1"/>
                  <a:pt x="6494" y="1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7"/>
          <p:cNvSpPr/>
          <p:nvPr/>
        </p:nvSpPr>
        <p:spPr>
          <a:xfrm>
            <a:off x="7519238" y="1575460"/>
            <a:ext cx="324243" cy="384184"/>
          </a:xfrm>
          <a:custGeom>
            <a:avLst/>
            <a:gdLst/>
            <a:ahLst/>
            <a:cxnLst/>
            <a:rect l="l" t="t" r="r" b="b"/>
            <a:pathLst>
              <a:path w="13194" h="15256" extrusionOk="0">
                <a:moveTo>
                  <a:pt x="6633" y="4352"/>
                </a:moveTo>
                <a:cubicBezTo>
                  <a:pt x="7806" y="4352"/>
                  <a:pt x="8751" y="5262"/>
                  <a:pt x="8796" y="6453"/>
                </a:cubicBezTo>
                <a:cubicBezTo>
                  <a:pt x="8811" y="6828"/>
                  <a:pt x="8796" y="7219"/>
                  <a:pt x="8796" y="7594"/>
                </a:cubicBezTo>
                <a:lnTo>
                  <a:pt x="8811" y="7594"/>
                </a:lnTo>
                <a:cubicBezTo>
                  <a:pt x="8811" y="7999"/>
                  <a:pt x="8826" y="8389"/>
                  <a:pt x="8796" y="8795"/>
                </a:cubicBezTo>
                <a:cubicBezTo>
                  <a:pt x="8751" y="9971"/>
                  <a:pt x="7791" y="10881"/>
                  <a:pt x="6618" y="10881"/>
                </a:cubicBezTo>
                <a:cubicBezTo>
                  <a:pt x="6609" y="10881"/>
                  <a:pt x="6599" y="10881"/>
                  <a:pt x="6590" y="10881"/>
                </a:cubicBezTo>
                <a:cubicBezTo>
                  <a:pt x="5449" y="10866"/>
                  <a:pt x="4488" y="9935"/>
                  <a:pt x="4458" y="8780"/>
                </a:cubicBezTo>
                <a:cubicBezTo>
                  <a:pt x="4428" y="7999"/>
                  <a:pt x="4428" y="7219"/>
                  <a:pt x="4458" y="6438"/>
                </a:cubicBezTo>
                <a:cubicBezTo>
                  <a:pt x="4488" y="5268"/>
                  <a:pt x="5449" y="4352"/>
                  <a:pt x="6605" y="4352"/>
                </a:cubicBezTo>
                <a:cubicBezTo>
                  <a:pt x="6614" y="4352"/>
                  <a:pt x="6624" y="4352"/>
                  <a:pt x="6633" y="4352"/>
                </a:cubicBezTo>
                <a:close/>
                <a:moveTo>
                  <a:pt x="6628" y="0"/>
                </a:moveTo>
                <a:cubicBezTo>
                  <a:pt x="4377" y="0"/>
                  <a:pt x="2266" y="1145"/>
                  <a:pt x="1051" y="3121"/>
                </a:cubicBezTo>
                <a:cubicBezTo>
                  <a:pt x="211" y="4502"/>
                  <a:pt x="1" y="6003"/>
                  <a:pt x="91" y="7564"/>
                </a:cubicBezTo>
                <a:cubicBezTo>
                  <a:pt x="91" y="7984"/>
                  <a:pt x="91" y="8404"/>
                  <a:pt x="91" y="8825"/>
                </a:cubicBezTo>
                <a:cubicBezTo>
                  <a:pt x="136" y="12112"/>
                  <a:pt x="2672" y="14843"/>
                  <a:pt x="6004" y="15218"/>
                </a:cubicBezTo>
                <a:cubicBezTo>
                  <a:pt x="6228" y="15243"/>
                  <a:pt x="6452" y="15255"/>
                  <a:pt x="6674" y="15255"/>
                </a:cubicBezTo>
                <a:cubicBezTo>
                  <a:pt x="9559" y="15255"/>
                  <a:pt x="12281" y="13224"/>
                  <a:pt x="12908" y="10325"/>
                </a:cubicBezTo>
                <a:cubicBezTo>
                  <a:pt x="13193" y="9065"/>
                  <a:pt x="13148" y="7729"/>
                  <a:pt x="13148" y="6423"/>
                </a:cubicBezTo>
                <a:cubicBezTo>
                  <a:pt x="13148" y="3557"/>
                  <a:pt x="11137" y="975"/>
                  <a:pt x="8406" y="240"/>
                </a:cubicBezTo>
                <a:cubicBezTo>
                  <a:pt x="7813" y="78"/>
                  <a:pt x="7216" y="0"/>
                  <a:pt x="6628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7"/>
          <p:cNvSpPr/>
          <p:nvPr/>
        </p:nvSpPr>
        <p:spPr>
          <a:xfrm>
            <a:off x="8045974" y="587550"/>
            <a:ext cx="321638" cy="384235"/>
          </a:xfrm>
          <a:custGeom>
            <a:avLst/>
            <a:gdLst/>
            <a:ahLst/>
            <a:cxnLst/>
            <a:rect l="l" t="t" r="r" b="b"/>
            <a:pathLst>
              <a:path w="13088" h="15258" extrusionOk="0">
                <a:moveTo>
                  <a:pt x="4355" y="1"/>
                </a:moveTo>
                <a:cubicBezTo>
                  <a:pt x="3666" y="1"/>
                  <a:pt x="2979" y="5"/>
                  <a:pt x="2297" y="12"/>
                </a:cubicBezTo>
                <a:cubicBezTo>
                  <a:pt x="961" y="12"/>
                  <a:pt x="0" y="943"/>
                  <a:pt x="0" y="2188"/>
                </a:cubicBezTo>
                <a:cubicBezTo>
                  <a:pt x="15" y="3434"/>
                  <a:pt x="976" y="4350"/>
                  <a:pt x="2312" y="4365"/>
                </a:cubicBezTo>
                <a:lnTo>
                  <a:pt x="4323" y="4365"/>
                </a:lnTo>
                <a:lnTo>
                  <a:pt x="4323" y="10908"/>
                </a:lnTo>
                <a:cubicBezTo>
                  <a:pt x="3832" y="10908"/>
                  <a:pt x="3356" y="10902"/>
                  <a:pt x="2883" y="10902"/>
                </a:cubicBezTo>
                <a:cubicBezTo>
                  <a:pt x="2647" y="10902"/>
                  <a:pt x="2412" y="10903"/>
                  <a:pt x="2177" y="10908"/>
                </a:cubicBezTo>
                <a:cubicBezTo>
                  <a:pt x="946" y="10923"/>
                  <a:pt x="0" y="11884"/>
                  <a:pt x="0" y="13085"/>
                </a:cubicBezTo>
                <a:cubicBezTo>
                  <a:pt x="15" y="14285"/>
                  <a:pt x="961" y="15246"/>
                  <a:pt x="2207" y="15246"/>
                </a:cubicBezTo>
                <a:cubicBezTo>
                  <a:pt x="3647" y="15253"/>
                  <a:pt x="5088" y="15257"/>
                  <a:pt x="6529" y="15257"/>
                </a:cubicBezTo>
                <a:cubicBezTo>
                  <a:pt x="7970" y="15257"/>
                  <a:pt x="9411" y="15253"/>
                  <a:pt x="10852" y="15246"/>
                </a:cubicBezTo>
                <a:cubicBezTo>
                  <a:pt x="12127" y="15246"/>
                  <a:pt x="13088" y="14285"/>
                  <a:pt x="13073" y="13055"/>
                </a:cubicBezTo>
                <a:cubicBezTo>
                  <a:pt x="13058" y="11854"/>
                  <a:pt x="12112" y="10923"/>
                  <a:pt x="10867" y="10908"/>
                </a:cubicBezTo>
                <a:cubicBezTo>
                  <a:pt x="10176" y="10893"/>
                  <a:pt x="9486" y="10893"/>
                  <a:pt x="8720" y="10893"/>
                </a:cubicBezTo>
                <a:lnTo>
                  <a:pt x="8720" y="10248"/>
                </a:lnTo>
                <a:cubicBezTo>
                  <a:pt x="8720" y="7606"/>
                  <a:pt x="8720" y="4950"/>
                  <a:pt x="8720" y="2308"/>
                </a:cubicBezTo>
                <a:cubicBezTo>
                  <a:pt x="8705" y="928"/>
                  <a:pt x="7790" y="12"/>
                  <a:pt x="6424" y="12"/>
                </a:cubicBezTo>
                <a:cubicBezTo>
                  <a:pt x="5734" y="5"/>
                  <a:pt x="5043" y="1"/>
                  <a:pt x="4355" y="1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7"/>
          <p:cNvSpPr/>
          <p:nvPr/>
        </p:nvSpPr>
        <p:spPr>
          <a:xfrm>
            <a:off x="7518501" y="1081102"/>
            <a:ext cx="324243" cy="384386"/>
          </a:xfrm>
          <a:custGeom>
            <a:avLst/>
            <a:gdLst/>
            <a:ahLst/>
            <a:cxnLst/>
            <a:rect l="l" t="t" r="r" b="b"/>
            <a:pathLst>
              <a:path w="13194" h="15264" extrusionOk="0">
                <a:moveTo>
                  <a:pt x="4253" y="1"/>
                </a:moveTo>
                <a:cubicBezTo>
                  <a:pt x="3564" y="1"/>
                  <a:pt x="2876" y="9"/>
                  <a:pt x="2192" y="29"/>
                </a:cubicBezTo>
                <a:cubicBezTo>
                  <a:pt x="946" y="59"/>
                  <a:pt x="1" y="1185"/>
                  <a:pt x="136" y="2416"/>
                </a:cubicBezTo>
                <a:cubicBezTo>
                  <a:pt x="241" y="3526"/>
                  <a:pt x="1157" y="4352"/>
                  <a:pt x="2312" y="4367"/>
                </a:cubicBezTo>
                <a:cubicBezTo>
                  <a:pt x="2552" y="4372"/>
                  <a:pt x="2792" y="4373"/>
                  <a:pt x="3031" y="4373"/>
                </a:cubicBezTo>
                <a:cubicBezTo>
                  <a:pt x="3510" y="4373"/>
                  <a:pt x="3983" y="4367"/>
                  <a:pt x="4443" y="4367"/>
                </a:cubicBezTo>
                <a:lnTo>
                  <a:pt x="4443" y="10911"/>
                </a:lnTo>
                <a:cubicBezTo>
                  <a:pt x="3963" y="10911"/>
                  <a:pt x="3503" y="10904"/>
                  <a:pt x="3045" y="10904"/>
                </a:cubicBezTo>
                <a:cubicBezTo>
                  <a:pt x="2816" y="10904"/>
                  <a:pt x="2587" y="10906"/>
                  <a:pt x="2357" y="10911"/>
                </a:cubicBezTo>
                <a:cubicBezTo>
                  <a:pt x="1081" y="10926"/>
                  <a:pt x="121" y="11856"/>
                  <a:pt x="121" y="13087"/>
                </a:cubicBezTo>
                <a:cubicBezTo>
                  <a:pt x="121" y="14318"/>
                  <a:pt x="1081" y="15248"/>
                  <a:pt x="2372" y="15263"/>
                </a:cubicBezTo>
                <a:lnTo>
                  <a:pt x="10972" y="15263"/>
                </a:lnTo>
                <a:cubicBezTo>
                  <a:pt x="12248" y="15248"/>
                  <a:pt x="13193" y="14287"/>
                  <a:pt x="13193" y="13057"/>
                </a:cubicBezTo>
                <a:cubicBezTo>
                  <a:pt x="13178" y="11856"/>
                  <a:pt x="12233" y="10926"/>
                  <a:pt x="10987" y="10911"/>
                </a:cubicBezTo>
                <a:cubicBezTo>
                  <a:pt x="10757" y="10906"/>
                  <a:pt x="10527" y="10904"/>
                  <a:pt x="10294" y="10904"/>
                </a:cubicBezTo>
                <a:cubicBezTo>
                  <a:pt x="9828" y="10904"/>
                  <a:pt x="9351" y="10911"/>
                  <a:pt x="8841" y="10911"/>
                </a:cubicBezTo>
                <a:lnTo>
                  <a:pt x="8826" y="10911"/>
                </a:lnTo>
                <a:lnTo>
                  <a:pt x="8826" y="10265"/>
                </a:lnTo>
                <a:cubicBezTo>
                  <a:pt x="8826" y="7594"/>
                  <a:pt x="8841" y="4922"/>
                  <a:pt x="8826" y="2251"/>
                </a:cubicBezTo>
                <a:cubicBezTo>
                  <a:pt x="8826" y="1020"/>
                  <a:pt x="7955" y="59"/>
                  <a:pt x="6770" y="29"/>
                </a:cubicBezTo>
                <a:cubicBezTo>
                  <a:pt x="5930" y="13"/>
                  <a:pt x="5090" y="1"/>
                  <a:pt x="4253" y="1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7"/>
          <p:cNvSpPr/>
          <p:nvPr/>
        </p:nvSpPr>
        <p:spPr>
          <a:xfrm>
            <a:off x="8043762" y="1575057"/>
            <a:ext cx="323481" cy="384310"/>
          </a:xfrm>
          <a:custGeom>
            <a:avLst/>
            <a:gdLst/>
            <a:ahLst/>
            <a:cxnLst/>
            <a:rect l="l" t="t" r="r" b="b"/>
            <a:pathLst>
              <a:path w="13163" h="15261" extrusionOk="0">
                <a:moveTo>
                  <a:pt x="2447" y="1"/>
                </a:moveTo>
                <a:cubicBezTo>
                  <a:pt x="2251" y="1"/>
                  <a:pt x="2056" y="16"/>
                  <a:pt x="1861" y="46"/>
                </a:cubicBezTo>
                <a:cubicBezTo>
                  <a:pt x="736" y="271"/>
                  <a:pt x="0" y="1276"/>
                  <a:pt x="105" y="2402"/>
                </a:cubicBezTo>
                <a:cubicBezTo>
                  <a:pt x="210" y="3483"/>
                  <a:pt x="1111" y="4323"/>
                  <a:pt x="2221" y="4353"/>
                </a:cubicBezTo>
                <a:cubicBezTo>
                  <a:pt x="2467" y="4358"/>
                  <a:pt x="2712" y="4360"/>
                  <a:pt x="2957" y="4360"/>
                </a:cubicBezTo>
                <a:cubicBezTo>
                  <a:pt x="3449" y="4360"/>
                  <a:pt x="3942" y="4353"/>
                  <a:pt x="4443" y="4353"/>
                </a:cubicBezTo>
                <a:lnTo>
                  <a:pt x="4443" y="10897"/>
                </a:lnTo>
                <a:lnTo>
                  <a:pt x="2402" y="10897"/>
                </a:lnTo>
                <a:cubicBezTo>
                  <a:pt x="1066" y="10912"/>
                  <a:pt x="105" y="11827"/>
                  <a:pt x="90" y="13073"/>
                </a:cubicBezTo>
                <a:cubicBezTo>
                  <a:pt x="90" y="14319"/>
                  <a:pt x="1066" y="15249"/>
                  <a:pt x="2387" y="15249"/>
                </a:cubicBezTo>
                <a:cubicBezTo>
                  <a:pt x="3797" y="15257"/>
                  <a:pt x="5212" y="15261"/>
                  <a:pt x="6628" y="15261"/>
                </a:cubicBezTo>
                <a:cubicBezTo>
                  <a:pt x="8045" y="15261"/>
                  <a:pt x="9463" y="15257"/>
                  <a:pt x="10881" y="15249"/>
                </a:cubicBezTo>
                <a:cubicBezTo>
                  <a:pt x="12202" y="15249"/>
                  <a:pt x="13163" y="14319"/>
                  <a:pt x="13163" y="13073"/>
                </a:cubicBezTo>
                <a:cubicBezTo>
                  <a:pt x="13163" y="11827"/>
                  <a:pt x="12187" y="10912"/>
                  <a:pt x="10866" y="10897"/>
                </a:cubicBezTo>
                <a:lnTo>
                  <a:pt x="8810" y="10897"/>
                </a:lnTo>
                <a:lnTo>
                  <a:pt x="8810" y="10266"/>
                </a:lnTo>
                <a:cubicBezTo>
                  <a:pt x="8810" y="7625"/>
                  <a:pt x="8810" y="4998"/>
                  <a:pt x="8810" y="2372"/>
                </a:cubicBezTo>
                <a:cubicBezTo>
                  <a:pt x="8810" y="901"/>
                  <a:pt x="7910" y="16"/>
                  <a:pt x="6424" y="1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7"/>
          <p:cNvSpPr>
            <a:spLocks noGrp="1"/>
          </p:cNvSpPr>
          <p:nvPr>
            <p:ph type="pic" idx="2"/>
          </p:nvPr>
        </p:nvSpPr>
        <p:spPr>
          <a:xfrm>
            <a:off x="475200" y="817200"/>
            <a:ext cx="3585600" cy="3873600"/>
          </a:xfrm>
          <a:prstGeom prst="roundRect">
            <a:avLst>
              <a:gd name="adj" fmla="val 8114"/>
            </a:avLst>
          </a:prstGeom>
          <a:noFill/>
          <a:ln>
            <a:noFill/>
          </a:ln>
        </p:spPr>
      </p:sp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4377600" y="817200"/>
            <a:ext cx="3780000" cy="639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7"/>
          <p:cNvSpPr txBox="1">
            <a:spLocks noGrp="1"/>
          </p:cNvSpPr>
          <p:nvPr>
            <p:ph type="body" idx="1"/>
          </p:nvPr>
        </p:nvSpPr>
        <p:spPr>
          <a:xfrm>
            <a:off x="4377600" y="1328349"/>
            <a:ext cx="3780000" cy="12816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9" name="Google Shape;109;p7"/>
          <p:cNvSpPr/>
          <p:nvPr/>
        </p:nvSpPr>
        <p:spPr>
          <a:xfrm>
            <a:off x="4377925" y="2722625"/>
            <a:ext cx="4093500" cy="716400"/>
          </a:xfrm>
          <a:prstGeom prst="roundRect">
            <a:avLst>
              <a:gd name="adj" fmla="val 8139"/>
            </a:avLst>
          </a:prstGeom>
          <a:gradFill>
            <a:gsLst>
              <a:gs pos="0">
                <a:srgbClr val="FFFFFF">
                  <a:alpha val="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 w="9525" cap="flat" cmpd="sng">
            <a:solidFill>
              <a:srgbClr val="FF6A2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"/>
          <p:cNvSpPr/>
          <p:nvPr/>
        </p:nvSpPr>
        <p:spPr>
          <a:xfrm>
            <a:off x="4377925" y="3667375"/>
            <a:ext cx="4093500" cy="716400"/>
          </a:xfrm>
          <a:prstGeom prst="roundRect">
            <a:avLst>
              <a:gd name="adj" fmla="val 8139"/>
            </a:avLst>
          </a:prstGeom>
          <a:gradFill>
            <a:gsLst>
              <a:gs pos="0">
                <a:srgbClr val="FFFFFF">
                  <a:alpha val="7058"/>
                </a:srgbClr>
              </a:gs>
              <a:gs pos="100000">
                <a:srgbClr val="FFFFFF">
                  <a:alpha val="0"/>
                </a:srgbClr>
              </a:gs>
            </a:gsLst>
            <a:lin ang="5400012" scaled="0"/>
          </a:gradFill>
          <a:ln w="9525" cap="flat" cmpd="sng">
            <a:solidFill>
              <a:srgbClr val="1BC5B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body" idx="3"/>
          </p:nvPr>
        </p:nvSpPr>
        <p:spPr>
          <a:xfrm>
            <a:off x="4525200" y="2721600"/>
            <a:ext cx="3780000" cy="716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4"/>
          </p:nvPr>
        </p:nvSpPr>
        <p:spPr>
          <a:xfrm>
            <a:off x="4525200" y="3668400"/>
            <a:ext cx="3780000" cy="716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ing In Practice Slide">
  <p:cSld name="MAIN_POIN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4936972" y="572408"/>
            <a:ext cx="1526221" cy="4370288"/>
          </a:xfrm>
          <a:custGeom>
            <a:avLst/>
            <a:gdLst/>
            <a:ahLst/>
            <a:cxnLst/>
            <a:rect l="l" t="t" r="r" b="b"/>
            <a:pathLst>
              <a:path w="18837" h="47849" extrusionOk="0">
                <a:moveTo>
                  <a:pt x="16704" y="0"/>
                </a:moveTo>
                <a:cubicBezTo>
                  <a:pt x="12675" y="0"/>
                  <a:pt x="8911" y="2917"/>
                  <a:pt x="7895" y="6830"/>
                </a:cubicBezTo>
                <a:cubicBezTo>
                  <a:pt x="7550" y="8195"/>
                  <a:pt x="7610" y="9576"/>
                  <a:pt x="7595" y="10957"/>
                </a:cubicBezTo>
                <a:cubicBezTo>
                  <a:pt x="7535" y="15459"/>
                  <a:pt x="5719" y="19077"/>
                  <a:pt x="2042" y="21733"/>
                </a:cubicBezTo>
                <a:cubicBezTo>
                  <a:pt x="1667" y="22003"/>
                  <a:pt x="1261" y="22228"/>
                  <a:pt x="886" y="22514"/>
                </a:cubicBezTo>
                <a:cubicBezTo>
                  <a:pt x="1" y="23219"/>
                  <a:pt x="1" y="24615"/>
                  <a:pt x="886" y="25335"/>
                </a:cubicBezTo>
                <a:cubicBezTo>
                  <a:pt x="1141" y="25530"/>
                  <a:pt x="1397" y="25680"/>
                  <a:pt x="1667" y="25860"/>
                </a:cubicBezTo>
                <a:cubicBezTo>
                  <a:pt x="5179" y="28202"/>
                  <a:pt x="7160" y="31474"/>
                  <a:pt x="7520" y="35676"/>
                </a:cubicBezTo>
                <a:cubicBezTo>
                  <a:pt x="7640" y="36982"/>
                  <a:pt x="7505" y="38303"/>
                  <a:pt x="7655" y="39593"/>
                </a:cubicBezTo>
                <a:cubicBezTo>
                  <a:pt x="8060" y="43511"/>
                  <a:pt x="10822" y="46617"/>
                  <a:pt x="14634" y="47578"/>
                </a:cubicBezTo>
                <a:cubicBezTo>
                  <a:pt x="15039" y="47668"/>
                  <a:pt x="15445" y="47758"/>
                  <a:pt x="15865" y="47848"/>
                </a:cubicBezTo>
                <a:lnTo>
                  <a:pt x="17261" y="47848"/>
                </a:lnTo>
                <a:cubicBezTo>
                  <a:pt x="17306" y="47818"/>
                  <a:pt x="17351" y="47773"/>
                  <a:pt x="17411" y="47758"/>
                </a:cubicBezTo>
                <a:cubicBezTo>
                  <a:pt x="18356" y="47368"/>
                  <a:pt x="18837" y="46542"/>
                  <a:pt x="18657" y="45612"/>
                </a:cubicBezTo>
                <a:cubicBezTo>
                  <a:pt x="18491" y="44741"/>
                  <a:pt x="17756" y="44156"/>
                  <a:pt x="16765" y="44111"/>
                </a:cubicBezTo>
                <a:cubicBezTo>
                  <a:pt x="14154" y="43991"/>
                  <a:pt x="12053" y="42385"/>
                  <a:pt x="11512" y="39924"/>
                </a:cubicBezTo>
                <a:cubicBezTo>
                  <a:pt x="11302" y="38948"/>
                  <a:pt x="11347" y="37912"/>
                  <a:pt x="11347" y="36907"/>
                </a:cubicBezTo>
                <a:cubicBezTo>
                  <a:pt x="11302" y="32104"/>
                  <a:pt x="9606" y="28007"/>
                  <a:pt x="6154" y="24645"/>
                </a:cubicBezTo>
                <a:cubicBezTo>
                  <a:pt x="5899" y="24405"/>
                  <a:pt x="5644" y="24164"/>
                  <a:pt x="5374" y="23924"/>
                </a:cubicBezTo>
                <a:cubicBezTo>
                  <a:pt x="5494" y="23804"/>
                  <a:pt x="5584" y="23714"/>
                  <a:pt x="5674" y="23639"/>
                </a:cubicBezTo>
                <a:cubicBezTo>
                  <a:pt x="7760" y="21793"/>
                  <a:pt x="9276" y="19572"/>
                  <a:pt x="10267" y="16975"/>
                </a:cubicBezTo>
                <a:cubicBezTo>
                  <a:pt x="11137" y="14724"/>
                  <a:pt x="11377" y="12398"/>
                  <a:pt x="11347" y="10011"/>
                </a:cubicBezTo>
                <a:cubicBezTo>
                  <a:pt x="11332" y="9471"/>
                  <a:pt x="11317" y="8916"/>
                  <a:pt x="11407" y="8375"/>
                </a:cubicBezTo>
                <a:cubicBezTo>
                  <a:pt x="11843" y="5689"/>
                  <a:pt x="13974" y="3858"/>
                  <a:pt x="16765" y="3738"/>
                </a:cubicBezTo>
                <a:cubicBezTo>
                  <a:pt x="17921" y="3678"/>
                  <a:pt x="18702" y="2897"/>
                  <a:pt x="18687" y="1817"/>
                </a:cubicBezTo>
                <a:cubicBezTo>
                  <a:pt x="18672" y="781"/>
                  <a:pt x="17846" y="1"/>
                  <a:pt x="16765" y="1"/>
                </a:cubicBezTo>
                <a:cubicBezTo>
                  <a:pt x="16745" y="0"/>
                  <a:pt x="16724" y="0"/>
                  <a:pt x="16704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8"/>
          <p:cNvSpPr/>
          <p:nvPr/>
        </p:nvSpPr>
        <p:spPr>
          <a:xfrm>
            <a:off x="7331593" y="572408"/>
            <a:ext cx="1500699" cy="4370288"/>
          </a:xfrm>
          <a:custGeom>
            <a:avLst/>
            <a:gdLst/>
            <a:ahLst/>
            <a:cxnLst/>
            <a:rect l="l" t="t" r="r" b="b"/>
            <a:pathLst>
              <a:path w="18522" h="47849" extrusionOk="0">
                <a:moveTo>
                  <a:pt x="2026" y="0"/>
                </a:moveTo>
                <a:cubicBezTo>
                  <a:pt x="1035" y="0"/>
                  <a:pt x="255" y="716"/>
                  <a:pt x="166" y="1637"/>
                </a:cubicBezTo>
                <a:cubicBezTo>
                  <a:pt x="76" y="2657"/>
                  <a:pt x="676" y="3498"/>
                  <a:pt x="1667" y="3693"/>
                </a:cubicBezTo>
                <a:cubicBezTo>
                  <a:pt x="1877" y="3738"/>
                  <a:pt x="2102" y="3723"/>
                  <a:pt x="2312" y="3738"/>
                </a:cubicBezTo>
                <a:cubicBezTo>
                  <a:pt x="4623" y="3858"/>
                  <a:pt x="6755" y="5494"/>
                  <a:pt x="7265" y="7745"/>
                </a:cubicBezTo>
                <a:cubicBezTo>
                  <a:pt x="7505" y="8781"/>
                  <a:pt x="7475" y="9876"/>
                  <a:pt x="7490" y="10942"/>
                </a:cubicBezTo>
                <a:cubicBezTo>
                  <a:pt x="7550" y="16015"/>
                  <a:pt x="9411" y="20277"/>
                  <a:pt x="13193" y="23669"/>
                </a:cubicBezTo>
                <a:cubicBezTo>
                  <a:pt x="13283" y="23744"/>
                  <a:pt x="13359" y="23834"/>
                  <a:pt x="13449" y="23939"/>
                </a:cubicBezTo>
                <a:cubicBezTo>
                  <a:pt x="13359" y="24014"/>
                  <a:pt x="13299" y="24089"/>
                  <a:pt x="13223" y="24149"/>
                </a:cubicBezTo>
                <a:cubicBezTo>
                  <a:pt x="10222" y="26806"/>
                  <a:pt x="8331" y="30108"/>
                  <a:pt x="7745" y="34070"/>
                </a:cubicBezTo>
                <a:cubicBezTo>
                  <a:pt x="7505" y="35646"/>
                  <a:pt x="7550" y="37267"/>
                  <a:pt x="7490" y="38873"/>
                </a:cubicBezTo>
                <a:cubicBezTo>
                  <a:pt x="7415" y="40344"/>
                  <a:pt x="6845" y="41574"/>
                  <a:pt x="5779" y="42595"/>
                </a:cubicBezTo>
                <a:cubicBezTo>
                  <a:pt x="4729" y="43601"/>
                  <a:pt x="3438" y="44081"/>
                  <a:pt x="1967" y="44111"/>
                </a:cubicBezTo>
                <a:cubicBezTo>
                  <a:pt x="1051" y="44141"/>
                  <a:pt x="331" y="44771"/>
                  <a:pt x="181" y="45612"/>
                </a:cubicBezTo>
                <a:cubicBezTo>
                  <a:pt x="1" y="46512"/>
                  <a:pt x="466" y="47353"/>
                  <a:pt x="1337" y="47728"/>
                </a:cubicBezTo>
                <a:cubicBezTo>
                  <a:pt x="1412" y="47758"/>
                  <a:pt x="1487" y="47803"/>
                  <a:pt x="1577" y="47848"/>
                </a:cubicBezTo>
                <a:lnTo>
                  <a:pt x="2988" y="47848"/>
                </a:lnTo>
                <a:cubicBezTo>
                  <a:pt x="3648" y="47683"/>
                  <a:pt x="4323" y="47578"/>
                  <a:pt x="4954" y="47353"/>
                </a:cubicBezTo>
                <a:cubicBezTo>
                  <a:pt x="8871" y="45972"/>
                  <a:pt x="11227" y="42610"/>
                  <a:pt x="11242" y="38438"/>
                </a:cubicBezTo>
                <a:cubicBezTo>
                  <a:pt x="11242" y="36772"/>
                  <a:pt x="11227" y="35106"/>
                  <a:pt x="11663" y="33470"/>
                </a:cubicBezTo>
                <a:cubicBezTo>
                  <a:pt x="12548" y="30213"/>
                  <a:pt x="14394" y="27646"/>
                  <a:pt x="17246" y="25815"/>
                </a:cubicBezTo>
                <a:cubicBezTo>
                  <a:pt x="17756" y="25485"/>
                  <a:pt x="18251" y="25140"/>
                  <a:pt x="18522" y="24570"/>
                </a:cubicBezTo>
                <a:lnTo>
                  <a:pt x="18522" y="23264"/>
                </a:lnTo>
                <a:cubicBezTo>
                  <a:pt x="18251" y="22694"/>
                  <a:pt x="17756" y="22348"/>
                  <a:pt x="17246" y="22018"/>
                </a:cubicBezTo>
                <a:cubicBezTo>
                  <a:pt x="14394" y="20187"/>
                  <a:pt x="12548" y="17621"/>
                  <a:pt x="11663" y="14364"/>
                </a:cubicBezTo>
                <a:cubicBezTo>
                  <a:pt x="11227" y="12743"/>
                  <a:pt x="11227" y="11092"/>
                  <a:pt x="11242" y="9441"/>
                </a:cubicBezTo>
                <a:cubicBezTo>
                  <a:pt x="11257" y="6544"/>
                  <a:pt x="10207" y="4128"/>
                  <a:pt x="8015" y="2222"/>
                </a:cubicBezTo>
                <a:cubicBezTo>
                  <a:pt x="6319" y="751"/>
                  <a:pt x="4308" y="31"/>
                  <a:pt x="2057" y="1"/>
                </a:cubicBezTo>
                <a:cubicBezTo>
                  <a:pt x="2047" y="0"/>
                  <a:pt x="2036" y="0"/>
                  <a:pt x="2026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752400" y="781200"/>
            <a:ext cx="2955600" cy="59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8"/>
          <p:cNvSpPr txBox="1"/>
          <p:nvPr/>
        </p:nvSpPr>
        <p:spPr>
          <a:xfrm>
            <a:off x="753375" y="1376200"/>
            <a:ext cx="2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  <a:endParaRPr sz="12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2</a:t>
            </a:r>
            <a:endParaRPr sz="12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3</a:t>
            </a:r>
            <a:endParaRPr sz="12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4</a:t>
            </a:r>
            <a:endParaRPr sz="12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5</a:t>
            </a:r>
            <a:endParaRPr sz="12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6</a:t>
            </a:r>
            <a:endParaRPr sz="12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7</a:t>
            </a:r>
            <a:endParaRPr sz="12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8</a:t>
            </a:r>
            <a:endParaRPr sz="12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9</a:t>
            </a:r>
            <a:endParaRPr sz="12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10</a:t>
            </a:r>
            <a:endParaRPr sz="120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119" name="Google Shape;119;p8"/>
          <p:cNvSpPr txBox="1">
            <a:spLocks noGrp="1"/>
          </p:cNvSpPr>
          <p:nvPr>
            <p:ph type="body" idx="1"/>
          </p:nvPr>
        </p:nvSpPr>
        <p:spPr>
          <a:xfrm>
            <a:off x="1159200" y="1375200"/>
            <a:ext cx="6750000" cy="2761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0" name="Google Shape;120;p8"/>
          <p:cNvSpPr/>
          <p:nvPr/>
        </p:nvSpPr>
        <p:spPr>
          <a:xfrm>
            <a:off x="5292950" y="1376200"/>
            <a:ext cx="3026700" cy="2762700"/>
          </a:xfrm>
          <a:prstGeom prst="roundRect">
            <a:avLst>
              <a:gd name="adj" fmla="val 8139"/>
            </a:avLst>
          </a:prstGeom>
          <a:solidFill>
            <a:srgbClr val="0F07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8"/>
          <p:cNvSpPr txBox="1">
            <a:spLocks noGrp="1"/>
          </p:cNvSpPr>
          <p:nvPr>
            <p:ph type="title" idx="2"/>
          </p:nvPr>
        </p:nvSpPr>
        <p:spPr>
          <a:xfrm>
            <a:off x="5572800" y="1616400"/>
            <a:ext cx="2466000" cy="482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8"/>
          <p:cNvSpPr txBox="1">
            <a:spLocks noGrp="1"/>
          </p:cNvSpPr>
          <p:nvPr>
            <p:ph type="subTitle" idx="3"/>
          </p:nvPr>
        </p:nvSpPr>
        <p:spPr>
          <a:xfrm>
            <a:off x="5572800" y="2098800"/>
            <a:ext cx="2466000" cy="3672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Examples Slide">
  <p:cSld name="SECTION_TITLE_AND_DESCRIPTION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9"/>
          <p:cNvSpPr txBox="1">
            <a:spLocks noGrp="1"/>
          </p:cNvSpPr>
          <p:nvPr>
            <p:ph type="title"/>
          </p:nvPr>
        </p:nvSpPr>
        <p:spPr>
          <a:xfrm>
            <a:off x="1090800" y="806400"/>
            <a:ext cx="2955600" cy="5940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9"/>
          <p:cNvSpPr txBox="1">
            <a:spLocks noGrp="1"/>
          </p:cNvSpPr>
          <p:nvPr>
            <p:ph type="body" idx="1"/>
          </p:nvPr>
        </p:nvSpPr>
        <p:spPr>
          <a:xfrm>
            <a:off x="3747600" y="727200"/>
            <a:ext cx="4305600" cy="752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6" name="Google Shape;126;p9"/>
          <p:cNvSpPr>
            <a:spLocks noGrp="1"/>
          </p:cNvSpPr>
          <p:nvPr>
            <p:ph type="pic" idx="2"/>
          </p:nvPr>
        </p:nvSpPr>
        <p:spPr>
          <a:xfrm>
            <a:off x="1090800" y="1731600"/>
            <a:ext cx="2102400" cy="2941200"/>
          </a:xfrm>
          <a:prstGeom prst="roundRect">
            <a:avLst>
              <a:gd name="adj" fmla="val 8114"/>
            </a:avLst>
          </a:prstGeom>
          <a:noFill/>
          <a:ln>
            <a:noFill/>
          </a:ln>
        </p:spPr>
      </p:sp>
      <p:sp>
        <p:nvSpPr>
          <p:cNvPr id="127" name="Google Shape;127;p9"/>
          <p:cNvSpPr/>
          <p:nvPr/>
        </p:nvSpPr>
        <p:spPr>
          <a:xfrm>
            <a:off x="1091600" y="4245250"/>
            <a:ext cx="2104200" cy="426600"/>
          </a:xfrm>
          <a:prstGeom prst="roundRect">
            <a:avLst>
              <a:gd name="adj" fmla="val 8139"/>
            </a:avLst>
          </a:prstGeom>
          <a:solidFill>
            <a:srgbClr val="1BC5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9"/>
          <p:cNvSpPr txBox="1">
            <a:spLocks noGrp="1"/>
          </p:cNvSpPr>
          <p:nvPr>
            <p:ph type="title" idx="3"/>
          </p:nvPr>
        </p:nvSpPr>
        <p:spPr>
          <a:xfrm>
            <a:off x="1090800" y="4244400"/>
            <a:ext cx="2102400" cy="42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9"/>
          <p:cNvSpPr>
            <a:spLocks noGrp="1"/>
          </p:cNvSpPr>
          <p:nvPr>
            <p:ph type="pic" idx="4"/>
          </p:nvPr>
        </p:nvSpPr>
        <p:spPr>
          <a:xfrm>
            <a:off x="3520800" y="1731600"/>
            <a:ext cx="2102400" cy="2941200"/>
          </a:xfrm>
          <a:prstGeom prst="roundRect">
            <a:avLst>
              <a:gd name="adj" fmla="val 8114"/>
            </a:avLst>
          </a:prstGeom>
          <a:noFill/>
          <a:ln>
            <a:noFill/>
          </a:ln>
        </p:spPr>
      </p:sp>
      <p:sp>
        <p:nvSpPr>
          <p:cNvPr id="130" name="Google Shape;130;p9"/>
          <p:cNvSpPr/>
          <p:nvPr/>
        </p:nvSpPr>
        <p:spPr>
          <a:xfrm>
            <a:off x="3521600" y="4245250"/>
            <a:ext cx="2104200" cy="426600"/>
          </a:xfrm>
          <a:prstGeom prst="roundRect">
            <a:avLst>
              <a:gd name="adj" fmla="val 8139"/>
            </a:avLst>
          </a:prstGeom>
          <a:solidFill>
            <a:srgbClr val="FCB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9"/>
          <p:cNvSpPr>
            <a:spLocks noGrp="1"/>
          </p:cNvSpPr>
          <p:nvPr>
            <p:ph type="pic" idx="5"/>
          </p:nvPr>
        </p:nvSpPr>
        <p:spPr>
          <a:xfrm>
            <a:off x="5947200" y="1731600"/>
            <a:ext cx="2102400" cy="2941200"/>
          </a:xfrm>
          <a:prstGeom prst="roundRect">
            <a:avLst>
              <a:gd name="adj" fmla="val 8114"/>
            </a:avLst>
          </a:prstGeom>
          <a:noFill/>
          <a:ln>
            <a:noFill/>
          </a:ln>
        </p:spPr>
      </p:sp>
      <p:sp>
        <p:nvSpPr>
          <p:cNvPr id="132" name="Google Shape;132;p9"/>
          <p:cNvSpPr/>
          <p:nvPr/>
        </p:nvSpPr>
        <p:spPr>
          <a:xfrm>
            <a:off x="5948200" y="4245250"/>
            <a:ext cx="2104200" cy="426600"/>
          </a:xfrm>
          <a:prstGeom prst="roundRect">
            <a:avLst>
              <a:gd name="adj" fmla="val 8139"/>
            </a:avLst>
          </a:prstGeom>
          <a:solidFill>
            <a:srgbClr val="3FB6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title" idx="6"/>
          </p:nvPr>
        </p:nvSpPr>
        <p:spPr>
          <a:xfrm>
            <a:off x="3519000" y="4244350"/>
            <a:ext cx="2102400" cy="42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title" idx="7"/>
          </p:nvPr>
        </p:nvSpPr>
        <p:spPr>
          <a:xfrm>
            <a:off x="5951600" y="4244400"/>
            <a:ext cx="2102400" cy="4284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F0739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251850" y="185700"/>
            <a:ext cx="8640300" cy="4772100"/>
          </a:xfrm>
          <a:prstGeom prst="roundRect">
            <a:avLst>
              <a:gd name="adj" fmla="val 3695"/>
            </a:avLst>
          </a:prstGeom>
          <a:solidFill>
            <a:srgbClr val="1B19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251850" y="185700"/>
            <a:ext cx="8640300" cy="630600"/>
          </a:xfrm>
          <a:prstGeom prst="roundRect">
            <a:avLst>
              <a:gd name="adj" fmla="val 20704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251850" y="587550"/>
            <a:ext cx="8640300" cy="426600"/>
          </a:xfrm>
          <a:prstGeom prst="roundRect">
            <a:avLst>
              <a:gd name="adj" fmla="val 0"/>
            </a:avLst>
          </a:prstGeom>
          <a:solidFill>
            <a:srgbClr val="1B19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1"/>
          <p:cNvSpPr/>
          <p:nvPr/>
        </p:nvSpPr>
        <p:spPr>
          <a:xfrm>
            <a:off x="476250" y="306175"/>
            <a:ext cx="170100" cy="170100"/>
          </a:xfrm>
          <a:prstGeom prst="ellipse">
            <a:avLst/>
          </a:prstGeom>
          <a:solidFill>
            <a:srgbClr val="FF6A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753375" y="306175"/>
            <a:ext cx="170100" cy="170100"/>
          </a:xfrm>
          <a:prstGeom prst="ellipse">
            <a:avLst/>
          </a:prstGeom>
          <a:solidFill>
            <a:srgbClr val="FCB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1030500" y="306175"/>
            <a:ext cx="170100" cy="170100"/>
          </a:xfrm>
          <a:prstGeom prst="ellipse">
            <a:avLst/>
          </a:prstGeom>
          <a:solidFill>
            <a:srgbClr val="1BC5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Space Grotesk SemiBold"/>
              <a:buNone/>
              <a:defRPr sz="2800">
                <a:solidFill>
                  <a:schemeClr val="lt1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pace Mono"/>
              <a:buChar char="●"/>
              <a:defRPr sz="1800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●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●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○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pace Mono"/>
              <a:buChar char="■"/>
              <a:defRPr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48971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1"/>
          <p:cNvSpPr txBox="1"/>
          <p:nvPr/>
        </p:nvSpPr>
        <p:spPr>
          <a:xfrm>
            <a:off x="4526475" y="3667375"/>
            <a:ext cx="37815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10" name="Google Shape;710;p31"/>
          <p:cNvSpPr txBox="1"/>
          <p:nvPr/>
        </p:nvSpPr>
        <p:spPr>
          <a:xfrm>
            <a:off x="4377925" y="1302600"/>
            <a:ext cx="3781500" cy="1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2" name="Google Shape;709;p31">
            <a:extLst>
              <a:ext uri="{FF2B5EF4-FFF2-40B4-BE49-F238E27FC236}">
                <a16:creationId xmlns:a16="http://schemas.microsoft.com/office/drawing/2014/main" id="{5E6E1EC3-13C0-7528-80D6-1F88B07A1977}"/>
              </a:ext>
            </a:extLst>
          </p:cNvPr>
          <p:cNvSpPr txBox="1"/>
          <p:nvPr/>
        </p:nvSpPr>
        <p:spPr>
          <a:xfrm>
            <a:off x="83508" y="527764"/>
            <a:ext cx="3781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11" b="1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03 - </a:t>
            </a:r>
            <a:r>
              <a:rPr lang="en-GB" sz="2911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JavaScript</a:t>
            </a:r>
            <a:endParaRPr sz="2911" b="1" u="sng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9DDF15ED-78BA-9F88-C180-786148B3EE4C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 rotWithShape="1">
          <a:blip r:embed="rId3"/>
          <a:srcRect l="104" r="-104"/>
          <a:stretch/>
        </p:blipFill>
        <p:spPr>
          <a:xfrm>
            <a:off x="5740512" y="1114800"/>
            <a:ext cx="3340410" cy="3747429"/>
          </a:xfrm>
        </p:spPr>
      </p:pic>
      <p:sp>
        <p:nvSpPr>
          <p:cNvPr id="9" name="Google Shape;716;p32">
            <a:extLst>
              <a:ext uri="{FF2B5EF4-FFF2-40B4-BE49-F238E27FC236}">
                <a16:creationId xmlns:a16="http://schemas.microsoft.com/office/drawing/2014/main" id="{6187726D-7BB8-2313-C874-6188F4035E69}"/>
              </a:ext>
            </a:extLst>
          </p:cNvPr>
          <p:cNvSpPr txBox="1"/>
          <p:nvPr/>
        </p:nvSpPr>
        <p:spPr>
          <a:xfrm>
            <a:off x="97582" y="1023382"/>
            <a:ext cx="5681208" cy="3838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  </a:t>
            </a:r>
            <a:r>
              <a:rPr lang="en-GB" sz="1200" i="1" dirty="0">
                <a:solidFill>
                  <a:schemeClr val="accent2">
                    <a:lumMod val="75000"/>
                    <a:lumOff val="25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// Si l’utilisateur a choisi la bonne/mauvaise r</a:t>
            </a:r>
            <a:r>
              <a:rPr lang="fr-FR" sz="1200" i="1" dirty="0">
                <a:solidFill>
                  <a:schemeClr val="accent2">
                    <a:lumMod val="75000"/>
                    <a:lumOff val="25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é</a:t>
            </a:r>
            <a:r>
              <a:rPr lang="en-GB" sz="1200" i="1" dirty="0">
                <a:solidFill>
                  <a:schemeClr val="accent2">
                    <a:lumMod val="75000"/>
                    <a:lumOff val="25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ponse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2  </a:t>
            </a:r>
            <a:r>
              <a:rPr lang="en-GB" sz="1200" dirty="0">
                <a:solidFill>
                  <a:srgbClr val="7030A0"/>
                </a:solidFill>
                <a:latin typeface="Space Mono"/>
                <a:ea typeface="Space Mono"/>
                <a:cs typeface="Space Mono"/>
                <a:sym typeface="Space Mono"/>
              </a:rPr>
              <a:t>if(</a:t>
            </a:r>
            <a:r>
              <a:rPr lang="en-GB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userAns</a:t>
            </a:r>
            <a:r>
              <a:rPr lang="en-GB" sz="1200" dirty="0">
                <a:solidFill>
                  <a:srgbClr val="7030A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==</a:t>
            </a:r>
            <a:r>
              <a:rPr lang="en-GB" sz="1200" dirty="0">
                <a:solidFill>
                  <a:srgbClr val="7030A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correcAns</a:t>
            </a:r>
            <a:r>
              <a:rPr lang="en-GB" sz="1200" dirty="0">
                <a:solidFill>
                  <a:srgbClr val="7030A0"/>
                </a:solidFill>
                <a:latin typeface="Space Mono"/>
                <a:ea typeface="Space Mono"/>
                <a:cs typeface="Space Mono"/>
                <a:sym typeface="Space Mono"/>
              </a:rPr>
              <a:t>){</a:t>
            </a:r>
            <a:endParaRPr lang="en-GB" sz="1200" dirty="0">
              <a:solidFill>
                <a:srgbClr val="FFC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3    </a:t>
            </a:r>
            <a:r>
              <a:rPr lang="en-GB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successSound</a:t>
            </a: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r>
              <a:rPr lang="en-GB" sz="1200" dirty="0">
                <a:solidFill>
                  <a:srgbClr val="00B0F0"/>
                </a:solidFill>
                <a:latin typeface="Space Mono"/>
                <a:ea typeface="Space Mono"/>
                <a:cs typeface="Space Mono"/>
                <a:sym typeface="Space Mono"/>
              </a:rPr>
              <a:t>play</a:t>
            </a:r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()</a:t>
            </a: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  <a:endParaRPr lang="en-GB" sz="1200" dirty="0">
              <a:solidFill>
                <a:srgbClr val="7030A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4    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answer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classList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r>
              <a:rPr lang="en-US" sz="1200" dirty="0">
                <a:solidFill>
                  <a:srgbClr val="00B0F0"/>
                </a:solidFill>
                <a:latin typeface="Space Mono"/>
                <a:ea typeface="Space Mono"/>
                <a:cs typeface="Space Mono"/>
                <a:sym typeface="Space Mono"/>
              </a:rPr>
              <a:t>add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“correct Answer”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5</a:t>
            </a:r>
            <a:r>
              <a:rPr lang="en-GB" sz="1200" dirty="0">
                <a:solidFill>
                  <a:srgbClr val="3FB6F5"/>
                </a:solidFill>
                <a:latin typeface="Space Mono"/>
                <a:ea typeface="Space Mono"/>
                <a:cs typeface="Space Mono"/>
                <a:sym typeface="Space Mono"/>
              </a:rPr>
              <a:t>    </a:t>
            </a:r>
            <a:r>
              <a:rPr lang="en-GB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answer</a:t>
            </a: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r>
              <a:rPr lang="en-GB" sz="1200" dirty="0">
                <a:solidFill>
                  <a:srgbClr val="00B0F0"/>
                </a:solidFill>
                <a:latin typeface="Space Mono"/>
                <a:ea typeface="Space Mono"/>
                <a:cs typeface="Space Mono"/>
                <a:sym typeface="Space Mono"/>
              </a:rPr>
              <a:t>insertAdjacentHTML</a:t>
            </a:r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(</a:t>
            </a:r>
            <a:r>
              <a:rPr lang="en-GB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“beforeend”</a:t>
            </a: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,</a:t>
            </a:r>
            <a:r>
              <a:rPr lang="en-GB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 tickIcontag</a:t>
            </a:r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)</a:t>
            </a: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6    </a:t>
            </a:r>
            <a:r>
              <a:rPr lang="en-GB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userScore</a:t>
            </a:r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++</a:t>
            </a: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  <a:endParaRPr lang="en-US" sz="1200" dirty="0">
              <a:solidFill>
                <a:schemeClr val="bg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7    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console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r>
              <a:rPr lang="en-US" sz="1200" dirty="0">
                <a:solidFill>
                  <a:srgbClr val="00B0F0"/>
                </a:solidFill>
                <a:latin typeface="Space Mono"/>
                <a:ea typeface="Space Mono"/>
                <a:cs typeface="Space Mono"/>
                <a:sym typeface="Space Mono"/>
              </a:rPr>
              <a:t>log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“Correct Answer”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)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  <a:endParaRPr lang="en-US" sz="1200" dirty="0">
              <a:solidFill>
                <a:srgbClr val="00B0F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8    </a:t>
            </a:r>
            <a:r>
              <a:rPr lang="en-GB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console</a:t>
            </a: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r>
              <a:rPr lang="en-GB" sz="1200" dirty="0">
                <a:solidFill>
                  <a:srgbClr val="00B0F0"/>
                </a:solidFill>
                <a:latin typeface="Space Mono"/>
                <a:ea typeface="Space Mono"/>
                <a:cs typeface="Space Mono"/>
                <a:sym typeface="Space Mono"/>
              </a:rPr>
              <a:t>log</a:t>
            </a:r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(</a:t>
            </a:r>
            <a:r>
              <a:rPr lang="en-GB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“Your correct answer =“</a:t>
            </a: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+</a:t>
            </a: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userScore</a:t>
            </a:r>
            <a:r>
              <a:rPr lang="en-GB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)</a:t>
            </a: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  <a:endParaRPr sz="1200" dirty="0">
              <a:solidFill>
                <a:schemeClr val="accent5">
                  <a:lumMod val="60000"/>
                  <a:lumOff val="40000"/>
                </a:schemeClr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9   </a:t>
            </a:r>
            <a:r>
              <a:rPr lang="en-US" sz="1200" dirty="0">
                <a:solidFill>
                  <a:srgbClr val="7030A0"/>
                </a:solidFill>
                <a:latin typeface="Space Mono"/>
                <a:ea typeface="Space Mono"/>
                <a:cs typeface="Space Mono"/>
                <a:sym typeface="Space Mono"/>
              </a:rPr>
              <a:t>}else{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10      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answer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classList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r>
              <a:rPr lang="en-US" sz="1200" dirty="0">
                <a:solidFill>
                  <a:srgbClr val="00B0F0"/>
                </a:solidFill>
                <a:latin typeface="Space Mono"/>
                <a:ea typeface="Space Mono"/>
                <a:cs typeface="Space Mono"/>
                <a:sym typeface="Space Mono"/>
              </a:rPr>
              <a:t>add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“incorrect”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  <a:endParaRPr lang="en-US" sz="1200" dirty="0">
              <a:solidFill>
                <a:schemeClr val="accent5">
                  <a:lumMod val="60000"/>
                  <a:lumOff val="40000"/>
                </a:schemeClr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11      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answer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r>
              <a:rPr lang="en-US" sz="1200" dirty="0">
                <a:solidFill>
                  <a:srgbClr val="00B0F0"/>
                </a:solidFill>
                <a:latin typeface="Space Mono"/>
                <a:ea typeface="Space Mono"/>
                <a:cs typeface="Space Mono"/>
                <a:sym typeface="Space Mono"/>
              </a:rPr>
              <a:t>insertAdjacentHTML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“beforeend”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,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crossIcontag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  <a:endParaRPr lang="en-US" sz="1200" dirty="0">
              <a:solidFill>
                <a:srgbClr val="00B05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12     </a:t>
            </a:r>
            <a:r>
              <a:rPr lang="en-US" sz="1200" dirty="0">
                <a:solidFill>
                  <a:srgbClr val="00B0F0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console</a:t>
            </a:r>
            <a:r>
              <a:rPr lang="en-US" sz="1200" dirty="0">
                <a:solidFill>
                  <a:srgbClr val="00B0F0"/>
                </a:solidFill>
                <a:latin typeface="Space Mono"/>
                <a:ea typeface="Space Mono"/>
                <a:cs typeface="Space Mono"/>
                <a:sym typeface="Space Mono"/>
              </a:rPr>
              <a:t>.log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(</a:t>
            </a:r>
            <a:r>
              <a:rPr lang="en-US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“Wrong answer”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)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  <a:endParaRPr lang="en-US" sz="1200" dirty="0">
              <a:solidFill>
                <a:srgbClr val="00B0F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13  </a:t>
            </a:r>
            <a:r>
              <a:rPr lang="en-US" sz="1200" dirty="0">
                <a:solidFill>
                  <a:srgbClr val="7030A0"/>
                </a:solidFill>
                <a:latin typeface="Space Mono"/>
                <a:ea typeface="Space Mono"/>
                <a:cs typeface="Space Mono"/>
                <a:sym typeface="Space Mono"/>
              </a:rPr>
              <a:t>    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errorSound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.</a:t>
            </a:r>
            <a:r>
              <a:rPr lang="en-US" sz="1200" dirty="0">
                <a:solidFill>
                  <a:srgbClr val="00B0F0"/>
                </a:solidFill>
                <a:latin typeface="Space Mono"/>
                <a:ea typeface="Space Mono"/>
                <a:cs typeface="Space Mono"/>
                <a:sym typeface="Space Mono"/>
              </a:rPr>
              <a:t>play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()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  <a:endParaRPr lang="en-US" sz="12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14 </a:t>
            </a:r>
            <a:r>
              <a:rPr lang="en-US" sz="1200" dirty="0">
                <a:solidFill>
                  <a:srgbClr val="7030A0"/>
                </a:solidFill>
                <a:latin typeface="Space Mono"/>
                <a:ea typeface="Space Mono"/>
                <a:cs typeface="Space Mono"/>
                <a:sym typeface="Space Mono"/>
              </a:rPr>
              <a:t>}</a:t>
            </a:r>
            <a:endParaRPr sz="1200" dirty="0">
              <a:solidFill>
                <a:srgbClr val="7030A0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  <p:extLst>
      <p:ext uri="{BB962C8B-B14F-4D97-AF65-F5344CB8AC3E}">
        <p14:creationId xmlns:p14="http://schemas.microsoft.com/office/powerpoint/2010/main" val="8617233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33"/>
          <p:cNvSpPr txBox="1"/>
          <p:nvPr/>
        </p:nvSpPr>
        <p:spPr>
          <a:xfrm>
            <a:off x="1082636" y="806300"/>
            <a:ext cx="2437264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 fontScale="925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04 - </a:t>
            </a:r>
            <a:r>
              <a:rPr lang="en-GB" sz="2600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Conclusion</a:t>
            </a:r>
            <a:endParaRPr sz="2600" b="1" u="sng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28" name="Google Shape;728;p33"/>
          <p:cNvSpPr/>
          <p:nvPr/>
        </p:nvSpPr>
        <p:spPr>
          <a:xfrm>
            <a:off x="1091600" y="4245250"/>
            <a:ext cx="2104200" cy="426600"/>
          </a:xfrm>
          <a:prstGeom prst="roundRect">
            <a:avLst>
              <a:gd name="adj" fmla="val 8139"/>
            </a:avLst>
          </a:prstGeom>
          <a:solidFill>
            <a:srgbClr val="1BC5B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3"/>
          <p:cNvSpPr/>
          <p:nvPr/>
        </p:nvSpPr>
        <p:spPr>
          <a:xfrm>
            <a:off x="3519900" y="4245250"/>
            <a:ext cx="2104200" cy="426600"/>
          </a:xfrm>
          <a:prstGeom prst="roundRect">
            <a:avLst>
              <a:gd name="adj" fmla="val 8139"/>
            </a:avLst>
          </a:prstGeom>
          <a:solidFill>
            <a:srgbClr val="FCBC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0" name="Google Shape;730;p33"/>
          <p:cNvSpPr/>
          <p:nvPr/>
        </p:nvSpPr>
        <p:spPr>
          <a:xfrm>
            <a:off x="5948200" y="4245250"/>
            <a:ext cx="2104200" cy="426600"/>
          </a:xfrm>
          <a:prstGeom prst="roundRect">
            <a:avLst>
              <a:gd name="adj" fmla="val 8139"/>
            </a:avLst>
          </a:prstGeom>
          <a:solidFill>
            <a:srgbClr val="3FB6F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1" name="Google Shape;731;p33"/>
          <p:cNvSpPr txBox="1"/>
          <p:nvPr/>
        </p:nvSpPr>
        <p:spPr>
          <a:xfrm>
            <a:off x="1091600" y="4245250"/>
            <a:ext cx="21042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Sondage</a:t>
            </a:r>
            <a:endParaRPr sz="1300" b="1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32" name="Google Shape;732;p33"/>
          <p:cNvSpPr txBox="1"/>
          <p:nvPr/>
        </p:nvSpPr>
        <p:spPr>
          <a:xfrm>
            <a:off x="3519900" y="4245250"/>
            <a:ext cx="21042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Education</a:t>
            </a:r>
            <a:endParaRPr sz="1300" b="1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33" name="Google Shape;733;p33"/>
          <p:cNvSpPr txBox="1"/>
          <p:nvPr/>
        </p:nvSpPr>
        <p:spPr>
          <a:xfrm>
            <a:off x="5948200" y="4245250"/>
            <a:ext cx="2104200" cy="4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Récréatif</a:t>
            </a:r>
            <a:endParaRPr sz="1300" b="1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7" name="Espace réservé pour une image  6">
            <a:extLst>
              <a:ext uri="{FF2B5EF4-FFF2-40B4-BE49-F238E27FC236}">
                <a16:creationId xmlns:a16="http://schemas.microsoft.com/office/drawing/2014/main" id="{D1F5EC5E-12AE-6A40-03B4-7AE6D4A6309E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23995" r="23995"/>
          <a:stretch>
            <a:fillRect/>
          </a:stretch>
        </p:blipFill>
        <p:spPr>
          <a:xfrm>
            <a:off x="1082636" y="1731600"/>
            <a:ext cx="2102400" cy="2513650"/>
          </a:xfrm>
        </p:spPr>
      </p:pic>
      <p:pic>
        <p:nvPicPr>
          <p:cNvPr id="11" name="Espace réservé pour une image  10">
            <a:extLst>
              <a:ext uri="{FF2B5EF4-FFF2-40B4-BE49-F238E27FC236}">
                <a16:creationId xmlns:a16="http://schemas.microsoft.com/office/drawing/2014/main" id="{95D22EC1-6C94-4EA1-4EE7-4EEAF01F4AC4}"/>
              </a:ext>
            </a:extLst>
          </p:cNvPr>
          <p:cNvPicPr>
            <a:picLocks noGrp="1" noChangeAspect="1"/>
          </p:cNvPicPr>
          <p:nvPr>
            <p:ph type="pic" idx="4"/>
          </p:nvPr>
        </p:nvPicPr>
        <p:blipFill>
          <a:blip r:embed="rId4"/>
          <a:srcRect l="29948" r="29948"/>
          <a:stretch>
            <a:fillRect/>
          </a:stretch>
        </p:blipFill>
        <p:spPr>
          <a:xfrm>
            <a:off x="3520800" y="1731600"/>
            <a:ext cx="2102400" cy="2513650"/>
          </a:xfrm>
        </p:spPr>
      </p:pic>
      <p:pic>
        <p:nvPicPr>
          <p:cNvPr id="15" name="Espace réservé pour une image  14">
            <a:extLst>
              <a:ext uri="{FF2B5EF4-FFF2-40B4-BE49-F238E27FC236}">
                <a16:creationId xmlns:a16="http://schemas.microsoft.com/office/drawing/2014/main" id="{40EEE731-4A30-C7F2-D740-57217ED56C19}"/>
              </a:ext>
            </a:extLst>
          </p:cNvPr>
          <p:cNvPicPr>
            <a:picLocks noGrp="1" noChangeAspect="1"/>
          </p:cNvPicPr>
          <p:nvPr>
            <p:ph type="pic" idx="5"/>
          </p:nvPr>
        </p:nvPicPr>
        <p:blipFill>
          <a:blip r:embed="rId5"/>
          <a:srcRect l="18928" r="33376"/>
          <a:stretch/>
        </p:blipFill>
        <p:spPr>
          <a:xfrm>
            <a:off x="5947200" y="1731600"/>
            <a:ext cx="2102400" cy="2513650"/>
          </a:xfr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6" grpId="0"/>
      <p:bldP spid="731" grpId="0"/>
      <p:bldP spid="732" grpId="0"/>
      <p:bldP spid="7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29"/>
          <p:cNvSpPr txBox="1"/>
          <p:nvPr/>
        </p:nvSpPr>
        <p:spPr>
          <a:xfrm>
            <a:off x="856889" y="2215883"/>
            <a:ext cx="3263700" cy="109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400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Mots-Cl</a:t>
            </a:r>
            <a:r>
              <a:rPr lang="fr-FR" sz="4400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és</a:t>
            </a:r>
            <a:endParaRPr sz="4400" u="sng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88" name="Google Shape;688;p29"/>
          <p:cNvSpPr txBox="1"/>
          <p:nvPr/>
        </p:nvSpPr>
        <p:spPr>
          <a:xfrm>
            <a:off x="5684175" y="1389588"/>
            <a:ext cx="17871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Autonomie</a:t>
            </a:r>
            <a:endParaRPr u="sng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89" name="Google Shape;689;p29"/>
          <p:cNvSpPr txBox="1"/>
          <p:nvPr/>
        </p:nvSpPr>
        <p:spPr>
          <a:xfrm>
            <a:off x="5684175" y="2075113"/>
            <a:ext cx="17871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Créativité</a:t>
            </a:r>
            <a:endParaRPr u="sng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90" name="Google Shape;690;p29"/>
          <p:cNvSpPr txBox="1"/>
          <p:nvPr/>
        </p:nvSpPr>
        <p:spPr>
          <a:xfrm>
            <a:off x="5684175" y="3092127"/>
            <a:ext cx="17871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Gestion du stress</a:t>
            </a:r>
            <a:endParaRPr u="sng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91" name="Google Shape;691;p29"/>
          <p:cNvSpPr txBox="1"/>
          <p:nvPr/>
        </p:nvSpPr>
        <p:spPr>
          <a:xfrm>
            <a:off x="5684175" y="3765638"/>
            <a:ext cx="1787100" cy="3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Discipline</a:t>
            </a:r>
            <a:endParaRPr u="sng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" grpId="0"/>
      <p:bldP spid="688" grpId="0"/>
      <p:bldP spid="689" grpId="0"/>
      <p:bldP spid="690" grpId="0"/>
      <p:bldP spid="69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6"/>
          <p:cNvSpPr txBox="1"/>
          <p:nvPr/>
        </p:nvSpPr>
        <p:spPr>
          <a:xfrm>
            <a:off x="396815" y="1677150"/>
            <a:ext cx="8419382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Merci Pour Votre Attention </a:t>
            </a:r>
            <a:endParaRPr sz="4200" b="1" u="sng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51" name="Google Shape;651;p26"/>
          <p:cNvSpPr/>
          <p:nvPr/>
        </p:nvSpPr>
        <p:spPr>
          <a:xfrm>
            <a:off x="3044849" y="2920949"/>
            <a:ext cx="3166169" cy="5987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6"/>
          <p:cNvSpPr txBox="1"/>
          <p:nvPr/>
        </p:nvSpPr>
        <p:spPr>
          <a:xfrm>
            <a:off x="3135073" y="2918034"/>
            <a:ext cx="30543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Squizz App</a:t>
            </a:r>
            <a:endParaRPr sz="2000" b="1" u="sng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ECFA61D-F0E7-2459-B00F-32FD936B6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377" y="2980758"/>
            <a:ext cx="441813" cy="410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76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" grpId="0"/>
      <p:bldP spid="65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26"/>
          <p:cNvSpPr txBox="1"/>
          <p:nvPr/>
        </p:nvSpPr>
        <p:spPr>
          <a:xfrm>
            <a:off x="396815" y="1677150"/>
            <a:ext cx="8419382" cy="1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PRESENTATION PROJECT FINAL</a:t>
            </a:r>
            <a:endParaRPr sz="4200" b="1" u="sng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51" name="Google Shape;651;p26"/>
          <p:cNvSpPr/>
          <p:nvPr/>
        </p:nvSpPr>
        <p:spPr>
          <a:xfrm>
            <a:off x="3044849" y="2920949"/>
            <a:ext cx="3166169" cy="598799"/>
          </a:xfrm>
          <a:prstGeom prst="roundRect">
            <a:avLst>
              <a:gd name="adj" fmla="val 50000"/>
            </a:avLst>
          </a:prstGeom>
          <a:gradFill>
            <a:gsLst>
              <a:gs pos="0">
                <a:srgbClr val="FFFFFF">
                  <a:alpha val="7058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2" name="Google Shape;652;p26"/>
          <p:cNvSpPr txBox="1"/>
          <p:nvPr/>
        </p:nvSpPr>
        <p:spPr>
          <a:xfrm>
            <a:off x="3135073" y="2918034"/>
            <a:ext cx="30543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Squizz App</a:t>
            </a:r>
            <a:endParaRPr sz="2000" b="1" u="sng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ECFA61D-F0E7-2459-B00F-32FD936B6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2377" y="2980758"/>
            <a:ext cx="441813" cy="4104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0" grpId="0"/>
      <p:bldP spid="6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7"/>
          <p:cNvSpPr txBox="1"/>
          <p:nvPr/>
        </p:nvSpPr>
        <p:spPr>
          <a:xfrm>
            <a:off x="4855400" y="1017725"/>
            <a:ext cx="1474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Introduction</a:t>
            </a:r>
            <a:endParaRPr b="1" u="sng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58" name="Google Shape;658;p27"/>
          <p:cNvSpPr txBox="1"/>
          <p:nvPr/>
        </p:nvSpPr>
        <p:spPr>
          <a:xfrm>
            <a:off x="4855400" y="1378963"/>
            <a:ext cx="20676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Présentation </a:t>
            </a:r>
            <a:r>
              <a:rPr lang="en-US" sz="1000" u="sng" dirty="0" err="1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brève</a:t>
            </a:r>
            <a:r>
              <a:rPr lang="en-US" sz="1000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de l’application “Squizz App”</a:t>
            </a:r>
            <a:endParaRPr sz="1000" u="sng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659" name="Google Shape;659;p27"/>
          <p:cNvCxnSpPr/>
          <p:nvPr/>
        </p:nvCxnSpPr>
        <p:spPr>
          <a:xfrm>
            <a:off x="6329900" y="1315325"/>
            <a:ext cx="1479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0" name="Google Shape;660;p27"/>
          <p:cNvSpPr txBox="1"/>
          <p:nvPr/>
        </p:nvSpPr>
        <p:spPr>
          <a:xfrm>
            <a:off x="7916625" y="1072625"/>
            <a:ext cx="3729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01</a:t>
            </a:r>
            <a:endParaRPr sz="1800" b="1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61" name="Google Shape;661;p27"/>
          <p:cNvSpPr txBox="1"/>
          <p:nvPr/>
        </p:nvSpPr>
        <p:spPr>
          <a:xfrm>
            <a:off x="4855400" y="1837725"/>
            <a:ext cx="1474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HTML</a:t>
            </a:r>
            <a:r>
              <a:rPr lang="en-GB" b="1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 / </a:t>
            </a:r>
            <a:r>
              <a:rPr lang="en-GB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CSS</a:t>
            </a:r>
            <a:endParaRPr b="1" u="sng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62" name="Google Shape;662;p27"/>
          <p:cNvSpPr txBox="1"/>
          <p:nvPr/>
        </p:nvSpPr>
        <p:spPr>
          <a:xfrm>
            <a:off x="4855400" y="2198963"/>
            <a:ext cx="20676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Présentation </a:t>
            </a:r>
            <a:r>
              <a:rPr lang="en-US" sz="1000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et explication du HTML-CSS</a:t>
            </a:r>
            <a:endParaRPr sz="1000" u="sng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663" name="Google Shape;663;p27"/>
          <p:cNvCxnSpPr/>
          <p:nvPr/>
        </p:nvCxnSpPr>
        <p:spPr>
          <a:xfrm>
            <a:off x="6329900" y="2135325"/>
            <a:ext cx="1479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4" name="Google Shape;664;p27"/>
          <p:cNvSpPr txBox="1"/>
          <p:nvPr/>
        </p:nvSpPr>
        <p:spPr>
          <a:xfrm>
            <a:off x="7916625" y="1892625"/>
            <a:ext cx="3729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02</a:t>
            </a:r>
            <a:endParaRPr sz="1800" b="1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65" name="Google Shape;665;p27"/>
          <p:cNvSpPr txBox="1"/>
          <p:nvPr/>
        </p:nvSpPr>
        <p:spPr>
          <a:xfrm>
            <a:off x="4855400" y="2712625"/>
            <a:ext cx="1474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JAVASCRIPT</a:t>
            </a:r>
            <a:endParaRPr b="1" u="sng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66" name="Google Shape;666;p27"/>
          <p:cNvSpPr txBox="1"/>
          <p:nvPr/>
        </p:nvSpPr>
        <p:spPr>
          <a:xfrm>
            <a:off x="4855400" y="3073863"/>
            <a:ext cx="20676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fr-FR" sz="1000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Présentation et explication du Javascript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667" name="Google Shape;667;p27"/>
          <p:cNvCxnSpPr/>
          <p:nvPr/>
        </p:nvCxnSpPr>
        <p:spPr>
          <a:xfrm>
            <a:off x="6329900" y="3010225"/>
            <a:ext cx="1479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8" name="Google Shape;668;p27"/>
          <p:cNvSpPr txBox="1"/>
          <p:nvPr/>
        </p:nvSpPr>
        <p:spPr>
          <a:xfrm>
            <a:off x="7916625" y="2767525"/>
            <a:ext cx="3729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03</a:t>
            </a:r>
            <a:endParaRPr sz="1800" b="1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69" name="Google Shape;669;p27"/>
          <p:cNvSpPr txBox="1"/>
          <p:nvPr/>
        </p:nvSpPr>
        <p:spPr>
          <a:xfrm>
            <a:off x="4855400" y="3587525"/>
            <a:ext cx="1474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CONCLUSION</a:t>
            </a:r>
            <a:endParaRPr b="1" u="sng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70" name="Google Shape;670;p27"/>
          <p:cNvSpPr txBox="1"/>
          <p:nvPr/>
        </p:nvSpPr>
        <p:spPr>
          <a:xfrm>
            <a:off x="4855400" y="3948763"/>
            <a:ext cx="2067600" cy="53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Mots de fin et temps de questions/réponses</a:t>
            </a:r>
            <a:endParaRPr sz="1000" u="sng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cxnSp>
        <p:nvCxnSpPr>
          <p:cNvPr id="671" name="Google Shape;671;p27"/>
          <p:cNvCxnSpPr/>
          <p:nvPr/>
        </p:nvCxnSpPr>
        <p:spPr>
          <a:xfrm>
            <a:off x="6329900" y="3885125"/>
            <a:ext cx="1479300" cy="0"/>
          </a:xfrm>
          <a:prstGeom prst="straightConnector1">
            <a:avLst/>
          </a:prstGeom>
          <a:noFill/>
          <a:ln w="19050" cap="flat" cmpd="sng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2" name="Google Shape;672;p27"/>
          <p:cNvSpPr txBox="1"/>
          <p:nvPr/>
        </p:nvSpPr>
        <p:spPr>
          <a:xfrm>
            <a:off x="7916625" y="3642425"/>
            <a:ext cx="372900" cy="4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04</a:t>
            </a:r>
            <a:endParaRPr sz="1800" b="1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73" name="Google Shape;673;p27"/>
          <p:cNvSpPr txBox="1"/>
          <p:nvPr/>
        </p:nvSpPr>
        <p:spPr>
          <a:xfrm>
            <a:off x="727497" y="1026351"/>
            <a:ext cx="1644768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11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SOMMAIRE</a:t>
            </a:r>
            <a:r>
              <a:rPr lang="en-GB" sz="2911" b="1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sz="2911" b="1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" grpId="0"/>
      <p:bldP spid="658" grpId="0"/>
      <p:bldP spid="661" grpId="0"/>
      <p:bldP spid="662" grpId="0"/>
      <p:bldP spid="665" grpId="0"/>
      <p:bldP spid="666" grpId="0"/>
      <p:bldP spid="669" grpId="0"/>
      <p:bldP spid="670" grpId="0"/>
      <p:bldP spid="67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8" name="Google Shape;678;p28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702" r="16702"/>
          <a:stretch/>
        </p:blipFill>
        <p:spPr>
          <a:xfrm>
            <a:off x="4525200" y="1180800"/>
            <a:ext cx="1580400" cy="1584000"/>
          </a:xfrm>
          <a:prstGeom prst="roundRect">
            <a:avLst>
              <a:gd name="adj" fmla="val 16667"/>
            </a:avLst>
          </a:prstGeom>
        </p:spPr>
      </p:pic>
      <p:pic>
        <p:nvPicPr>
          <p:cNvPr id="679" name="Google Shape;679;p28"/>
          <p:cNvPicPr preferRelativeResize="0">
            <a:picLocks noGrp="1"/>
          </p:cNvPicPr>
          <p:nvPr>
            <p:ph type="pic" idx="3"/>
          </p:nvPr>
        </p:nvPicPr>
        <p:blipFill rotWithShape="1">
          <a:blip r:embed="rId4">
            <a:alphaModFix/>
          </a:blip>
          <a:srcRect l="12586" r="12586"/>
          <a:stretch/>
        </p:blipFill>
        <p:spPr>
          <a:xfrm>
            <a:off x="6163200" y="2808000"/>
            <a:ext cx="1580400" cy="1584000"/>
          </a:xfrm>
          <a:prstGeom prst="roundRect">
            <a:avLst>
              <a:gd name="adj" fmla="val 16667"/>
            </a:avLst>
          </a:prstGeom>
        </p:spPr>
      </p:pic>
      <p:sp>
        <p:nvSpPr>
          <p:cNvPr id="680" name="Google Shape;680;p28"/>
          <p:cNvSpPr txBox="1"/>
          <p:nvPr/>
        </p:nvSpPr>
        <p:spPr>
          <a:xfrm>
            <a:off x="753375" y="1737550"/>
            <a:ext cx="26988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11" b="1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01 - </a:t>
            </a:r>
            <a:r>
              <a:rPr lang="en-GB" sz="2911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Introduction</a:t>
            </a:r>
            <a:endParaRPr sz="2911" b="1" u="sng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81" name="Google Shape;681;p28"/>
          <p:cNvSpPr txBox="1"/>
          <p:nvPr/>
        </p:nvSpPr>
        <p:spPr>
          <a:xfrm>
            <a:off x="753375" y="2213150"/>
            <a:ext cx="3085380" cy="15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Squizz App est une application type quiz, r</a:t>
            </a:r>
            <a:r>
              <a:rPr lang="fr-FR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éalisée à l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’aide des langages HTML, CSS et JavaScript. Cette application permet de tester ces connaissances sur des questions var</a:t>
            </a:r>
            <a:r>
              <a:rPr lang="fr-FR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iées et diverses.</a:t>
            </a:r>
            <a:endParaRPr sz="12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" grpId="0"/>
      <p:bldP spid="6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30"/>
          <p:cNvSpPr txBox="1"/>
          <p:nvPr/>
        </p:nvSpPr>
        <p:spPr>
          <a:xfrm>
            <a:off x="759650" y="1011711"/>
            <a:ext cx="3511800" cy="7000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600" b="1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lang="fr-FR" sz="2600" b="1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Outils</a:t>
            </a:r>
            <a:r>
              <a:rPr lang="en-US" sz="2600" b="1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 / </a:t>
            </a:r>
            <a:r>
              <a:rPr lang="en-US" sz="2600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Languages</a:t>
            </a:r>
            <a:endParaRPr lang="fr-FR" sz="2600" b="1" u="sng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 b="1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7" name="Google Shape;697;p30"/>
          <p:cNvSpPr txBox="1"/>
          <p:nvPr/>
        </p:nvSpPr>
        <p:spPr>
          <a:xfrm>
            <a:off x="759650" y="1711722"/>
            <a:ext cx="3323126" cy="2961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GB" sz="1200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GitHub</a:t>
            </a: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: </a:t>
            </a:r>
            <a:r>
              <a:rPr lang="fr-FR" sz="1200" dirty="0">
                <a:solidFill>
                  <a:schemeClr val="bg1"/>
                </a:solidFill>
                <a:latin typeface="Space Mono" panose="020B0604020202020204" charset="0"/>
                <a:ea typeface="Space Mono"/>
                <a:cs typeface="Times New Roman" panose="02020603050405020304" pitchFamily="18" charset="0"/>
                <a:sym typeface="Space Mono"/>
              </a:rPr>
              <a:t>S</a:t>
            </a:r>
            <a:r>
              <a:rPr lang="fr-FR" sz="1200" dirty="0">
                <a:solidFill>
                  <a:schemeClr val="bg1"/>
                </a:solidFill>
                <a:latin typeface="Space Mono" panose="020B0604020202020204" charset="0"/>
                <a:cs typeface="Times New Roman" panose="02020603050405020304" pitchFamily="18" charset="0"/>
              </a:rPr>
              <a:t>uivi de l'évolution du code (historicité du code</a:t>
            </a:r>
            <a:r>
              <a:rPr lang="en-US" sz="1200" dirty="0">
                <a:solidFill>
                  <a:schemeClr val="bg1"/>
                </a:solidFill>
                <a:latin typeface="Space Mono" panose="020B0604020202020204" charset="0"/>
                <a:cs typeface="Times New Roman" panose="02020603050405020304" pitchFamily="18" charset="0"/>
              </a:rPr>
              <a:t>)</a:t>
            </a:r>
            <a:endParaRPr lang="en-GB" sz="1200" dirty="0">
              <a:solidFill>
                <a:schemeClr val="bg1"/>
              </a:solidFill>
              <a:latin typeface="Space Mono" panose="020B0604020202020204" charset="0"/>
              <a:ea typeface="Space Mono"/>
              <a:cs typeface="Times New Roman" panose="02020603050405020304" pitchFamily="18" charset="0"/>
              <a:sym typeface="Space Mono"/>
            </a:endParaRP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GB" sz="12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GB" sz="1200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CSS</a:t>
            </a: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: Stylisation de l’interface de l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’</a:t>
            </a: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utilisateur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GB" sz="12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GB" sz="1200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HTML</a:t>
            </a: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: Structuration de l’application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endParaRPr lang="en-GB" sz="12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GB" sz="1200" u="sng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JavaScript</a:t>
            </a: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: Gestion de la logique du site (questions/réponses du quizz)</a:t>
            </a:r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sz="12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698" name="Google Shape;698;p30"/>
          <p:cNvSpPr txBox="1"/>
          <p:nvPr/>
        </p:nvSpPr>
        <p:spPr>
          <a:xfrm>
            <a:off x="5061225" y="2442109"/>
            <a:ext cx="1127637" cy="377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GitHub</a:t>
            </a:r>
            <a:endParaRPr b="1" u="sng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9" name="Google Shape;699;p30"/>
          <p:cNvSpPr txBox="1"/>
          <p:nvPr/>
        </p:nvSpPr>
        <p:spPr>
          <a:xfrm>
            <a:off x="6537401" y="2417398"/>
            <a:ext cx="1138500" cy="425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CSS</a:t>
            </a:r>
            <a:endParaRPr b="1" u="sng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00" name="Google Shape;700;p30"/>
          <p:cNvSpPr txBox="1"/>
          <p:nvPr/>
        </p:nvSpPr>
        <p:spPr>
          <a:xfrm>
            <a:off x="5061225" y="3808255"/>
            <a:ext cx="1138500" cy="42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HTML</a:t>
            </a:r>
            <a:endParaRPr b="1" u="sng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01" name="Google Shape;701;p30"/>
          <p:cNvSpPr txBox="1"/>
          <p:nvPr/>
        </p:nvSpPr>
        <p:spPr>
          <a:xfrm>
            <a:off x="6520150" y="3805608"/>
            <a:ext cx="1138500" cy="4257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JavaScript</a:t>
            </a:r>
            <a:endParaRPr b="1" u="sng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1E3F8F8A-606B-113F-E8AF-97BB2B9A9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364" y="3213054"/>
            <a:ext cx="528072" cy="595201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10035D2-7F0F-EF42-8B10-C4C54B544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6206" y="1715938"/>
            <a:ext cx="1360889" cy="824258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988BF6D-16CE-4015-6326-11CE4B3E8F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287" y="3085292"/>
            <a:ext cx="1667240" cy="844906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F1B3FCC2-DF6D-BE28-7AA6-55C2F47E3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75037" y="1711722"/>
            <a:ext cx="700011" cy="7000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" grpId="0"/>
      <p:bldP spid="697" grpId="0"/>
      <p:bldP spid="698" grpId="0"/>
      <p:bldP spid="699" grpId="0"/>
      <p:bldP spid="700" grpId="0"/>
      <p:bldP spid="70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" name="Google Shape;706;p31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13997" b="13997"/>
          <a:stretch/>
        </p:blipFill>
        <p:spPr>
          <a:xfrm>
            <a:off x="475200" y="817200"/>
            <a:ext cx="3585600" cy="3873600"/>
          </a:xfrm>
          <a:prstGeom prst="roundRect">
            <a:avLst>
              <a:gd name="adj" fmla="val 16667"/>
            </a:avLst>
          </a:prstGeom>
        </p:spPr>
      </p:pic>
      <p:sp>
        <p:nvSpPr>
          <p:cNvPr id="707" name="Google Shape;707;p31"/>
          <p:cNvSpPr txBox="1"/>
          <p:nvPr/>
        </p:nvSpPr>
        <p:spPr>
          <a:xfrm>
            <a:off x="4476616" y="2981636"/>
            <a:ext cx="3682809" cy="330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0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La syntaxe du codage dicte l’arrangement correct des symboles et des mots-clés, assurant ainsi le respect par le code des règles spécifiques à chaque langue.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08" name="Google Shape;708;p31"/>
          <p:cNvSpPr txBox="1"/>
          <p:nvPr/>
        </p:nvSpPr>
        <p:spPr>
          <a:xfrm>
            <a:off x="4483345" y="3719131"/>
            <a:ext cx="37815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Variables dans le codage des données de référence et de stockage, facilitant la manipulation au sein des programmes.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09" name="Google Shape;709;p31"/>
          <p:cNvSpPr txBox="1"/>
          <p:nvPr/>
        </p:nvSpPr>
        <p:spPr>
          <a:xfrm>
            <a:off x="4377925" y="816400"/>
            <a:ext cx="3781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11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Importance des langages</a:t>
            </a:r>
            <a:endParaRPr sz="2911" b="1" u="sng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10" name="Google Shape;710;p31"/>
          <p:cNvSpPr txBox="1"/>
          <p:nvPr/>
        </p:nvSpPr>
        <p:spPr>
          <a:xfrm>
            <a:off x="4377925" y="1486107"/>
            <a:ext cx="3781500" cy="11719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Maitriser les principes de base du codage (syntaxe, variables et structures logiques) pour mieux comprendre et créer des programmes informatiques.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8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24" dur="2000"/>
                                        <p:tgtEl>
                                          <p:spTgt spid="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" grpId="0"/>
      <p:bldP spid="708" grpId="0"/>
      <p:bldP spid="709" grpId="0"/>
      <p:bldP spid="7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2"/>
          <p:cNvSpPr txBox="1"/>
          <p:nvPr/>
        </p:nvSpPr>
        <p:spPr>
          <a:xfrm>
            <a:off x="1104700" y="1375200"/>
            <a:ext cx="3317281" cy="27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div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class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</a:t>
            </a:r>
            <a:r>
              <a:rPr lang="en-US" sz="1200" dirty="0" err="1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info_box</a:t>
            </a:r>
            <a:r>
              <a:rPr lang="en-US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”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&gt;</a:t>
            </a:r>
            <a:endParaRPr lang="en-US" sz="12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 &lt;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div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class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“info-title”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  &lt;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span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&gt;ABOUT THIS QUIZ&lt;/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span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 &lt;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/div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 &lt;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div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class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“info-list”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    &lt;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div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class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=</a:t>
            </a:r>
            <a:r>
              <a:rPr lang="en-US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“info”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&gt;…&lt;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/div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&gt;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    </a:t>
            </a:r>
            <a:r>
              <a:rPr lang="en-US" sz="1200" dirty="0" err="1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etc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 &lt;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/div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&lt;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/div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accent2">
                    <a:lumMod val="75000"/>
                    <a:lumOff val="25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&lt;!-- Mise </a:t>
            </a:r>
            <a:r>
              <a:rPr lang="en-US" sz="1200" i="1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en</a:t>
            </a:r>
            <a:r>
              <a:rPr lang="en-US" sz="1200" i="1" dirty="0">
                <a:solidFill>
                  <a:schemeClr val="accent2">
                    <a:lumMod val="75000"/>
                    <a:lumOff val="25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200" i="1" dirty="0" err="1">
                <a:solidFill>
                  <a:schemeClr val="accent2">
                    <a:lumMod val="75000"/>
                    <a:lumOff val="25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forme</a:t>
            </a:r>
            <a:r>
              <a:rPr lang="en-US" sz="1200" i="1" dirty="0">
                <a:solidFill>
                  <a:schemeClr val="accent2">
                    <a:lumMod val="75000"/>
                    <a:lumOff val="25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 du quiz --&gt;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17" name="Google Shape;717;p32"/>
          <p:cNvSpPr txBox="1"/>
          <p:nvPr/>
        </p:nvSpPr>
        <p:spPr>
          <a:xfrm>
            <a:off x="5403165" y="1444726"/>
            <a:ext cx="1226235" cy="455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Output:</a:t>
            </a:r>
            <a:endParaRPr sz="1800" b="1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4099EB6-EDF2-3C43-ED34-DB58AF58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00" y="781200"/>
            <a:ext cx="4176788" cy="594000"/>
          </a:xfrm>
        </p:spPr>
        <p:txBody>
          <a:bodyPr>
            <a:normAutofit fontScale="90000"/>
          </a:bodyPr>
          <a:lstStyle/>
          <a:p>
            <a:r>
              <a:rPr lang="en-US" dirty="0"/>
              <a:t>02 – </a:t>
            </a:r>
            <a:r>
              <a:rPr lang="en-US" u="sng" dirty="0"/>
              <a:t>HTML</a:t>
            </a:r>
            <a:r>
              <a:rPr lang="en-US" dirty="0"/>
              <a:t> / </a:t>
            </a:r>
            <a:r>
              <a:rPr lang="en-US" u="sng" dirty="0"/>
              <a:t>CSS</a:t>
            </a:r>
            <a:endParaRPr lang="fr-FR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C317E0-1F0C-A918-99EC-DE4C11432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7453" y="1963145"/>
            <a:ext cx="2779938" cy="1994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94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" grpId="0"/>
      <p:bldP spid="717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p32"/>
          <p:cNvSpPr txBox="1"/>
          <p:nvPr/>
        </p:nvSpPr>
        <p:spPr>
          <a:xfrm>
            <a:off x="995161" y="1376200"/>
            <a:ext cx="3698283" cy="276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.info_box {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width : 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540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px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background :   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#fff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border-radius : 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5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px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transform : 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translate</a:t>
            </a:r>
            <a:r>
              <a:rPr lang="en-US" sz="1200" dirty="0">
                <a:solidFill>
                  <a:srgbClr val="7030A0"/>
                </a:solidFill>
                <a:latin typeface="Space Mono"/>
                <a:ea typeface="Space Mono"/>
                <a:cs typeface="Space Mono"/>
                <a:sym typeface="Space Mono"/>
              </a:rPr>
              <a:t>(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-50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%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, 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-50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%</a:t>
            </a:r>
            <a:r>
              <a:rPr lang="en-US" sz="1200" dirty="0">
                <a:solidFill>
                  <a:srgbClr val="7030A0"/>
                </a:solidFill>
                <a:latin typeface="Space Mono"/>
                <a:ea typeface="Space Mono"/>
                <a:cs typeface="Space Mono"/>
                <a:sym typeface="Space Mono"/>
              </a:rPr>
              <a:t>)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transform : </a:t>
            </a:r>
            <a:r>
              <a:rPr lang="en-US" sz="1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scale</a:t>
            </a:r>
            <a:r>
              <a:rPr lang="en-US" sz="1200" dirty="0">
                <a:solidFill>
                  <a:srgbClr val="7030A0"/>
                </a:solidFill>
                <a:latin typeface="Space Mono"/>
                <a:ea typeface="Space Mono"/>
                <a:cs typeface="Space Mono"/>
                <a:sym typeface="Space Mono"/>
              </a:rPr>
              <a:t>(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0.9</a:t>
            </a:r>
            <a:r>
              <a:rPr lang="en-US" sz="1200" dirty="0">
                <a:solidFill>
                  <a:srgbClr val="7030A0"/>
                </a:solidFill>
                <a:latin typeface="Space Mono"/>
                <a:ea typeface="Space Mono"/>
                <a:cs typeface="Space Mono"/>
                <a:sym typeface="Space Mono"/>
              </a:rPr>
              <a:t>)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opacity : 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0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pointer-events : 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none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transition : 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all 0.3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s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ease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;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US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}</a:t>
            </a:r>
            <a:endParaRPr lang="en-US" sz="1200" dirty="0">
              <a:solidFill>
                <a:srgbClr val="FFC00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endParaRPr sz="12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17" name="Google Shape;717;p32"/>
          <p:cNvSpPr txBox="1"/>
          <p:nvPr/>
        </p:nvSpPr>
        <p:spPr>
          <a:xfrm>
            <a:off x="5408480" y="1376200"/>
            <a:ext cx="24660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Output:</a:t>
            </a:r>
            <a:endParaRPr sz="1800" b="1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35443C3-B6C9-0658-EEF4-AE1DA15A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4192" y="1798377"/>
            <a:ext cx="2818944" cy="21092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AB38662-A22A-44E1-A24D-FDFEFDB702B4}"/>
              </a:ext>
            </a:extLst>
          </p:cNvPr>
          <p:cNvSpPr/>
          <p:nvPr/>
        </p:nvSpPr>
        <p:spPr>
          <a:xfrm>
            <a:off x="2294234" y="2078831"/>
            <a:ext cx="156073" cy="1500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5AEC49C3-BC89-DBA3-0491-320F17601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00" y="781200"/>
            <a:ext cx="4176788" cy="594000"/>
          </a:xfrm>
        </p:spPr>
        <p:txBody>
          <a:bodyPr>
            <a:normAutofit fontScale="90000"/>
          </a:bodyPr>
          <a:lstStyle/>
          <a:p>
            <a:r>
              <a:rPr lang="en-US" dirty="0"/>
              <a:t>02 – </a:t>
            </a:r>
            <a:r>
              <a:rPr lang="en-US" u="sng" dirty="0"/>
              <a:t>HTML</a:t>
            </a:r>
            <a:r>
              <a:rPr lang="en-US" dirty="0"/>
              <a:t> / </a:t>
            </a:r>
            <a:r>
              <a:rPr lang="en-US" u="sng" dirty="0"/>
              <a:t>CSS</a:t>
            </a:r>
            <a:endParaRPr lang="fr-FR" u="sng" dirty="0"/>
          </a:p>
        </p:txBody>
      </p:sp>
    </p:spTree>
    <p:extLst>
      <p:ext uri="{BB962C8B-B14F-4D97-AF65-F5344CB8AC3E}">
        <p14:creationId xmlns:p14="http://schemas.microsoft.com/office/powerpoint/2010/main" val="2763812923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" grpId="0"/>
      <p:bldP spid="717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1"/>
          <p:cNvSpPr txBox="1"/>
          <p:nvPr/>
        </p:nvSpPr>
        <p:spPr>
          <a:xfrm>
            <a:off x="4526475" y="3667375"/>
            <a:ext cx="3781500" cy="7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09" name="Google Shape;709;p31"/>
          <p:cNvSpPr txBox="1"/>
          <p:nvPr/>
        </p:nvSpPr>
        <p:spPr>
          <a:xfrm>
            <a:off x="4377925" y="519600"/>
            <a:ext cx="37815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911" b="1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03 - </a:t>
            </a:r>
            <a:r>
              <a:rPr lang="en-GB" sz="2911" b="1" u="sng" dirty="0">
                <a:solidFill>
                  <a:srgbClr val="FFFFFF"/>
                </a:solidFill>
                <a:latin typeface="Space Grotesk"/>
                <a:ea typeface="Space Grotesk"/>
                <a:cs typeface="Space Grotesk"/>
                <a:sym typeface="Space Grotesk"/>
              </a:rPr>
              <a:t>JavaScript</a:t>
            </a:r>
            <a:endParaRPr sz="2911" b="1" u="sng" dirty="0">
              <a:solidFill>
                <a:srgbClr val="FFFFFF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10" name="Google Shape;710;p31"/>
          <p:cNvSpPr txBox="1"/>
          <p:nvPr/>
        </p:nvSpPr>
        <p:spPr>
          <a:xfrm>
            <a:off x="4377925" y="1302600"/>
            <a:ext cx="3781500" cy="13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sp>
        <p:nvSpPr>
          <p:cNvPr id="7" name="Google Shape;716;p32">
            <a:extLst>
              <a:ext uri="{FF2B5EF4-FFF2-40B4-BE49-F238E27FC236}">
                <a16:creationId xmlns:a16="http://schemas.microsoft.com/office/drawing/2014/main" id="{5C4BB2EF-6FF9-D3CC-0161-C0F5CAAB7E18}"/>
              </a:ext>
            </a:extLst>
          </p:cNvPr>
          <p:cNvSpPr txBox="1"/>
          <p:nvPr/>
        </p:nvSpPr>
        <p:spPr>
          <a:xfrm>
            <a:off x="4372258" y="960684"/>
            <a:ext cx="4310830" cy="3663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  </a:t>
            </a:r>
            <a:r>
              <a:rPr lang="en-GB" sz="1200" i="1" dirty="0">
                <a:solidFill>
                  <a:schemeClr val="bg2">
                    <a:lumMod val="75000"/>
                  </a:schemeClr>
                </a:solidFill>
                <a:latin typeface="Space Mono"/>
                <a:ea typeface="Space Mono"/>
                <a:cs typeface="Space Mono"/>
                <a:sym typeface="Space Mono"/>
              </a:rPr>
              <a:t>//type de question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2  </a:t>
            </a:r>
            <a:r>
              <a:rPr lang="en-GB" sz="1200" dirty="0">
                <a:solidFill>
                  <a:srgbClr val="7030A0"/>
                </a:solidFill>
                <a:latin typeface="Space Mono"/>
                <a:ea typeface="Space Mono"/>
                <a:cs typeface="Space Mono"/>
                <a:sym typeface="Space Mono"/>
              </a:rPr>
              <a:t>let</a:t>
            </a: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GB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questions</a:t>
            </a: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GB" sz="1200" dirty="0">
                <a:solidFill>
                  <a:srgbClr val="00B0F0"/>
                </a:solidFill>
                <a:latin typeface="Space Mono"/>
                <a:ea typeface="Space Mono"/>
                <a:cs typeface="Space Mono"/>
                <a:sym typeface="Space Mono"/>
              </a:rPr>
              <a:t>=</a:t>
            </a: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GB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[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3      </a:t>
            </a:r>
            <a:r>
              <a:rPr lang="en-GB" sz="1200" dirty="0">
                <a:solidFill>
                  <a:srgbClr val="7030A0"/>
                </a:solidFill>
                <a:latin typeface="Space Mono"/>
                <a:ea typeface="Space Mono"/>
                <a:cs typeface="Space Mono"/>
                <a:sym typeface="Space Mono"/>
              </a:rPr>
              <a:t>{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4      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numb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: </a:t>
            </a:r>
            <a:r>
              <a:rPr lang="en-US" sz="1200" dirty="0">
                <a:solidFill>
                  <a:srgbClr val="FFC000"/>
                </a:solidFill>
                <a:latin typeface="Space Mono"/>
                <a:ea typeface="Space Mono"/>
                <a:cs typeface="Space Mono"/>
                <a:sym typeface="Space Mono"/>
              </a:rPr>
              <a:t>1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,</a:t>
            </a:r>
            <a:endParaRPr sz="1200" dirty="0">
              <a:solidFill>
                <a:schemeClr val="bg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5</a:t>
            </a:r>
            <a:r>
              <a:rPr lang="en-GB" sz="1200" dirty="0">
                <a:solidFill>
                  <a:srgbClr val="3FB6F5"/>
                </a:solidFill>
                <a:latin typeface="Space Mono"/>
                <a:ea typeface="Space Mono"/>
                <a:cs typeface="Space Mono"/>
                <a:sym typeface="Space Mono"/>
              </a:rPr>
              <a:t>      </a:t>
            </a:r>
            <a:r>
              <a:rPr lang="en-GB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Question</a:t>
            </a:r>
            <a:r>
              <a:rPr lang="en-GB" sz="1200" dirty="0">
                <a:solidFill>
                  <a:srgbClr val="3FB6F5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:</a:t>
            </a:r>
            <a:r>
              <a:rPr lang="en-GB" sz="1200" dirty="0">
                <a:solidFill>
                  <a:srgbClr val="3FB6F5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r>
              <a:rPr lang="en-GB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“What does HTML stand for?”</a:t>
            </a: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,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6      </a:t>
            </a:r>
            <a:r>
              <a:rPr lang="en-US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Answer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: </a:t>
            </a:r>
            <a:r>
              <a:rPr lang="en-US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“Hyper Text Markup Language”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,</a:t>
            </a:r>
            <a:endParaRPr sz="1200" dirty="0">
              <a:solidFill>
                <a:schemeClr val="bg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7      </a:t>
            </a:r>
            <a:r>
              <a:rPr lang="en-GB" sz="1200" dirty="0">
                <a:solidFill>
                  <a:srgbClr val="FF0000"/>
                </a:solidFill>
                <a:latin typeface="Space Mono"/>
                <a:ea typeface="Space Mono"/>
                <a:cs typeface="Space Mono"/>
                <a:sym typeface="Space Mono"/>
              </a:rPr>
              <a:t>Options</a:t>
            </a: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: </a:t>
            </a:r>
            <a:r>
              <a:rPr lang="en-GB" sz="1200" dirty="0">
                <a:solidFill>
                  <a:srgbClr val="00B0F0"/>
                </a:solidFill>
                <a:latin typeface="Space Mono"/>
                <a:ea typeface="Space Mono"/>
                <a:cs typeface="Space Mono"/>
                <a:sym typeface="Space Mono"/>
              </a:rPr>
              <a:t>[</a:t>
            </a:r>
            <a:endParaRPr sz="1200" dirty="0">
              <a:solidFill>
                <a:srgbClr val="00B0F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8          </a:t>
            </a:r>
            <a:r>
              <a:rPr lang="en-GB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“Hyper Text Prepocessor”</a:t>
            </a:r>
            <a:r>
              <a:rPr lang="en-GB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,</a:t>
            </a:r>
            <a:endParaRPr sz="1200" dirty="0">
              <a:solidFill>
                <a:srgbClr val="00B05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9          </a:t>
            </a:r>
            <a:r>
              <a:rPr lang="en-US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“Hyper Text Markup Language”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,</a:t>
            </a:r>
            <a:endParaRPr lang="en-US" sz="1200" dirty="0">
              <a:solidFill>
                <a:srgbClr val="00B05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10         </a:t>
            </a:r>
            <a:r>
              <a:rPr lang="en-US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“Hyper Text Multiple Language”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,</a:t>
            </a:r>
            <a:endParaRPr lang="en-US" sz="1200" dirty="0">
              <a:solidFill>
                <a:srgbClr val="00B05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11         </a:t>
            </a:r>
            <a:r>
              <a:rPr lang="en-US" sz="1200" dirty="0">
                <a:solidFill>
                  <a:srgbClr val="00B050"/>
                </a:solidFill>
                <a:latin typeface="Space Mono"/>
                <a:ea typeface="Space Mono"/>
                <a:cs typeface="Space Mono"/>
                <a:sym typeface="Space Mono"/>
              </a:rPr>
              <a:t>“Hyper Tool Multi Language”</a:t>
            </a:r>
            <a:r>
              <a:rPr lang="en-US" sz="1200" dirty="0">
                <a:solidFill>
                  <a:schemeClr val="bg1"/>
                </a:solidFill>
                <a:latin typeface="Space Mono"/>
                <a:ea typeface="Space Mono"/>
                <a:cs typeface="Space Mono"/>
                <a:sym typeface="Space Mono"/>
              </a:rPr>
              <a:t>,</a:t>
            </a:r>
            <a:endParaRPr lang="en-US" sz="1200" dirty="0">
              <a:solidFill>
                <a:srgbClr val="00B050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12     </a:t>
            </a:r>
            <a:r>
              <a:rPr lang="en-US" sz="1200" dirty="0">
                <a:solidFill>
                  <a:srgbClr val="00B0F0"/>
                </a:solidFill>
                <a:latin typeface="Space Mono"/>
                <a:ea typeface="Space Mono"/>
                <a:cs typeface="Space Mono"/>
                <a:sym typeface="Space Mono"/>
              </a:rPr>
              <a:t>]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13  </a:t>
            </a:r>
            <a:r>
              <a:rPr lang="en-US" sz="1200" dirty="0">
                <a:solidFill>
                  <a:srgbClr val="7030A0"/>
                </a:solidFill>
                <a:latin typeface="Space Mono"/>
                <a:ea typeface="Space Mono"/>
                <a:cs typeface="Space Mono"/>
                <a:sym typeface="Space Mono"/>
              </a:rPr>
              <a:t>}</a:t>
            </a:r>
            <a:r>
              <a:rPr lang="en-US" sz="1200" dirty="0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,</a:t>
            </a:r>
            <a:endParaRPr sz="1200" dirty="0">
              <a:solidFill>
                <a:srgbClr val="FFFFFF"/>
              </a:solidFill>
              <a:latin typeface="Space Mono"/>
              <a:ea typeface="Space Mono"/>
              <a:cs typeface="Space Mono"/>
              <a:sym typeface="Space Mono"/>
            </a:endParaRPr>
          </a:p>
        </p:txBody>
      </p:sp>
      <p:pic>
        <p:nvPicPr>
          <p:cNvPr id="23" name="Espace réservé pour une image  22">
            <a:extLst>
              <a:ext uri="{FF2B5EF4-FFF2-40B4-BE49-F238E27FC236}">
                <a16:creationId xmlns:a16="http://schemas.microsoft.com/office/drawing/2014/main" id="{95BA66D1-76C2-E9BC-4C80-407E8A9DF694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-329" t="21" r="329" b="1161"/>
          <a:stretch/>
        </p:blipFill>
        <p:spPr>
          <a:xfrm>
            <a:off x="475200" y="817200"/>
            <a:ext cx="3585600" cy="3873600"/>
          </a:xfrm>
        </p:spPr>
      </p:pic>
    </p:spTree>
    <p:extLst>
      <p:ext uri="{BB962C8B-B14F-4D97-AF65-F5344CB8AC3E}">
        <p14:creationId xmlns:p14="http://schemas.microsoft.com/office/powerpoint/2010/main" val="267165572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" grpId="0"/>
      <p:bldP spid="7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544</Words>
  <Application>Microsoft Office PowerPoint</Application>
  <PresentationFormat>Affichage à l'écran (16:9)</PresentationFormat>
  <Paragraphs>99</Paragraphs>
  <Slides>13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Space Grotesk</vt:lpstr>
      <vt:lpstr>Arial</vt:lpstr>
      <vt:lpstr>Space Mono</vt:lpstr>
      <vt:lpstr>Wingdings</vt:lpstr>
      <vt:lpstr>Space Grotesk SemiBold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02 – HTML / CSS</vt:lpstr>
      <vt:lpstr>02 – HTML / CSS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kurtis nfa</cp:lastModifiedBy>
  <cp:revision>1</cp:revision>
  <dcterms:modified xsi:type="dcterms:W3CDTF">2024-10-11T15:08:39Z</dcterms:modified>
</cp:coreProperties>
</file>