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1D523AD-9F8F-46E3-BF44-D8BC7A63893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5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0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89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3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3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69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68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3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6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2AA7-22C4-426C-9106-7027F86DA97A}" type="datetimeFigureOut">
              <a:rPr lang="nl-NL" smtClean="0"/>
              <a:t>7-6-2021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C9D8-486F-4A27-B5E9-4C979DE7BB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90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Plotter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</a:t>
            </a:r>
            <a:r>
              <a:rPr lang="en-US" dirty="0" err="1" smtClean="0"/>
              <a:t>Peeters</a:t>
            </a:r>
            <a:endParaRPr lang="en-US" dirty="0"/>
          </a:p>
          <a:p>
            <a:r>
              <a:rPr lang="en-US" dirty="0" smtClean="0"/>
              <a:t>IC18AOE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29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Plotter aanpassen</a:t>
            </a:r>
            <a:endParaRPr lang="nl-N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5" y="2024600"/>
            <a:ext cx="7478169" cy="36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6948264" y="4005064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50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Opsturen</a:t>
            </a:r>
            <a:endParaRPr lang="nl-N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9181"/>
            <a:ext cx="8229600" cy="366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 rot="16200000">
            <a:off x="6336196" y="243641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PIJL-OMLAAG 5"/>
          <p:cNvSpPr/>
          <p:nvPr/>
        </p:nvSpPr>
        <p:spPr>
          <a:xfrm>
            <a:off x="7380312" y="134076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74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Opsturen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Via een web interface</a:t>
            </a:r>
            <a:endParaRPr lang="nl-NL" dirty="0"/>
          </a:p>
          <a:p>
            <a:r>
              <a:rPr lang="nl-NL" dirty="0" err="1" smtClean="0"/>
              <a:t>Https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1486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Email</a:t>
            </a:r>
            <a:endParaRPr lang="nl-N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17" y="3263022"/>
            <a:ext cx="5125165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47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Opgeslagen Data</a:t>
            </a:r>
            <a:endParaRPr lang="nl-NL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29600" cy="15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6" y="2564904"/>
            <a:ext cx="8208912" cy="101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6" y="1916831"/>
            <a:ext cx="8352928" cy="16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Onderzoek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r>
              <a:rPr lang="en-US" dirty="0" err="1" smtClean="0"/>
              <a:t>Pbv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015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waarmee</a:t>
            </a:r>
            <a:r>
              <a:rPr lang="en-US" dirty="0" smtClean="0"/>
              <a:t> plotter </a:t>
            </a:r>
            <a:r>
              <a:rPr lang="en-US" dirty="0" err="1" smtClean="0"/>
              <a:t>informatie</a:t>
            </a:r>
            <a:r>
              <a:rPr lang="en-US" dirty="0" smtClean="0"/>
              <a:t> word </a:t>
            </a:r>
            <a:r>
              <a:rPr lang="en-US" dirty="0" err="1" smtClean="0"/>
              <a:t>uitgelezen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verzonden</a:t>
            </a:r>
            <a:r>
              <a:rPr lang="en-US" dirty="0" smtClean="0"/>
              <a:t> word </a:t>
            </a:r>
            <a:r>
              <a:rPr lang="en-US" dirty="0" err="1" smtClean="0"/>
              <a:t>naar</a:t>
            </a:r>
            <a:r>
              <a:rPr lang="en-US" dirty="0" smtClean="0"/>
              <a:t> Goedhart Repro</a:t>
            </a:r>
          </a:p>
          <a:p>
            <a:r>
              <a:rPr lang="en-US" dirty="0" err="1" smtClean="0"/>
              <a:t>Tellerstand</a:t>
            </a:r>
            <a:r>
              <a:rPr lang="en-US" dirty="0" smtClean="0"/>
              <a:t>, ink cartridges, </a:t>
            </a:r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storingen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opsturen</a:t>
            </a:r>
            <a:r>
              <a:rPr lang="en-US" dirty="0" smtClean="0"/>
              <a:t> via https of http</a:t>
            </a:r>
          </a:p>
          <a:p>
            <a:r>
              <a:rPr lang="en-US" dirty="0" err="1" smtClean="0"/>
              <a:t>Mogelijkheid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mail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84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" y="1556792"/>
            <a:ext cx="916637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IJL-OMLAAG 5"/>
          <p:cNvSpPr/>
          <p:nvPr/>
        </p:nvSpPr>
        <p:spPr>
          <a:xfrm>
            <a:off x="7740352" y="4509120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12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nl-NL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580"/>
            <a:ext cx="8229600" cy="362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22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Plotter </a:t>
            </a:r>
            <a:r>
              <a:rPr lang="en-US" dirty="0" err="1" smtClean="0"/>
              <a:t>Toevoegen</a:t>
            </a:r>
            <a:endParaRPr lang="nl-N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580"/>
            <a:ext cx="8229600" cy="362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6876256" y="134076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3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Plotter </a:t>
            </a:r>
            <a:r>
              <a:rPr lang="en-US" dirty="0" err="1" smtClean="0"/>
              <a:t>Toevoegen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6" y="2038889"/>
            <a:ext cx="7506748" cy="364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6964059" y="4037867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65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Nieuwe</a:t>
            </a:r>
            <a:r>
              <a:rPr lang="en-US" dirty="0" smtClean="0"/>
              <a:t> Plotter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5705"/>
            <a:ext cx="8229600" cy="363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395536" y="3068960"/>
            <a:ext cx="83529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4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Plotter </a:t>
            </a:r>
            <a:r>
              <a:rPr lang="en-US" dirty="0" err="1" smtClean="0"/>
              <a:t>aanpassen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638"/>
            <a:ext cx="8229600" cy="359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IJL-OMLAAG 4"/>
          <p:cNvSpPr/>
          <p:nvPr/>
        </p:nvSpPr>
        <p:spPr>
          <a:xfrm>
            <a:off x="7668344" y="206084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7405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</Words>
  <Application>Microsoft Office PowerPoint</Application>
  <PresentationFormat>Diavoorstelling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Kantoorthema</vt:lpstr>
      <vt:lpstr>Plotter Data</vt:lpstr>
      <vt:lpstr>Inleiding</vt:lpstr>
      <vt:lpstr>Eisen</vt:lpstr>
      <vt:lpstr>Setup</vt:lpstr>
      <vt:lpstr>Dashboard</vt:lpstr>
      <vt:lpstr>Plotter Toevoegen</vt:lpstr>
      <vt:lpstr>Plotter Toevoegen</vt:lpstr>
      <vt:lpstr>Nieuwe Plotter</vt:lpstr>
      <vt:lpstr>Plotter aanpassen</vt:lpstr>
      <vt:lpstr>Plotter aanpassen</vt:lpstr>
      <vt:lpstr>Data Opsturen</vt:lpstr>
      <vt:lpstr>Data Opsturen</vt:lpstr>
      <vt:lpstr>Email</vt:lpstr>
      <vt:lpstr>Opgeslagen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Plotter Data</dc:title>
  <dc:creator>RproBr</dc:creator>
  <cp:lastModifiedBy>RproBr</cp:lastModifiedBy>
  <cp:revision>15</cp:revision>
  <dcterms:created xsi:type="dcterms:W3CDTF">2021-06-07T10:41:14Z</dcterms:created>
  <dcterms:modified xsi:type="dcterms:W3CDTF">2021-06-07T11:38:58Z</dcterms:modified>
</cp:coreProperties>
</file>