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76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C59-D0AD-4F9B-AC09-AE1956CC899C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9AE6-D359-4FCD-A62F-89FDA53DAB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8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B1: Basisdeel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B1-K1: Levert een bijdrage aan het ontwikkeltraject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B1-K1-W1: Stelt de opdracht vast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B1-K1-W2: Levert een bijdrage aan het projectplan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B1-K1-W3: Levert een bijdrage aan het ontwerp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B1-K1-W4: Bereidt de realisatie voor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B1-K2: Realiseert en test (onderdelen van) een product 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B1-K2-W1: Realiseert (onderdelen van) een product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B1-K2-W2: Test het ontwikkelde product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B1-K3: Levert een product op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B1-K3-W1: Optimaliseert het product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B1-K3-W2: Levert het product op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B1-K3-W3: Evalueert het opgeleverde product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br>
              <a:rPr lang="nl-NL" b="0" i="0" dirty="0">
                <a:solidFill>
                  <a:srgbClr val="404E54"/>
                </a:solidFill>
                <a:effectLst/>
                <a:latin typeface="Open Sans" panose="020B0606030504020204" pitchFamily="34" charset="0"/>
              </a:rPr>
            </a:b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P1: Profieldeel (alleen voor de opleiding Applicatie- en mediaontwikkelaar)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nl-NL" b="1" i="0" dirty="0">
                <a:solidFill>
                  <a:srgbClr val="404E54"/>
                </a:solidFill>
                <a:effectLst/>
                <a:latin typeface="inherit"/>
              </a:rPr>
              <a:t>P1-K1: Onderhoudt en beheert de applicatie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P1-K1-W1: Onderhoudt een applicatie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7F7F7F"/>
                </a:solidFill>
                <a:effectLst/>
                <a:latin typeface="Open Sans" panose="020B0606030504020204" pitchFamily="34" charset="0"/>
              </a:rPr>
              <a:t>P1-K1-W2: Beheert gegevens</a:t>
            </a:r>
            <a:endParaRPr lang="nl-NL" b="0" i="0" dirty="0">
              <a:solidFill>
                <a:srgbClr val="404E54"/>
              </a:solidFill>
              <a:effectLst/>
              <a:latin typeface="Open Sans" panose="020B0606030504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99AE6-D359-4FCD-A62F-89FDA53DAB5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8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D1452-B8A2-4BF5-8A94-ECFCC65B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3" y="2733709"/>
            <a:ext cx="8681843" cy="1373070"/>
          </a:xfrm>
        </p:spPr>
        <p:txBody>
          <a:bodyPr/>
          <a:lstStyle/>
          <a:p>
            <a:r>
              <a:rPr lang="nl-NL" dirty="0"/>
              <a:t>PVB opdracht: Plotter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6F9DC7-23F6-45DD-9FE4-35168C902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Kurt Peeters</a:t>
            </a:r>
          </a:p>
          <a:p>
            <a:r>
              <a:rPr lang="nl-NL" dirty="0"/>
              <a:t>IC18AOE</a:t>
            </a:r>
          </a:p>
        </p:txBody>
      </p:sp>
    </p:spTree>
    <p:extLst>
      <p:ext uri="{BB962C8B-B14F-4D97-AF65-F5344CB8AC3E}">
        <p14:creationId xmlns:p14="http://schemas.microsoft.com/office/powerpoint/2010/main" val="239861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39A1-A84D-482B-9D53-0F7E7783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B1-K1-W3: Levert een bijdrage aan het ontwerp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3E25-8BCC-4252-9C3E-0D3C31A8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Product functioneel ontwerp gemaakt met behulp van sjabloon</a:t>
            </a:r>
          </a:p>
          <a:p>
            <a:pPr lvl="1"/>
            <a:r>
              <a:rPr lang="nl-NL" dirty="0"/>
              <a:t>Product technisch ontwerp gemaakt met behulp van sjabloon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45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C044-7020-4F0E-96E3-5B01690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B1-K1-W4: Bereidt de realisatie voor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FB02-1403-46FE-9154-975A3F4F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Product configuratieoverzicht gemaakt met behulp van sjabloon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21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72A7-C3B8-4F86-8C7B-D32BAB95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B1-K2-W1: Realiseert (onderdelen van) een product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12E1-6D68-4681-A510-2D3BF13E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err="1"/>
              <a:t>gerealiseerd</a:t>
            </a:r>
            <a:r>
              <a:rPr lang="en-US" dirty="0"/>
              <a:t> met </a:t>
            </a:r>
            <a:r>
              <a:rPr lang="en-US" dirty="0" err="1"/>
              <a:t>behulp</a:t>
            </a:r>
            <a:r>
              <a:rPr lang="en-US" dirty="0"/>
              <a:t> van het </a:t>
            </a:r>
            <a:r>
              <a:rPr lang="en-US" dirty="0" err="1"/>
              <a:t>technisch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functioneel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en-US" dirty="0"/>
          </a:p>
          <a:p>
            <a:r>
              <a:rPr lang="en-US" dirty="0" err="1"/>
              <a:t>Realisatielogboek</a:t>
            </a:r>
            <a:r>
              <a:rPr lang="en-US" dirty="0"/>
              <a:t> </a:t>
            </a:r>
            <a:r>
              <a:rPr lang="en-US" dirty="0" err="1"/>
              <a:t>gecreerd</a:t>
            </a:r>
            <a:r>
              <a:rPr lang="en-US" dirty="0"/>
              <a:t> </a:t>
            </a:r>
          </a:p>
          <a:p>
            <a:r>
              <a:rPr lang="en-US" dirty="0" err="1"/>
              <a:t>Creatiescript</a:t>
            </a:r>
            <a:r>
              <a:rPr lang="en-US" dirty="0"/>
              <a:t> database </a:t>
            </a:r>
            <a:r>
              <a:rPr lang="en-US" dirty="0" err="1"/>
              <a:t>verwerkt</a:t>
            </a:r>
            <a:endParaRPr lang="en-US" dirty="0"/>
          </a:p>
          <a:p>
            <a:r>
              <a:rPr lang="en-US" dirty="0" err="1"/>
              <a:t>Broncode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door </a:t>
            </a:r>
            <a:r>
              <a:rPr lang="en-US" dirty="0" err="1"/>
              <a:t>middel</a:t>
            </a:r>
            <a:r>
              <a:rPr lang="en-US" dirty="0"/>
              <a:t> van pdf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7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82A7-9346-4DE0-B9B5-D1BB18B1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B1-K2-W2: Test het ontwikkelde product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C516-C48E-43E4-9F17-64281F69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err="1"/>
              <a:t>systeemtest</a:t>
            </a:r>
            <a:r>
              <a:rPr lang="en-US" dirty="0"/>
              <a:t> </a:t>
            </a:r>
            <a:r>
              <a:rPr lang="en-US" dirty="0" err="1"/>
              <a:t>gemaakt</a:t>
            </a:r>
            <a:endParaRPr lang="en-US" dirty="0"/>
          </a:p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systeemtest</a:t>
            </a:r>
            <a:r>
              <a:rPr lang="en-US" dirty="0"/>
              <a:t> </a:t>
            </a:r>
            <a:r>
              <a:rPr lang="en-US" dirty="0" err="1"/>
              <a:t>verwerkt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8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A7DD-331E-4BFD-ACEC-289F9EE4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B1-K3-W1: </a:t>
            </a:r>
            <a:r>
              <a:rPr lang="en-GB" dirty="0" err="1"/>
              <a:t>Optimaliseert</a:t>
            </a:r>
            <a:r>
              <a:rPr lang="en-GB" dirty="0"/>
              <a:t> het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C38B-CE6E-44A5-8F2D-E5F6618B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/Product </a:t>
            </a:r>
            <a:r>
              <a:rPr lang="en-US" dirty="0" err="1"/>
              <a:t>Acceptatietest</a:t>
            </a:r>
            <a:r>
              <a:rPr lang="en-US" dirty="0"/>
              <a:t> </a:t>
            </a:r>
            <a:r>
              <a:rPr lang="en-US" dirty="0" err="1"/>
              <a:t>gecreerd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met </a:t>
            </a:r>
            <a:r>
              <a:rPr lang="en-US" dirty="0" err="1"/>
              <a:t>Geerten</a:t>
            </a:r>
            <a:r>
              <a:rPr lang="en-US" dirty="0"/>
              <a:t> Vester</a:t>
            </a:r>
          </a:p>
          <a:p>
            <a:r>
              <a:rPr lang="en-US" dirty="0"/>
              <a:t>Na </a:t>
            </a:r>
            <a:r>
              <a:rPr lang="en-US" dirty="0" err="1"/>
              <a:t>opmerkiningen</a:t>
            </a:r>
            <a:r>
              <a:rPr lang="en-US" dirty="0"/>
              <a:t> </a:t>
            </a:r>
            <a:r>
              <a:rPr lang="en-US" dirty="0" err="1"/>
              <a:t>aanpassingen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gedocumenteerd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17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5E68-53CF-4F5E-B06A-F4AEAF41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B1-K3-W2: Levert het product 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306D-4016-479F-82B5-10B9025E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over het product</a:t>
            </a:r>
          </a:p>
          <a:p>
            <a:r>
              <a:rPr lang="en-US" dirty="0"/>
              <a:t>Product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productieomgeving</a:t>
            </a:r>
            <a:r>
              <a:rPr lang="en-US" dirty="0"/>
              <a:t> </a:t>
            </a:r>
            <a:r>
              <a:rPr lang="en-US" dirty="0" err="1"/>
              <a:t>opgenomen</a:t>
            </a:r>
            <a:r>
              <a:rPr lang="en-US" dirty="0"/>
              <a:t> </a:t>
            </a:r>
            <a:r>
              <a:rPr lang="en-US" dirty="0" err="1"/>
              <a:t>aangezien</a:t>
            </a:r>
            <a:r>
              <a:rPr lang="en-US" dirty="0"/>
              <a:t> er </a:t>
            </a:r>
            <a:r>
              <a:rPr lang="en-US" dirty="0" err="1"/>
              <a:t>geen</a:t>
            </a:r>
            <a:r>
              <a:rPr lang="en-US" dirty="0"/>
              <a:t> server is die de database host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38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4F0-425C-487D-A116-637F15C7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B1-K3-W3: Evalueert het </a:t>
            </a:r>
            <a:r>
              <a:rPr lang="nl-NL"/>
              <a:t>opgeleverde product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6F5A-1310-40DB-BF05-FB5BBC56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Evaluatieverslag</a:t>
            </a:r>
            <a:r>
              <a:rPr lang="en-GB" dirty="0"/>
              <a:t> </a:t>
            </a:r>
            <a:r>
              <a:rPr lang="en-GB" dirty="0" err="1"/>
              <a:t>gemaakt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44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8469D-A9D4-4E81-BABD-775831E7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P1-K1-W1: Onderhoudt een 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6E9B3D-F23F-46A1-B851-683B5CFD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Tickets zijn behandeld in het Kwaliteitshandboek</a:t>
            </a:r>
          </a:p>
          <a:p>
            <a:r>
              <a:rPr lang="nl-NL" dirty="0"/>
              <a:t>Alle aanpassingen zijn gemaakt en door verwerkt in het project</a:t>
            </a:r>
          </a:p>
        </p:txBody>
      </p:sp>
    </p:spTree>
    <p:extLst>
      <p:ext uri="{BB962C8B-B14F-4D97-AF65-F5344CB8AC3E}">
        <p14:creationId xmlns:p14="http://schemas.microsoft.com/office/powerpoint/2010/main" val="422146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7D09A-34CE-4DCA-B6D6-8EF2ACAF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P1-K1-W2: Beheert gegevens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D79E25-9FDA-4857-A9E7-3315FE09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 is aangepast</a:t>
            </a:r>
          </a:p>
          <a:p>
            <a:r>
              <a:rPr lang="nl-NL" dirty="0"/>
              <a:t>Nieuwe versie van de applicatie is gemaakt</a:t>
            </a:r>
          </a:p>
        </p:txBody>
      </p:sp>
    </p:spTree>
    <p:extLst>
      <p:ext uri="{BB962C8B-B14F-4D97-AF65-F5344CB8AC3E}">
        <p14:creationId xmlns:p14="http://schemas.microsoft.com/office/powerpoint/2010/main" val="238560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10181E-6F8A-43DD-8D90-35A3FC97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Demonstratie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9819C0-B174-42E5-BDF3-2075FE29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endParaRPr lang="nl-NL" sz="1800"/>
          </a:p>
        </p:txBody>
      </p:sp>
    </p:spTree>
    <p:extLst>
      <p:ext uri="{BB962C8B-B14F-4D97-AF65-F5344CB8AC3E}">
        <p14:creationId xmlns:p14="http://schemas.microsoft.com/office/powerpoint/2010/main" val="261707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CD24-7CE6-494C-8849-3DE7320E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ben ik?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08B8E5-808B-4CAD-A82D-021005D1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Kurt Peeters</a:t>
            </a:r>
          </a:p>
          <a:p>
            <a:r>
              <a:rPr lang="nl-NL" dirty="0"/>
              <a:t>Applicatie en mediaontwikkelaar</a:t>
            </a:r>
          </a:p>
          <a:p>
            <a:r>
              <a:rPr lang="nl-NL" dirty="0"/>
              <a:t>IC18AOE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253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4D828-6CDA-40A8-A76E-2BDEEFCC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F679E-3AAF-4F5E-89F2-9DE9A3CD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30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55A29-1E24-4E97-BF41-E82899A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Stageplaats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11B847-9223-4928-9F2D-43D76773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Goedhart Repro</a:t>
            </a:r>
          </a:p>
          <a:p>
            <a:r>
              <a:rPr lang="nl-NL" dirty="0"/>
              <a:t>Plotters</a:t>
            </a:r>
          </a:p>
          <a:p>
            <a:r>
              <a:rPr lang="nl-NL" dirty="0"/>
              <a:t>Technische Documenten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629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DF8E4-B9C3-4312-92E2-A5AEFD0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Mijn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8C99BC-ADBE-4F78-A7CF-6530BC66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/>
              <a:t>?</a:t>
            </a:r>
            <a:endParaRPr lang="nl-NL"/>
          </a:p>
          <a:p>
            <a:r>
              <a:rPr lang="nl-NL" dirty="0"/>
              <a:t>Programma creëren waarin door middel van het lezen en opsturen van data uit plotters.</a:t>
            </a:r>
          </a:p>
          <a:p>
            <a:r>
              <a:rPr lang="nl-NL" dirty="0"/>
              <a:t>De data word verkregen door middel van “web </a:t>
            </a:r>
            <a:r>
              <a:rPr lang="nl-NL" dirty="0" err="1"/>
              <a:t>scraping</a:t>
            </a:r>
            <a:r>
              <a:rPr lang="nl-NL" dirty="0"/>
              <a:t>”.</a:t>
            </a:r>
          </a:p>
          <a:p>
            <a:r>
              <a:rPr lang="nl-NL" dirty="0"/>
              <a:t>Gegevens: Tellerstand, Status cartridges en </a:t>
            </a:r>
            <a:r>
              <a:rPr lang="nl-NL" dirty="0" err="1"/>
              <a:t>evt</a:t>
            </a:r>
            <a:r>
              <a:rPr lang="nl-NL" dirty="0"/>
              <a:t> Storingen</a:t>
            </a:r>
          </a:p>
          <a:p>
            <a:r>
              <a:rPr lang="nl-NL" dirty="0"/>
              <a:t>Zo autonoom mogelijk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4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A9A6-E33C-4753-A85E-369FD5AE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4194B-86F3-43FB-9C99-2CE6626F5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493" y="2336800"/>
            <a:ext cx="8160990" cy="3598863"/>
          </a:xfrm>
        </p:spPr>
      </p:pic>
    </p:spTree>
    <p:extLst>
      <p:ext uri="{BB962C8B-B14F-4D97-AF65-F5344CB8AC3E}">
        <p14:creationId xmlns:p14="http://schemas.microsoft.com/office/powerpoint/2010/main" val="297334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4817-7E62-446A-B6DD-D4568D48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Inteface</a:t>
            </a:r>
            <a:r>
              <a:rPr lang="en-US" dirty="0"/>
              <a:t> plotter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719E19-D6E9-419E-85C7-05218097E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81" y="3040072"/>
            <a:ext cx="10029871" cy="7778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29EB7C-4629-41AC-AD6D-02A31A15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287019"/>
            <a:ext cx="9931940" cy="602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E53C7-7897-4F3E-8A2A-E0ED2BC6B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1" y="4041892"/>
            <a:ext cx="11413787" cy="13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5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E0CAA-9282-47D0-A830-FF71400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Kerntaken en Werkprocessen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4BEB66-8904-43C3-B64E-AB6010AD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Documenten gemaakt</a:t>
            </a:r>
          </a:p>
          <a:p>
            <a:pPr lvl="1"/>
            <a:r>
              <a:rPr lang="nl-NL" dirty="0"/>
              <a:t>Programma van eisen</a:t>
            </a:r>
          </a:p>
          <a:p>
            <a:pPr lvl="1"/>
            <a:r>
              <a:rPr lang="nl-NL" dirty="0"/>
              <a:t>Projectplan</a:t>
            </a:r>
          </a:p>
          <a:p>
            <a:pPr lvl="1"/>
            <a:r>
              <a:rPr lang="nl-NL" dirty="0"/>
              <a:t>Functioneel ontwerp</a:t>
            </a:r>
          </a:p>
          <a:p>
            <a:pPr lvl="1"/>
            <a:r>
              <a:rPr lang="nl-NL" dirty="0"/>
              <a:t>Technisch ontwerp</a:t>
            </a:r>
          </a:p>
          <a:p>
            <a:pPr lvl="1"/>
            <a:r>
              <a:rPr lang="nl-NL" dirty="0"/>
              <a:t>Configuratiebestand</a:t>
            </a:r>
          </a:p>
          <a:p>
            <a:pPr lvl="1"/>
            <a:r>
              <a:rPr lang="nl-NL" dirty="0"/>
              <a:t>Systeemtestplan</a:t>
            </a:r>
          </a:p>
          <a:p>
            <a:pPr lvl="1"/>
            <a:r>
              <a:rPr lang="nl-NL" dirty="0"/>
              <a:t>Acceptatietestplan</a:t>
            </a:r>
          </a:p>
          <a:p>
            <a:pPr lvl="1"/>
            <a:r>
              <a:rPr lang="nl-NL" dirty="0"/>
              <a:t>Evaluatie</a:t>
            </a:r>
          </a:p>
          <a:p>
            <a:pPr lvl="1"/>
            <a:r>
              <a:rPr lang="nl-NL" dirty="0"/>
              <a:t>Kwaliteitshandboek</a:t>
            </a:r>
          </a:p>
        </p:txBody>
      </p:sp>
    </p:spTree>
    <p:extLst>
      <p:ext uri="{BB962C8B-B14F-4D97-AF65-F5344CB8AC3E}">
        <p14:creationId xmlns:p14="http://schemas.microsoft.com/office/powerpoint/2010/main" val="19192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ABF-62B9-4D3C-92D0-001A5822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B1-K1-W1: Stelt de opdracht vast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00F8-1238-4337-97D9-13AA6576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Vastgesteld door middel van interviews en eerder gemaakte documentatie (Proces)</a:t>
            </a:r>
          </a:p>
          <a:p>
            <a:pPr lvl="1"/>
            <a:r>
              <a:rPr lang="nl-NL" dirty="0"/>
              <a:t>Product programma van eisen gemaakt met behulp van sjabloon</a:t>
            </a:r>
          </a:p>
          <a:p>
            <a:pPr lvl="1"/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55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9443-8968-4ABC-9BA3-D93C90A2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B1-K1-W2: Levert een bijdrage aan het projectplan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2C93-8C87-401D-98A8-3DC362E7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Product projectplan gemaakt met behulp van Sjabloon</a:t>
            </a:r>
          </a:p>
          <a:p>
            <a:pPr lvl="1"/>
            <a:r>
              <a:rPr lang="nl-NL" dirty="0"/>
              <a:t>Product strokenplanning verwerkt in het projectplan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4252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0</TotalTime>
  <Words>426</Words>
  <Application>Microsoft Office PowerPoint</Application>
  <PresentationFormat>Widescreen</PresentationFormat>
  <Paragraphs>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inherit</vt:lpstr>
      <vt:lpstr>Open Sans</vt:lpstr>
      <vt:lpstr>Trebuchet MS</vt:lpstr>
      <vt:lpstr>Berlijn</vt:lpstr>
      <vt:lpstr>PVB opdracht: Plotter Data</vt:lpstr>
      <vt:lpstr>Wie ben ik?</vt:lpstr>
      <vt:lpstr>Stageplaats</vt:lpstr>
      <vt:lpstr>Mijn opdracht</vt:lpstr>
      <vt:lpstr>Dashboard</vt:lpstr>
      <vt:lpstr>Inteface plotter</vt:lpstr>
      <vt:lpstr>Kerntaken en Werkprocessen </vt:lpstr>
      <vt:lpstr>B1-K1-W1: Stelt de opdracht vast</vt:lpstr>
      <vt:lpstr>B1-K1-W2: Levert een bijdrage aan het projectplan</vt:lpstr>
      <vt:lpstr>B1-K1-W3: Levert een bijdrage aan het ontwerp</vt:lpstr>
      <vt:lpstr>B1-K1-W4: Bereidt de realisatie voor</vt:lpstr>
      <vt:lpstr>B1-K2-W1: Realiseert (onderdelen van) een product</vt:lpstr>
      <vt:lpstr>B1-K2-W2: Test het ontwikkelde product</vt:lpstr>
      <vt:lpstr>B1-K3-W1: Optimaliseert het product</vt:lpstr>
      <vt:lpstr>B1-K3-W2: Levert het product op</vt:lpstr>
      <vt:lpstr>B1-K3-W3: Evalueert het opgeleverde product</vt:lpstr>
      <vt:lpstr>P1-K1-W1: Onderhoudt een applicatie</vt:lpstr>
      <vt:lpstr>P1-K1-W2: Beheert gegevens</vt:lpstr>
      <vt:lpstr>Demonstratie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PVB opdracht: Plotter Data</dc:title>
  <dc:creator>Anon Anon</dc:creator>
  <cp:lastModifiedBy>Kurt Peeters</cp:lastModifiedBy>
  <cp:revision>46</cp:revision>
  <dcterms:created xsi:type="dcterms:W3CDTF">2021-06-06T21:34:46Z</dcterms:created>
  <dcterms:modified xsi:type="dcterms:W3CDTF">2021-06-08T07:32:41Z</dcterms:modified>
</cp:coreProperties>
</file>