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67" r:id="rId15"/>
    <p:sldId id="268" r:id="rId16"/>
    <p:sldId id="271" r:id="rId1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11D523AD-9F8F-46E3-BF44-D8BC7A638931}">
          <p14:sldIdLst>
            <p14:sldId id="256"/>
            <p14:sldId id="257"/>
            <p14:sldId id="270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9"/>
            <p14:sldId id="267"/>
            <p14:sldId id="268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2AA7-22C4-426C-9106-7027F86DA97A}" type="datetimeFigureOut">
              <a:rPr lang="nl-NL" smtClean="0"/>
              <a:t>8-6-2021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C9D8-486F-4A27-B5E9-4C979DE7BB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53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2AA7-22C4-426C-9106-7027F86DA97A}" type="datetimeFigureOut">
              <a:rPr lang="nl-NL" smtClean="0"/>
              <a:t>8-6-2021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C9D8-486F-4A27-B5E9-4C979DE7BB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504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2AA7-22C4-426C-9106-7027F86DA97A}" type="datetimeFigureOut">
              <a:rPr lang="nl-NL" smtClean="0"/>
              <a:t>8-6-2021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C9D8-486F-4A27-B5E9-4C979DE7BB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289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2AA7-22C4-426C-9106-7027F86DA97A}" type="datetimeFigureOut">
              <a:rPr lang="nl-NL" smtClean="0"/>
              <a:t>8-6-2021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C9D8-486F-4A27-B5E9-4C979DE7BB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84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2AA7-22C4-426C-9106-7027F86DA97A}" type="datetimeFigureOut">
              <a:rPr lang="nl-NL" smtClean="0"/>
              <a:t>8-6-2021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C9D8-486F-4A27-B5E9-4C979DE7BB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560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2AA7-22C4-426C-9106-7027F86DA97A}" type="datetimeFigureOut">
              <a:rPr lang="nl-NL" smtClean="0"/>
              <a:t>8-6-2021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C9D8-486F-4A27-B5E9-4C979DE7BB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934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2AA7-22C4-426C-9106-7027F86DA97A}" type="datetimeFigureOut">
              <a:rPr lang="nl-NL" smtClean="0"/>
              <a:t>8-6-2021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C9D8-486F-4A27-B5E9-4C979DE7BB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033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2AA7-22C4-426C-9106-7027F86DA97A}" type="datetimeFigureOut">
              <a:rPr lang="nl-NL" smtClean="0"/>
              <a:t>8-6-2021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C9D8-486F-4A27-B5E9-4C979DE7BB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569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2AA7-22C4-426C-9106-7027F86DA97A}" type="datetimeFigureOut">
              <a:rPr lang="nl-NL" smtClean="0"/>
              <a:t>8-6-2021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C9D8-486F-4A27-B5E9-4C979DE7BB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468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2AA7-22C4-426C-9106-7027F86DA97A}" type="datetimeFigureOut">
              <a:rPr lang="nl-NL" smtClean="0"/>
              <a:t>8-6-2021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C9D8-486F-4A27-B5E9-4C979DE7BB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35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2AA7-22C4-426C-9106-7027F86DA97A}" type="datetimeFigureOut">
              <a:rPr lang="nl-NL" smtClean="0"/>
              <a:t>8-6-2021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C9D8-486F-4A27-B5E9-4C979DE7BB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967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32AA7-22C4-426C-9106-7027F86DA97A}" type="datetimeFigureOut">
              <a:rPr lang="nl-NL" smtClean="0"/>
              <a:t>8-6-2021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EC9D8-486F-4A27-B5E9-4C979DE7BB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990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Plotter Data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Kurt </a:t>
            </a:r>
            <a:r>
              <a:rPr lang="en-US" dirty="0" err="1"/>
              <a:t>Peeters</a:t>
            </a:r>
            <a:endParaRPr lang="en-US" dirty="0"/>
          </a:p>
          <a:p>
            <a:r>
              <a:rPr lang="en-US" dirty="0"/>
              <a:t>IC18AOE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1291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Plotter </a:t>
            </a:r>
            <a:r>
              <a:rPr lang="en-US" dirty="0" err="1"/>
              <a:t>aanpassen</a:t>
            </a:r>
            <a:endParaRPr lang="nl-NL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6638"/>
            <a:ext cx="8229600" cy="359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IJL-OMLAAG 4"/>
          <p:cNvSpPr/>
          <p:nvPr/>
        </p:nvSpPr>
        <p:spPr>
          <a:xfrm>
            <a:off x="7668344" y="2060848"/>
            <a:ext cx="792088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974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Plotter aanpassen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15" y="2024600"/>
            <a:ext cx="7478169" cy="36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IJL-OMLAAG 4"/>
          <p:cNvSpPr/>
          <p:nvPr/>
        </p:nvSpPr>
        <p:spPr>
          <a:xfrm>
            <a:off x="6948264" y="4005064"/>
            <a:ext cx="792088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9500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Opsturen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29181"/>
            <a:ext cx="8229600" cy="366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IJL-OMLAAG 4"/>
          <p:cNvSpPr/>
          <p:nvPr/>
        </p:nvSpPr>
        <p:spPr>
          <a:xfrm rot="16200000">
            <a:off x="6336196" y="2436418"/>
            <a:ext cx="792088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PIJL-OMLAAG 5"/>
          <p:cNvSpPr/>
          <p:nvPr/>
        </p:nvSpPr>
        <p:spPr>
          <a:xfrm>
            <a:off x="7380312" y="1340768"/>
            <a:ext cx="792088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6744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Opsturen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Via een web interface</a:t>
            </a:r>
          </a:p>
          <a:p>
            <a:r>
              <a:rPr lang="nl-NL" dirty="0" err="1"/>
              <a:t>Https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4862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Email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417" y="3263022"/>
            <a:ext cx="5125165" cy="120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2475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Opgeslagen Data</a:t>
            </a:r>
          </a:p>
        </p:txBody>
      </p:sp>
      <p:pic>
        <p:nvPicPr>
          <p:cNvPr id="92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8229600" cy="159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06" y="2564904"/>
            <a:ext cx="8208912" cy="1011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06" y="1916831"/>
            <a:ext cx="8352928" cy="167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165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F7E264-853C-4C67-A405-6F959D22C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6989" y="68263"/>
            <a:ext cx="5090022" cy="6721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324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Inleiding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Onderzoek</a:t>
            </a:r>
            <a:r>
              <a:rPr lang="en-US" dirty="0"/>
              <a:t> </a:t>
            </a:r>
            <a:r>
              <a:rPr lang="en-US" dirty="0" err="1"/>
              <a:t>doen</a:t>
            </a:r>
            <a:endParaRPr lang="en-US" dirty="0"/>
          </a:p>
          <a:p>
            <a:r>
              <a:rPr lang="en-US" dirty="0" err="1"/>
              <a:t>PvB</a:t>
            </a:r>
            <a:r>
              <a:rPr lang="en-US" dirty="0"/>
              <a:t> </a:t>
            </a:r>
            <a:r>
              <a:rPr lang="en-US" dirty="0" err="1"/>
              <a:t>opdracht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0015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CE55-D3A8-4A98-94A7-3032662C7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Waarom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C10E6-2842-4F24-8557-447EF7114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ander</a:t>
            </a:r>
            <a:r>
              <a:rPr lang="en-US" dirty="0"/>
              <a:t> product</a:t>
            </a:r>
          </a:p>
          <a:p>
            <a:r>
              <a:rPr lang="en-GB" dirty="0"/>
              <a:t>Meer </a:t>
            </a:r>
            <a:r>
              <a:rPr lang="en-GB" dirty="0" err="1"/>
              <a:t>mogelijkheden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45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Eisen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waarmee</a:t>
            </a:r>
            <a:r>
              <a:rPr lang="en-US" dirty="0"/>
              <a:t> plotter </a:t>
            </a:r>
            <a:r>
              <a:rPr lang="en-US" dirty="0" err="1"/>
              <a:t>informatie</a:t>
            </a:r>
            <a:r>
              <a:rPr lang="en-US" dirty="0"/>
              <a:t> word </a:t>
            </a:r>
            <a:r>
              <a:rPr lang="en-US" dirty="0" err="1"/>
              <a:t>uitgelezen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verzonden</a:t>
            </a:r>
            <a:r>
              <a:rPr lang="en-US" dirty="0"/>
              <a:t> word </a:t>
            </a:r>
            <a:r>
              <a:rPr lang="en-US" dirty="0" err="1"/>
              <a:t>naar</a:t>
            </a:r>
            <a:r>
              <a:rPr lang="en-US" dirty="0"/>
              <a:t> Goedhart Repro</a:t>
            </a:r>
          </a:p>
          <a:p>
            <a:r>
              <a:rPr lang="en-US" dirty="0" err="1"/>
              <a:t>Tellerstand</a:t>
            </a:r>
            <a:r>
              <a:rPr lang="en-US" dirty="0"/>
              <a:t>, ink cartridges, </a:t>
            </a:r>
            <a:r>
              <a:rPr lang="en-US" dirty="0" err="1"/>
              <a:t>Eventuele</a:t>
            </a:r>
            <a:r>
              <a:rPr lang="en-US" dirty="0"/>
              <a:t> </a:t>
            </a:r>
            <a:r>
              <a:rPr lang="en-US" dirty="0" err="1"/>
              <a:t>storingen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opsturen</a:t>
            </a:r>
            <a:r>
              <a:rPr lang="en-US" dirty="0"/>
              <a:t> via https of http</a:t>
            </a:r>
          </a:p>
          <a:p>
            <a:r>
              <a:rPr lang="en-US" dirty="0" err="1"/>
              <a:t>Mogelijkheid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mail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184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" y="1556792"/>
            <a:ext cx="9166370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IJL-OMLAAG 5"/>
          <p:cNvSpPr/>
          <p:nvPr/>
        </p:nvSpPr>
        <p:spPr>
          <a:xfrm>
            <a:off x="7740352" y="4509120"/>
            <a:ext cx="792088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Setup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12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  <a:endParaRPr lang="nl-NL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48580"/>
            <a:ext cx="8229600" cy="3629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622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Plotter </a:t>
            </a:r>
            <a:r>
              <a:rPr lang="en-US" dirty="0" err="1"/>
              <a:t>Toevoegen</a:t>
            </a:r>
            <a:endParaRPr lang="nl-NL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48580"/>
            <a:ext cx="8229600" cy="3629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IJL-OMLAAG 4"/>
          <p:cNvSpPr/>
          <p:nvPr/>
        </p:nvSpPr>
        <p:spPr>
          <a:xfrm>
            <a:off x="6876256" y="1340768"/>
            <a:ext cx="792088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936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Plotter </a:t>
            </a:r>
            <a:r>
              <a:rPr lang="en-US" dirty="0" err="1"/>
              <a:t>Toevoegen</a:t>
            </a:r>
            <a:endParaRPr lang="nl-N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26" y="2038889"/>
            <a:ext cx="7506748" cy="3648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IJL-OMLAAG 4"/>
          <p:cNvSpPr/>
          <p:nvPr/>
        </p:nvSpPr>
        <p:spPr>
          <a:xfrm>
            <a:off x="6964059" y="4037867"/>
            <a:ext cx="792088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365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Nieuwe</a:t>
            </a:r>
            <a:r>
              <a:rPr lang="en-US" dirty="0"/>
              <a:t> Plotter</a:t>
            </a:r>
            <a:endParaRPr lang="nl-N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45705"/>
            <a:ext cx="8229600" cy="3634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hoek 4"/>
          <p:cNvSpPr/>
          <p:nvPr/>
        </p:nvSpPr>
        <p:spPr>
          <a:xfrm>
            <a:off x="395536" y="3068960"/>
            <a:ext cx="83529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647778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On-screen Show (4:3)</PresentationFormat>
  <Paragraphs>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Kantoorthema</vt:lpstr>
      <vt:lpstr>Plotter Data</vt:lpstr>
      <vt:lpstr>Inleiding</vt:lpstr>
      <vt:lpstr>Waarom?</vt:lpstr>
      <vt:lpstr>Eisen</vt:lpstr>
      <vt:lpstr>Setup</vt:lpstr>
      <vt:lpstr>Dashboard</vt:lpstr>
      <vt:lpstr>Plotter Toevoegen</vt:lpstr>
      <vt:lpstr>Plotter Toevoegen</vt:lpstr>
      <vt:lpstr>Nieuwe Plotter</vt:lpstr>
      <vt:lpstr>Plotter aanpassen</vt:lpstr>
      <vt:lpstr>Plotter aanpassen</vt:lpstr>
      <vt:lpstr>Data Opsturen</vt:lpstr>
      <vt:lpstr>Data Opsturen</vt:lpstr>
      <vt:lpstr>Email</vt:lpstr>
      <vt:lpstr>Opgeslagen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Plotter Data</dc:title>
  <dc:creator>RproBr</dc:creator>
  <cp:lastModifiedBy>Kurt Peeters</cp:lastModifiedBy>
  <cp:revision>21</cp:revision>
  <dcterms:created xsi:type="dcterms:W3CDTF">2021-06-07T10:41:14Z</dcterms:created>
  <dcterms:modified xsi:type="dcterms:W3CDTF">2021-06-08T13:18:57Z</dcterms:modified>
</cp:coreProperties>
</file>