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D1452-B8A2-4BF5-8A94-ECFCC65B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3" y="2733709"/>
            <a:ext cx="8681843" cy="1373070"/>
          </a:xfrm>
        </p:spPr>
        <p:txBody>
          <a:bodyPr/>
          <a:lstStyle/>
          <a:p>
            <a:r>
              <a:rPr lang="nl-NL" dirty="0"/>
              <a:t>PVB opdracht: Plotter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6F9DC7-23F6-45DD-9FE4-35168C902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Kurt Peeters</a:t>
            </a:r>
          </a:p>
          <a:p>
            <a:r>
              <a:rPr lang="nl-NL" dirty="0"/>
              <a:t>IC18AOE</a:t>
            </a:r>
          </a:p>
        </p:txBody>
      </p:sp>
    </p:spTree>
    <p:extLst>
      <p:ext uri="{BB962C8B-B14F-4D97-AF65-F5344CB8AC3E}">
        <p14:creationId xmlns:p14="http://schemas.microsoft.com/office/powerpoint/2010/main" val="239861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CD24-7CE6-494C-8849-3DE7320E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ben ik?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08B8E5-808B-4CAD-A82D-021005D1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Kurt Peeters</a:t>
            </a:r>
          </a:p>
          <a:p>
            <a:r>
              <a:rPr lang="nl-NL" dirty="0"/>
              <a:t>Applicatie en mediaontwikkelaar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253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55A29-1E24-4E97-BF41-E82899A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Stageplaats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11B847-9223-4928-9F2D-43D76773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Goedhart Repro</a:t>
            </a:r>
          </a:p>
          <a:p>
            <a:r>
              <a:rPr lang="nl-NL" dirty="0"/>
              <a:t>Plotters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629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DF8E4-B9C3-4312-92E2-A5AEFD0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Mijn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8C99BC-ADBE-4F78-A7CF-6530BC66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Programma creëren waarin door middel van het lezen en opsturen van data uit plotters.</a:t>
            </a:r>
          </a:p>
          <a:p>
            <a:r>
              <a:rPr lang="nl-NL" dirty="0"/>
              <a:t>De data word verkregen door middel van “web </a:t>
            </a:r>
            <a:r>
              <a:rPr lang="nl-NL" dirty="0" err="1"/>
              <a:t>scraping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4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E0CAA-9282-47D0-A830-FF71400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Kerntaken en Werkprocessen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4BEB66-8904-43C3-B64E-AB6010AD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92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4D828-6CDA-40A8-A76E-2BDEEFCC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F679E-3AAF-4F5E-89F2-9DE9A3CD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3042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30</TotalTime>
  <Words>53</Words>
  <Application>Microsoft Office PowerPoint</Application>
  <PresentationFormat>Breedbeeld</PresentationFormat>
  <Paragraphs>14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Berlijn</vt:lpstr>
      <vt:lpstr>PVB opdracht: Plotter Data</vt:lpstr>
      <vt:lpstr>Wie ben ik?</vt:lpstr>
      <vt:lpstr>Stageplaats</vt:lpstr>
      <vt:lpstr>Mijn opdracht</vt:lpstr>
      <vt:lpstr>Kerntaken en Werkprocessen 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PVB opdracht: Plotter Data</dc:title>
  <dc:creator>Anon Anon</dc:creator>
  <cp:lastModifiedBy>Anon Anon</cp:lastModifiedBy>
  <cp:revision>4</cp:revision>
  <dcterms:created xsi:type="dcterms:W3CDTF">2021-06-06T21:34:46Z</dcterms:created>
  <dcterms:modified xsi:type="dcterms:W3CDTF">2021-06-06T22:05:08Z</dcterms:modified>
</cp:coreProperties>
</file>