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C59-D0AD-4F9B-AC09-AE1956CC899C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9AE6-D359-4FCD-A62F-89FDA53DA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8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B1: Basisdeel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B1-K1: Levert een bijdrage aan het ontwikkeltraject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B1-K1-W1: Stelt de opdracht vast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B1-K1-W2: Levert een bijdrage aan het projectplan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B1-K1-W3: Levert een bijdrage aan het ontwerp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B1-K1-W4: Bereidt de realisatie voor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B1-K2: Realiseert en test (onderdelen van) een product 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B1-K2-W1: Realiseert (onderdelen van) een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B1-K2-W2: Test het ontwikkelde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B1-K3: Levert een product op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B1-K3-W1: Optimaliseert het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B1-K3-W2: Levert het product op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B1-K3-W3: Evalueert het opgeleverde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br>
              <a:rPr lang="nl-NL" b="0" i="0" dirty="0">
                <a:solidFill>
                  <a:srgbClr val="404E54"/>
                </a:solidFill>
                <a:effectLst/>
                <a:latin typeface="Open Sans" panose="020B0606030504020204" pitchFamily="34" charset="0"/>
              </a:rPr>
            </a:b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P1: Profieldeel (alleen voor de opleiding Applicatie- en mediaontwikkelaar)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P1-K1: Onderhoudt en beheert de applicatie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P1-K1-W1: Onderhoudt een applicatie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P1-K1-W2: Beheert gegevens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99AE6-D359-4FCD-A62F-89FDA53DAB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D1452-B8A2-4BF5-8A94-ECFCC65B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2733709"/>
            <a:ext cx="8681843" cy="1373070"/>
          </a:xfrm>
        </p:spPr>
        <p:txBody>
          <a:bodyPr/>
          <a:lstStyle/>
          <a:p>
            <a:r>
              <a:rPr lang="nl-NL" dirty="0"/>
              <a:t>PVB opdracht: Plotter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6F9DC7-23F6-45DD-9FE4-35168C902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IC18AOE</a:t>
            </a:r>
          </a:p>
        </p:txBody>
      </p:sp>
    </p:spTree>
    <p:extLst>
      <p:ext uri="{BB962C8B-B14F-4D97-AF65-F5344CB8AC3E}">
        <p14:creationId xmlns:p14="http://schemas.microsoft.com/office/powerpoint/2010/main" val="23986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72A7-C3B8-4F86-8C7B-D32BAB95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B1-K2-W1: Realiseert (onderdelen van) een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12E1-6D68-4681-A510-2D3BF13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gerealiseerd</a:t>
            </a:r>
            <a:r>
              <a:rPr lang="en-US" dirty="0"/>
              <a:t> met </a:t>
            </a:r>
            <a:r>
              <a:rPr lang="en-US" dirty="0" err="1"/>
              <a:t>behulp</a:t>
            </a:r>
            <a:r>
              <a:rPr lang="en-US" dirty="0"/>
              <a:t> van het </a:t>
            </a:r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Realisatielogboek</a:t>
            </a:r>
            <a:r>
              <a:rPr lang="en-US" dirty="0"/>
              <a:t> </a:t>
            </a:r>
            <a:r>
              <a:rPr lang="en-US" dirty="0" err="1"/>
              <a:t>gecreerd</a:t>
            </a:r>
            <a:r>
              <a:rPr lang="en-US" dirty="0"/>
              <a:t> </a:t>
            </a:r>
          </a:p>
          <a:p>
            <a:r>
              <a:rPr lang="en-US" dirty="0" err="1"/>
              <a:t>Creatiescript</a:t>
            </a:r>
            <a:r>
              <a:rPr lang="en-US" dirty="0"/>
              <a:t> database </a:t>
            </a:r>
            <a:r>
              <a:rPr lang="en-US" dirty="0" err="1"/>
              <a:t>verwerkt</a:t>
            </a:r>
            <a:endParaRPr lang="en-US" dirty="0"/>
          </a:p>
          <a:p>
            <a:r>
              <a:rPr lang="en-US" dirty="0" err="1"/>
              <a:t>Broncode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door </a:t>
            </a:r>
            <a:r>
              <a:rPr lang="en-US" dirty="0" err="1"/>
              <a:t>middel</a:t>
            </a:r>
            <a:r>
              <a:rPr lang="en-US" dirty="0"/>
              <a:t> van pdf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7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2A7-9346-4DE0-B9B5-D1BB18B1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B1-K2-W2: Test het ontwikkelde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C516-C48E-43E4-9F17-64281F69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systeemtest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systeemtest</a:t>
            </a:r>
            <a:r>
              <a:rPr lang="en-US" dirty="0"/>
              <a:t> </a:t>
            </a:r>
            <a:r>
              <a:rPr lang="en-US" dirty="0" err="1"/>
              <a:t>verwerkt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A7DD-331E-4BFD-ACEC-289F9EE4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B1-K3-W1: </a:t>
            </a:r>
            <a:r>
              <a:rPr lang="en-GB" dirty="0" err="1"/>
              <a:t>Optimaliseert</a:t>
            </a:r>
            <a:r>
              <a:rPr lang="en-GB" dirty="0"/>
              <a:t> het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C38B-CE6E-44A5-8F2D-E5F6618B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/Product </a:t>
            </a:r>
            <a:r>
              <a:rPr lang="en-US" dirty="0" err="1"/>
              <a:t>Acceptatietest</a:t>
            </a:r>
            <a:r>
              <a:rPr lang="en-US" dirty="0"/>
              <a:t> </a:t>
            </a:r>
            <a:r>
              <a:rPr lang="en-US" dirty="0" err="1"/>
              <a:t>gecreerd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met </a:t>
            </a:r>
            <a:r>
              <a:rPr lang="en-US" dirty="0" err="1"/>
              <a:t>Geerten</a:t>
            </a:r>
            <a:r>
              <a:rPr lang="en-US" dirty="0"/>
              <a:t> Vester</a:t>
            </a:r>
          </a:p>
          <a:p>
            <a:r>
              <a:rPr lang="en-US" dirty="0"/>
              <a:t>Na </a:t>
            </a:r>
            <a:r>
              <a:rPr lang="en-US" dirty="0" err="1"/>
              <a:t>opmerkiningen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gedocumenteerd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17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5E68-53CF-4F5E-B06A-F4AEAF41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B1-K3-W2: Levert het product 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306D-4016-479F-82B5-10B9025E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over het product</a:t>
            </a:r>
          </a:p>
          <a:p>
            <a:r>
              <a:rPr lang="en-US" dirty="0"/>
              <a:t>Product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productieomgeving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 </a:t>
            </a:r>
            <a:r>
              <a:rPr lang="en-US" dirty="0" err="1"/>
              <a:t>aangezien</a:t>
            </a:r>
            <a:r>
              <a:rPr lang="en-US" dirty="0"/>
              <a:t> er </a:t>
            </a:r>
            <a:r>
              <a:rPr lang="en-US" dirty="0" err="1"/>
              <a:t>geen</a:t>
            </a:r>
            <a:r>
              <a:rPr lang="en-US" dirty="0"/>
              <a:t> server is die de database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4F0-425C-487D-A116-637F15C7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B1-K3-W3: Evalueert het </a:t>
            </a:r>
            <a:r>
              <a:rPr lang="nl-NL"/>
              <a:t>opgeleverde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6F5A-1310-40DB-BF05-FB5BBC5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44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4D828-6CDA-40A8-A76E-2BDEEFC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F679E-3AAF-4F5E-89F2-9DE9A3CD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30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CD24-7CE6-494C-8849-3DE7320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ben ik?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08B8E5-808B-4CAD-A82D-021005D1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Applicatie en mediaontwikkelaar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253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55A29-1E24-4E97-BF41-E82899A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Stageplaats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1B847-9223-4928-9F2D-43D76773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Goedhart Repro</a:t>
            </a:r>
          </a:p>
          <a:p>
            <a:r>
              <a:rPr lang="nl-NL" dirty="0"/>
              <a:t>Plotters</a:t>
            </a:r>
          </a:p>
          <a:p>
            <a:r>
              <a:rPr lang="nl-NL" dirty="0"/>
              <a:t>Technische Documenten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62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DF8E4-B9C3-4312-92E2-A5AEFD0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8C99BC-ADBE-4F78-A7CF-6530BC66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Programma creëren waarin door middel van het lezen en opsturen van data uit plotters.</a:t>
            </a:r>
          </a:p>
          <a:p>
            <a:r>
              <a:rPr lang="nl-NL" dirty="0"/>
              <a:t>De data word verkregen door middel van “web </a:t>
            </a:r>
            <a:r>
              <a:rPr lang="nl-NL" dirty="0" err="1"/>
              <a:t>scraping</a:t>
            </a:r>
            <a:r>
              <a:rPr lang="nl-NL" dirty="0"/>
              <a:t>”.</a:t>
            </a:r>
          </a:p>
          <a:p>
            <a:r>
              <a:rPr lang="nl-NL" dirty="0"/>
              <a:t>Gegevens: Tellerstand, Status cartridges en </a:t>
            </a:r>
            <a:r>
              <a:rPr lang="nl-NL" dirty="0" err="1"/>
              <a:t>evt</a:t>
            </a:r>
            <a:r>
              <a:rPr lang="nl-NL" dirty="0"/>
              <a:t> Storingen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0CAA-9282-47D0-A830-FF71400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Kerntaken en Werkprocessen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BEB66-8904-43C3-B64E-AB6010AD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Documenten gemaakt</a:t>
            </a:r>
          </a:p>
          <a:p>
            <a:pPr lvl="1"/>
            <a:r>
              <a:rPr lang="nl-NL" dirty="0"/>
              <a:t>Programma van eisen</a:t>
            </a:r>
          </a:p>
          <a:p>
            <a:pPr lvl="1"/>
            <a:r>
              <a:rPr lang="nl-NL" dirty="0"/>
              <a:t>Projectplan</a:t>
            </a:r>
          </a:p>
          <a:p>
            <a:pPr lvl="1"/>
            <a:r>
              <a:rPr lang="nl-NL" dirty="0"/>
              <a:t>Functioneel ontwerp</a:t>
            </a:r>
          </a:p>
          <a:p>
            <a:pPr lvl="1"/>
            <a:r>
              <a:rPr lang="nl-NL" dirty="0"/>
              <a:t>Technisch ontwerp</a:t>
            </a:r>
          </a:p>
          <a:p>
            <a:pPr lvl="1"/>
            <a:r>
              <a:rPr lang="nl-NL" dirty="0"/>
              <a:t>Configuratiebestand</a:t>
            </a:r>
          </a:p>
          <a:p>
            <a:pPr lvl="1"/>
            <a:r>
              <a:rPr lang="nl-NL" dirty="0"/>
              <a:t>Systeemtestplan</a:t>
            </a:r>
          </a:p>
          <a:p>
            <a:pPr lvl="1"/>
            <a:r>
              <a:rPr lang="nl-NL" dirty="0"/>
              <a:t>Acceptatietestplan</a:t>
            </a:r>
          </a:p>
          <a:p>
            <a:pPr lvl="1"/>
            <a:r>
              <a:rPr lang="nl-NL" dirty="0"/>
              <a:t>Evaluatie</a:t>
            </a:r>
          </a:p>
          <a:p>
            <a:pPr lvl="1"/>
            <a:r>
              <a:rPr lang="nl-NL" dirty="0"/>
              <a:t>Kwaliteitshandboek</a:t>
            </a:r>
          </a:p>
        </p:txBody>
      </p:sp>
    </p:spTree>
    <p:extLst>
      <p:ext uri="{BB962C8B-B14F-4D97-AF65-F5344CB8AC3E}">
        <p14:creationId xmlns:p14="http://schemas.microsoft.com/office/powerpoint/2010/main" val="1919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ABF-62B9-4D3C-92D0-001A5822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B1-K1-W1: Stelt de opdracht vast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00F8-1238-4337-97D9-13AA6576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Vastgesteld door middel van interviews en eerder gemaakte documentatie (Proces)</a:t>
            </a:r>
          </a:p>
          <a:p>
            <a:pPr lvl="1"/>
            <a:r>
              <a:rPr lang="nl-NL" dirty="0"/>
              <a:t>Product programma van eisen gemaakt met behulp van sjabloon</a:t>
            </a:r>
          </a:p>
          <a:p>
            <a:pPr lvl="1"/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5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9443-8968-4ABC-9BA3-D93C90A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B1-K1-W2: Levert een bijdrage aan het projectplan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2C93-8C87-401D-98A8-3DC362E7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Product projectplan gemaakt met behulp van Sjabloon</a:t>
            </a:r>
          </a:p>
          <a:p>
            <a:pPr lvl="1"/>
            <a:r>
              <a:rPr lang="nl-NL" dirty="0"/>
              <a:t>Product strokenplanning verwerkt in het projectplan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4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39A1-A84D-482B-9D53-0F7E7783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B1-K1-W3: Levert een bijdrage aan het ontwerp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3E25-8BCC-4252-9C3E-0D3C31A8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Product functioneel ontwerp gemaakt met behulp van sjabloon</a:t>
            </a:r>
          </a:p>
          <a:p>
            <a:pPr lvl="1"/>
            <a:r>
              <a:rPr lang="nl-NL" dirty="0"/>
              <a:t>Product technisch ontwerp gemaakt met behulp van sjabloon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45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C044-7020-4F0E-96E3-5B0169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B1-K1-W4: Bereidt de realisatie voor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FB02-1403-46FE-9154-975A3F4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Product configuratieoverzicht gemaakt met behulp van sjabloon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152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0</TotalTime>
  <Words>379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inherit</vt:lpstr>
      <vt:lpstr>Open Sans</vt:lpstr>
      <vt:lpstr>Trebuchet MS</vt:lpstr>
      <vt:lpstr>Berlijn</vt:lpstr>
      <vt:lpstr>PVB opdracht: Plotter Data</vt:lpstr>
      <vt:lpstr>Wie ben ik?</vt:lpstr>
      <vt:lpstr>Stageplaats</vt:lpstr>
      <vt:lpstr>Mijn opdracht</vt:lpstr>
      <vt:lpstr>Kerntaken en Werkprocessen </vt:lpstr>
      <vt:lpstr>B1-K1-W1: Stelt de opdracht vast</vt:lpstr>
      <vt:lpstr>B1-K1-W2: Levert een bijdrage aan het projectplan</vt:lpstr>
      <vt:lpstr>B1-K1-W3: Levert een bijdrage aan het ontwerp</vt:lpstr>
      <vt:lpstr>B1-K1-W4: Bereidt de realisatie voor</vt:lpstr>
      <vt:lpstr>B1-K2-W1: Realiseert (onderdelen van) een product</vt:lpstr>
      <vt:lpstr>B1-K2-W2: Test het ontwikkelde product</vt:lpstr>
      <vt:lpstr>B1-K3-W1: Optimaliseert het product</vt:lpstr>
      <vt:lpstr>B1-K3-W2: Levert het product op</vt:lpstr>
      <vt:lpstr>B1-K3-W3: Evalueert het opgeleverde product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PVB opdracht: Plotter Data</dc:title>
  <dc:creator>Anon Anon</dc:creator>
  <cp:lastModifiedBy>Kurt Peeters</cp:lastModifiedBy>
  <cp:revision>30</cp:revision>
  <dcterms:created xsi:type="dcterms:W3CDTF">2021-06-06T21:34:46Z</dcterms:created>
  <dcterms:modified xsi:type="dcterms:W3CDTF">2021-06-07T13:42:18Z</dcterms:modified>
</cp:coreProperties>
</file>