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927" autoAdjust="0"/>
    <p:restoredTop sz="94660"/>
  </p:normalViewPr>
  <p:slideViewPr>
    <p:cSldViewPr snapToGrid="0">
      <p:cViewPr>
        <p:scale>
          <a:sx n="75" d="100"/>
          <a:sy n="75" d="100"/>
        </p:scale>
        <p:origin x="-1464" y="-348"/>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75984" y="11373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Kurtz Luke Noronha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720921243030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9218" name="Picture 2" descr="D:\BACKUP12.01.2024\Downloads\WhatsApp Image 2024-04-10 at 12.47.51 AM.jpeg"/>
          <p:cNvPicPr>
            <a:picLocks noChangeAspect="1" noChangeArrowheads="1"/>
          </p:cNvPicPr>
          <p:nvPr/>
        </p:nvPicPr>
        <p:blipFill>
          <a:blip r:embed="rId2"/>
          <a:srcRect/>
          <a:stretch>
            <a:fillRect/>
          </a:stretch>
        </p:blipFill>
        <p:spPr bwMode="auto">
          <a:xfrm>
            <a:off x="1257300" y="1076325"/>
            <a:ext cx="6540500" cy="3270250"/>
          </a:xfrm>
          <a:prstGeom prst="rect">
            <a:avLst/>
          </a:prstGeom>
          <a:noFill/>
        </p:spPr>
      </p:pic>
    </p:spTree>
    <p:extLst>
      <p:ext uri="{BB962C8B-B14F-4D97-AF65-F5344CB8AC3E}">
        <p14:creationId xmlns:p14="http://schemas.microsoft.com/office/powerpoint/2010/main" xmlns=""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xmlns="" id="{752034C2-250C-EA00-1EEF-D2F9F7EED3B4}"/>
              </a:ext>
            </a:extLst>
          </p:cNvPr>
          <p:cNvPicPr>
            <a:picLocks noChangeAspect="1"/>
          </p:cNvPicPr>
          <p:nvPr/>
        </p:nvPicPr>
        <p:blipFill>
          <a:blip r:embed="rId2"/>
          <a:srcRect/>
          <a:stretch/>
        </p:blipFill>
        <p:spPr>
          <a:xfrm>
            <a:off x="1001826" y="1128780"/>
            <a:ext cx="7249206" cy="3621426"/>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descr="D:\BACKUP12.01.2024\Downloads\WhatsApp Image 2024-04-10 at 12.51.30 AM.jpeg"/>
          <p:cNvPicPr>
            <a:picLocks noChangeAspect="1" noChangeArrowheads="1"/>
          </p:cNvPicPr>
          <p:nvPr/>
        </p:nvPicPr>
        <p:blipFill>
          <a:blip r:embed="rId2"/>
          <a:srcRect/>
          <a:stretch>
            <a:fillRect/>
          </a:stretch>
        </p:blipFill>
        <p:spPr bwMode="auto">
          <a:xfrm>
            <a:off x="1231900" y="1169393"/>
            <a:ext cx="6667500" cy="3529607"/>
          </a:xfrm>
          <a:prstGeom prst="rect">
            <a:avLst/>
          </a:prstGeom>
          <a:noFill/>
        </p:spPr>
      </p:pic>
    </p:spTree>
    <p:extLst>
      <p:ext uri="{BB962C8B-B14F-4D97-AF65-F5344CB8AC3E}">
        <p14:creationId xmlns:p14="http://schemas.microsoft.com/office/powerpoint/2010/main" xmlns=""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xmlns=""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xmlns=""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xmlns=""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319</TotalTime>
  <Words>1181</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20</cp:revision>
  <dcterms:modified xsi:type="dcterms:W3CDTF">2024-04-09T19:27:50Z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