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de-AT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4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p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&lt;dátum/idő&gt;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p>
            <a:pPr algn="ctr"/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&lt;élőláb&gt;</a:t>
            </a:r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p>
            <a:pPr algn="r"/>
            <a:fld id="{DC03F5FC-EF72-48C4-AFE6-B97DE41E4871}" type="slidenum"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&lt;szám&gt;</a:t>
            </a:fld>
            <a:r>
              <a:rPr b="0" lang="de-AT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Címszöveg formátumának szerkesztése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Source Sans Pro"/>
              </a:rPr>
              <a:t>Vázlatszöveg formátumának szerkesztése</a:t>
            </a:r>
            <a:endParaRPr b="0" lang="de-AT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Source Sans Pro"/>
              </a:rPr>
              <a:t>Második vázlatszint</a:t>
            </a:r>
            <a:endParaRPr b="0" lang="de-AT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Source Sans Pro"/>
              </a:rPr>
              <a:t>Harmadik vázlatszint</a:t>
            </a:r>
            <a:endParaRPr b="0" lang="de-AT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Negyedik vázlatszint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Ötödik vázlatszint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Hatodik vázlatszint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Source Sans Pro"/>
              </a:rPr>
              <a:t>Hetedik vázlatszint</a:t>
            </a:r>
            <a:endParaRPr b="0" lang="de-AT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Címszöveg formátumának szerkesztése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Vázlatszöveg formátumának szerkesztése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Második vázlatszint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Harmadik vázlatszint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Negyedik vázlatszint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Ötödik vázlatszint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Hatodik vázlatszint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Hetedik vázlatszint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&lt;dátum/idő&gt;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&lt;élőláb&gt;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8E1C49EC-9608-479F-8950-09C8D7972D35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&lt;szám&gt;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3000"/>
          </a:bodyPr>
          <a:p>
            <a:r>
              <a:rPr b="0" lang="de-AT" sz="4500" spc="-1" strike="noStrike">
                <a:solidFill>
                  <a:srgbClr val="04617b"/>
                </a:solidFill>
                <a:latin typeface="Source Sans Pro Light"/>
              </a:rPr>
              <a:t>Címszöveg formátumának szerkesztése</a:t>
            </a:r>
            <a:endParaRPr b="0" lang="de-AT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Vázlatszöveg formátumának szerkesztése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Source Sans Pro"/>
              </a:rPr>
              <a:t>Második vázlatszint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Harmadik vázlatszint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Source Sans Pro"/>
              </a:rPr>
              <a:t>Negyedik vázlatszint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Ötödik vázlatszint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Hatodik vázlatszint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Hetedik vázlatszint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&lt;dátum/idő&gt;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&lt;élőláb&gt;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AAA8F4DE-2333-430F-BAD2-35F9139ABFE8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&lt;szám&gt;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3000"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Címszöveg formátumának szerkesztése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Vázlatszöveg formátumának szerkesztése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Második vázlatszint</a:t>
            </a:r>
            <a:endParaRPr b="0" lang="de-AT" sz="2100" spc="-1" strike="noStrike"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Harmadik vázlatszint</a:t>
            </a:r>
            <a:endParaRPr b="0" lang="de-AT" sz="1800" spc="-1" strike="noStrike"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Negyedik vázlatszint</a:t>
            </a:r>
            <a:endParaRPr b="0" lang="de-AT" sz="1800" spc="-1" strike="noStrike"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Ötödik vázlatszint</a:t>
            </a:r>
            <a:endParaRPr b="0" lang="de-AT" sz="1800" spc="-1" strike="noStrike"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Hatodik vázlatszint</a:t>
            </a:r>
            <a:endParaRPr b="0" lang="de-AT" sz="1800" spc="-1" strike="noStrike"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Source Sans Pro"/>
              </a:rPr>
              <a:t>Hetedik vázlatszint</a:t>
            </a:r>
            <a:endParaRPr b="0" lang="de-AT" sz="1800" spc="-1" strike="noStrike">
              <a:latin typeface="Source Sans Pro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&lt;dátum/idő&gt;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&lt;élőláb&gt;</a:t>
            </a:r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7BC5A705-FA5A-4BA1-B329-5CF757553CE8}" type="slidenum"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&lt;szám&gt;</a:t>
            </a:fld>
            <a:r>
              <a:rPr b="0" lang="de-AT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Wshop3</a:t>
            </a:r>
            <a:endParaRPr b="0" lang="de-AT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Bemutató</a:t>
            </a:r>
            <a:endParaRPr b="1" lang="de-AT" sz="27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A fejlesztés kezdete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Téma kiválasztása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Eszközök kiválasztása</a:t>
            </a:r>
            <a:endParaRPr b="0" lang="de-AT" sz="2400" spc="-1" strike="noStrike">
              <a:latin typeface="Source Sans Pro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b="0" lang="de-AT" sz="2400" spc="-1" strike="noStrike"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A fejlesztés menete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Hitelesítés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Alap (teszteléshez, a fejlesztés elején)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Identity 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b="0" lang="de-AT" sz="2100" spc="-1" strike="noStrike">
              <a:latin typeface="Source Sans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A fejlesztés menete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Kategóriák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Termék kategóriák id szerint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Termék kategóriák Összes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Új kategória</a:t>
            </a:r>
            <a:endParaRPr b="0" lang="de-AT" sz="2100" spc="-1" strike="noStrike"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A fejlesztés menete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Rendelések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Összes rendelés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Egy rendelés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Új rendelés</a:t>
            </a:r>
            <a:endParaRPr b="0" lang="de-AT" sz="2100" spc="-1" strike="noStrike"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A fejlesztés menete</a:t>
            </a:r>
            <a:endParaRPr b="0" lang="de-AT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Source Sans Pro"/>
              </a:rPr>
              <a:t>Termékek (+ képek)</a:t>
            </a:r>
            <a:endParaRPr b="0" lang="de-AT" sz="24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Összes termék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Egy termék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Törlés</a:t>
            </a:r>
            <a:endParaRPr b="0" lang="de-AT" sz="2100" spc="-1" strike="noStrike"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Source Sans Pro"/>
              </a:rPr>
              <a:t>TermékUj</a:t>
            </a:r>
            <a:endParaRPr b="0" lang="de-AT" sz="2100" spc="-1" strike="noStrike">
              <a:latin typeface="Source Sans Pro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de-AT" sz="3000" spc="-1" strike="noStrike">
                <a:solidFill>
                  <a:srgbClr val="009eda"/>
                </a:solidFill>
                <a:latin typeface="Source Sans Pro Black"/>
              </a:rPr>
              <a:t>Köszönöm a figyelmet!</a:t>
            </a:r>
            <a:endParaRPr b="1" lang="de-AT" sz="3000" spc="-1" strike="noStrike">
              <a:solidFill>
                <a:srgbClr val="009eda"/>
              </a:solidFill>
              <a:latin typeface="Source Sans Pro Black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2024-05-29T16:38:43Z</dcterms:created>
  <dc:creator/>
  <dc:description/>
  <dc:language>hu-HU</dc:language>
  <cp:lastModifiedBy/>
  <dcterms:modified xsi:type="dcterms:W3CDTF">2024-05-29T18:22:20Z</dcterms:modified>
  <cp:revision>16</cp:revision>
  <dc:subject/>
  <dc:title>Vivid</dc:title>
</cp:coreProperties>
</file>