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3"/>
  </p:notesMasterIdLst>
  <p:sldIdLst>
    <p:sldId id="256" r:id="rId2"/>
    <p:sldId id="258" r:id="rId3"/>
    <p:sldId id="297" r:id="rId4"/>
    <p:sldId id="299" r:id="rId5"/>
    <p:sldId id="300" r:id="rId6"/>
    <p:sldId id="301" r:id="rId7"/>
    <p:sldId id="303" r:id="rId8"/>
    <p:sldId id="302" r:id="rId9"/>
    <p:sldId id="304" r:id="rId10"/>
    <p:sldId id="260" r:id="rId11"/>
    <p:sldId id="269" r:id="rId12"/>
  </p:sldIdLst>
  <p:sldSz cx="9144000" cy="5143500" type="screen16x9"/>
  <p:notesSz cx="6858000" cy="9144000"/>
  <p:embeddedFontLst>
    <p:embeddedFont>
      <p:font typeface="Advent Pro Light" panose="020B0604020202020204" charset="0"/>
      <p:regular r:id="rId14"/>
      <p:bold r:id="rId15"/>
    </p:embeddedFont>
    <p:embeddedFont>
      <p:font typeface="Anton" panose="020B0604020202020204" charset="0"/>
      <p:regular r:id="rId16"/>
    </p:embeddedFont>
    <p:embeddedFont>
      <p:font typeface="Fira Sans Condensed Light" panose="020B0604020202020204" charset="0"/>
      <p:regular r:id="rId17"/>
      <p:bold r:id="rId18"/>
      <p:italic r:id="rId19"/>
      <p:boldItalic r:id="rId20"/>
    </p:embeddedFont>
    <p:embeddedFont>
      <p:font typeface="Josefin Slab" panose="020B0604020202020204" charset="0"/>
      <p:regular r:id="rId21"/>
      <p:bold r:id="rId22"/>
      <p:italic r:id="rId23"/>
      <p:boldItalic r:id="rId24"/>
    </p:embeddedFont>
    <p:embeddedFont>
      <p:font typeface="Rajdhani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93EC46-D983-4268-8096-F0EE87A25A8E}">
  <a:tblStyle styleId="{B293EC46-D983-4268-8096-F0EE87A25A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227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08a6ee8a1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08a6ee8a1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012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396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51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0001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08a6ee8a1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08a6ee8a1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65abef0139_0_1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65abef0139_0_1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2422250" y="1418700"/>
            <a:ext cx="4299600" cy="23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rgbClr val="F3F3F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title"/>
          </p:nvPr>
        </p:nvSpPr>
        <p:spPr>
          <a:xfrm>
            <a:off x="1511713" y="1452625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ubTitle" idx="1"/>
          </p:nvPr>
        </p:nvSpPr>
        <p:spPr>
          <a:xfrm>
            <a:off x="1511712" y="1779575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title" idx="2"/>
          </p:nvPr>
        </p:nvSpPr>
        <p:spPr>
          <a:xfrm>
            <a:off x="4845487" y="1455263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ubTitle" idx="3"/>
          </p:nvPr>
        </p:nvSpPr>
        <p:spPr>
          <a:xfrm>
            <a:off x="4845487" y="1782238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title" idx="4"/>
          </p:nvPr>
        </p:nvSpPr>
        <p:spPr>
          <a:xfrm>
            <a:off x="2768313" y="2877450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5"/>
          </p:nvPr>
        </p:nvSpPr>
        <p:spPr>
          <a:xfrm>
            <a:off x="2768312" y="3204400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6"/>
          </p:nvPr>
        </p:nvSpPr>
        <p:spPr>
          <a:xfrm>
            <a:off x="6100575" y="2878082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7"/>
          </p:nvPr>
        </p:nvSpPr>
        <p:spPr>
          <a:xfrm>
            <a:off x="6100575" y="3205057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8" hasCustomPrompt="1"/>
          </p:nvPr>
        </p:nvSpPr>
        <p:spPr>
          <a:xfrm>
            <a:off x="1959337" y="316430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9" hasCustomPrompt="1"/>
          </p:nvPr>
        </p:nvSpPr>
        <p:spPr>
          <a:xfrm>
            <a:off x="704337" y="173035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13" hasCustomPrompt="1"/>
          </p:nvPr>
        </p:nvSpPr>
        <p:spPr>
          <a:xfrm>
            <a:off x="5304000" y="3183632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14" hasCustomPrompt="1"/>
          </p:nvPr>
        </p:nvSpPr>
        <p:spPr>
          <a:xfrm>
            <a:off x="4048912" y="1719213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subTitle" idx="1"/>
          </p:nvPr>
        </p:nvSpPr>
        <p:spPr>
          <a:xfrm>
            <a:off x="1725925" y="1894325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2"/>
          </p:nvPr>
        </p:nvSpPr>
        <p:spPr>
          <a:xfrm>
            <a:off x="5803499" y="1894325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ubTitle" idx="3"/>
          </p:nvPr>
        </p:nvSpPr>
        <p:spPr>
          <a:xfrm>
            <a:off x="1725925" y="3491450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4"/>
          </p:nvPr>
        </p:nvSpPr>
        <p:spPr>
          <a:xfrm>
            <a:off x="5803499" y="3491450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6" r:id="rId4"/>
    <p:sldLayoutId id="2147483657" r:id="rId5"/>
    <p:sldLayoutId id="2147483659" r:id="rId6"/>
    <p:sldLayoutId id="2147483660" r:id="rId7"/>
    <p:sldLayoutId id="2147483661" r:id="rId8"/>
    <p:sldLayoutId id="2147483666" r:id="rId9"/>
    <p:sldLayoutId id="214748366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A42D119-47C1-4C5C-B195-8653F6103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908050" y="370800"/>
            <a:ext cx="5943600" cy="19977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Rajdhani"/>
                <a:ea typeface="Rajdhani"/>
                <a:cs typeface="Rajdhani"/>
                <a:sym typeface="Rajdhani"/>
              </a:rPr>
              <a:t>Hand gesture recognition in industry</a:t>
            </a:r>
            <a:endParaRPr sz="4800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3298650" y="3616824"/>
            <a:ext cx="3384900" cy="8717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By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Thiry Nicolas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Dumoulin William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State of the art</a:t>
            </a:r>
            <a:endParaRPr dirty="0"/>
          </a:p>
        </p:txBody>
      </p:sp>
      <p:cxnSp>
        <p:nvCxnSpPr>
          <p:cNvPr id="143" name="Google Shape;143;p28"/>
          <p:cNvCxnSpPr/>
          <p:nvPr/>
        </p:nvCxnSpPr>
        <p:spPr>
          <a:xfrm>
            <a:off x="6151750" y="630600"/>
            <a:ext cx="0" cy="38823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4" name="Google Shape;144;p28"/>
          <p:cNvSpPr txBox="1"/>
          <p:nvPr/>
        </p:nvSpPr>
        <p:spPr>
          <a:xfrm>
            <a:off x="3983775" y="114785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Dynamic hand gesture recognition</a:t>
            </a:r>
            <a:endParaRPr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45" name="Google Shape;145;p28"/>
          <p:cNvSpPr txBox="1"/>
          <p:nvPr/>
        </p:nvSpPr>
        <p:spPr>
          <a:xfrm>
            <a:off x="6256025" y="114785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2004</a:t>
            </a:r>
            <a:endParaRPr sz="24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6" name="Google Shape;146;p28"/>
          <p:cNvSpPr txBox="1"/>
          <p:nvPr/>
        </p:nvSpPr>
        <p:spPr>
          <a:xfrm>
            <a:off x="6256025" y="2188626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Skeleton </a:t>
            </a:r>
            <a:r>
              <a:rPr lang="fr-BE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based</a:t>
            </a:r>
            <a:r>
              <a:rPr lang="fr-BE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r>
              <a:rPr lang="fr-BE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visual</a:t>
            </a:r>
            <a:r>
              <a:rPr lang="fr-BE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pattern recognition</a:t>
            </a:r>
            <a:endParaRPr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47" name="Google Shape;147;p28"/>
          <p:cNvSpPr txBox="1"/>
          <p:nvPr/>
        </p:nvSpPr>
        <p:spPr>
          <a:xfrm>
            <a:off x="3983775" y="3189057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Finger Segmentation</a:t>
            </a:r>
            <a:endParaRPr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3983775" y="2188626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2009</a:t>
            </a:r>
            <a:endParaRPr sz="24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6256025" y="3189057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2014</a:t>
            </a:r>
            <a:endParaRPr sz="24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152;p28"/>
          <p:cNvCxnSpPr>
            <a:stCxn id="144" idx="3"/>
            <a:endCxn id="145" idx="1"/>
          </p:cNvCxnSpPr>
          <p:nvPr/>
        </p:nvCxnSpPr>
        <p:spPr>
          <a:xfrm>
            <a:off x="6047475" y="1461050"/>
            <a:ext cx="2085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8"/>
          <p:cNvCxnSpPr>
            <a:stCxn id="149" idx="3"/>
            <a:endCxn id="146" idx="1"/>
          </p:cNvCxnSpPr>
          <p:nvPr/>
        </p:nvCxnSpPr>
        <p:spPr>
          <a:xfrm>
            <a:off x="6047475" y="2501826"/>
            <a:ext cx="2085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8"/>
          <p:cNvCxnSpPr>
            <a:stCxn id="147" idx="3"/>
            <a:endCxn id="150" idx="1"/>
          </p:cNvCxnSpPr>
          <p:nvPr/>
        </p:nvCxnSpPr>
        <p:spPr>
          <a:xfrm>
            <a:off x="6047475" y="3502257"/>
            <a:ext cx="2085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7"/>
          <p:cNvSpPr txBox="1">
            <a:spLocks noGrp="1"/>
          </p:cNvSpPr>
          <p:nvPr>
            <p:ph type="title"/>
          </p:nvPr>
        </p:nvSpPr>
        <p:spPr>
          <a:xfrm>
            <a:off x="2422250" y="1418700"/>
            <a:ext cx="4299600" cy="23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</a:t>
            </a:r>
            <a:br>
              <a:rPr lang="en" dirty="0"/>
            </a:br>
            <a:r>
              <a:rPr lang="en" sz="4000" dirty="0"/>
              <a:t>for your attention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1500901" y="1719213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</a:t>
            </a:r>
            <a:endParaRPr dirty="0"/>
          </a:p>
        </p:txBody>
      </p:sp>
      <p:sp>
        <p:nvSpPr>
          <p:cNvPr id="117" name="Google Shape;117;p26"/>
          <p:cNvSpPr txBox="1">
            <a:spLocks noGrp="1"/>
          </p:cNvSpPr>
          <p:nvPr>
            <p:ph type="title" idx="2"/>
          </p:nvPr>
        </p:nvSpPr>
        <p:spPr>
          <a:xfrm>
            <a:off x="4834675" y="1721851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Gantt Diagram</a:t>
            </a:r>
            <a:endParaRPr dirty="0"/>
          </a:p>
        </p:txBody>
      </p:sp>
      <p:sp>
        <p:nvSpPr>
          <p:cNvPr id="119" name="Google Shape;119;p26"/>
          <p:cNvSpPr txBox="1">
            <a:spLocks noGrp="1"/>
          </p:cNvSpPr>
          <p:nvPr>
            <p:ph type="title" idx="4"/>
          </p:nvPr>
        </p:nvSpPr>
        <p:spPr>
          <a:xfrm>
            <a:off x="2757501" y="3144038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Interface</a:t>
            </a:r>
            <a:endParaRPr dirty="0"/>
          </a:p>
        </p:txBody>
      </p:sp>
      <p:sp>
        <p:nvSpPr>
          <p:cNvPr id="121" name="Google Shape;121;p26"/>
          <p:cNvSpPr txBox="1">
            <a:spLocks noGrp="1"/>
          </p:cNvSpPr>
          <p:nvPr>
            <p:ph type="title" idx="6"/>
          </p:nvPr>
        </p:nvSpPr>
        <p:spPr>
          <a:xfrm>
            <a:off x="6089763" y="3144670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State of the art</a:t>
            </a:r>
            <a:endParaRPr dirty="0"/>
          </a:p>
        </p:txBody>
      </p:sp>
      <p:sp>
        <p:nvSpPr>
          <p:cNvPr id="123" name="Google Shape;123;p26"/>
          <p:cNvSpPr txBox="1">
            <a:spLocks noGrp="1"/>
          </p:cNvSpPr>
          <p:nvPr>
            <p:ph type="title" idx="8"/>
          </p:nvPr>
        </p:nvSpPr>
        <p:spPr>
          <a:xfrm>
            <a:off x="1959337" y="316430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title" idx="9"/>
          </p:nvPr>
        </p:nvSpPr>
        <p:spPr>
          <a:xfrm>
            <a:off x="704337" y="173035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title" idx="13"/>
          </p:nvPr>
        </p:nvSpPr>
        <p:spPr>
          <a:xfrm>
            <a:off x="5304000" y="3183632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title" idx="14"/>
          </p:nvPr>
        </p:nvSpPr>
        <p:spPr>
          <a:xfrm>
            <a:off x="4048912" y="1719213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127" name="Google Shape;127;p26"/>
          <p:cNvCxnSpPr/>
          <p:nvPr/>
        </p:nvCxnSpPr>
        <p:spPr>
          <a:xfrm>
            <a:off x="2635538" y="3069415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8" name="Google Shape;128;p26"/>
          <p:cNvCxnSpPr/>
          <p:nvPr/>
        </p:nvCxnSpPr>
        <p:spPr>
          <a:xfrm>
            <a:off x="4725188" y="1620228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9" name="Google Shape;129;p26"/>
          <p:cNvCxnSpPr/>
          <p:nvPr/>
        </p:nvCxnSpPr>
        <p:spPr>
          <a:xfrm>
            <a:off x="5980275" y="3069415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0" name="Google Shape;130;p26"/>
          <p:cNvCxnSpPr/>
          <p:nvPr/>
        </p:nvCxnSpPr>
        <p:spPr>
          <a:xfrm>
            <a:off x="1380538" y="1620228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07031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</a:t>
            </a:r>
            <a:endParaRPr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79253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>
            <a:spLocks noGrp="1"/>
          </p:cNvSpPr>
          <p:nvPr>
            <p:ph type="subTitle" idx="1"/>
          </p:nvPr>
        </p:nvSpPr>
        <p:spPr>
          <a:xfrm>
            <a:off x="1725888" y="3507225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Analyzed by our model</a:t>
            </a:r>
            <a:endParaRPr dirty="0"/>
          </a:p>
        </p:txBody>
      </p:sp>
      <p:sp>
        <p:nvSpPr>
          <p:cNvPr id="183" name="Google Shape;183;p31"/>
          <p:cNvSpPr txBox="1">
            <a:spLocks noGrp="1"/>
          </p:cNvSpPr>
          <p:nvPr>
            <p:ph type="subTitle" idx="2"/>
          </p:nvPr>
        </p:nvSpPr>
        <p:spPr>
          <a:xfrm>
            <a:off x="5803462" y="3507225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Hands classifications</a:t>
            </a:r>
            <a:endParaRPr dirty="0"/>
          </a:p>
        </p:txBody>
      </p:sp>
      <p:sp>
        <p:nvSpPr>
          <p:cNvPr id="184" name="Google Shape;184;p31"/>
          <p:cNvSpPr txBox="1">
            <a:spLocks noGrp="1"/>
          </p:cNvSpPr>
          <p:nvPr>
            <p:ph type="subTitle" idx="3"/>
          </p:nvPr>
        </p:nvSpPr>
        <p:spPr>
          <a:xfrm>
            <a:off x="1725888" y="1813200"/>
            <a:ext cx="2208600" cy="6376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Image recorded by a camera</a:t>
            </a:r>
            <a:endParaRPr dirty="0"/>
          </a:p>
        </p:txBody>
      </p:sp>
      <p:sp>
        <p:nvSpPr>
          <p:cNvPr id="185" name="Google Shape;185;p31"/>
          <p:cNvSpPr txBox="1">
            <a:spLocks noGrp="1"/>
          </p:cNvSpPr>
          <p:nvPr>
            <p:ph type="subTitle" idx="4"/>
          </p:nvPr>
        </p:nvSpPr>
        <p:spPr>
          <a:xfrm>
            <a:off x="5803462" y="1813200"/>
            <a:ext cx="2208600" cy="6376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Send to a computer</a:t>
            </a:r>
            <a:endParaRPr dirty="0"/>
          </a:p>
        </p:txBody>
      </p:sp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</a:t>
            </a:r>
            <a:endParaRPr dirty="0"/>
          </a:p>
        </p:txBody>
      </p:sp>
      <p:grpSp>
        <p:nvGrpSpPr>
          <p:cNvPr id="187" name="Google Shape;187;p31"/>
          <p:cNvGrpSpPr/>
          <p:nvPr/>
        </p:nvGrpSpPr>
        <p:grpSpPr>
          <a:xfrm>
            <a:off x="5207504" y="1958836"/>
            <a:ext cx="379930" cy="346365"/>
            <a:chOff x="1197950" y="238125"/>
            <a:chExt cx="5204525" cy="5219200"/>
          </a:xfrm>
        </p:grpSpPr>
        <p:sp>
          <p:nvSpPr>
            <p:cNvPr id="188" name="Google Shape;188;p31"/>
            <p:cNvSpPr/>
            <p:nvPr/>
          </p:nvSpPr>
          <p:spPr>
            <a:xfrm>
              <a:off x="1197950" y="1417325"/>
              <a:ext cx="1015325" cy="3126625"/>
            </a:xfrm>
            <a:custGeom>
              <a:avLst/>
              <a:gdLst/>
              <a:ahLst/>
              <a:cxnLst/>
              <a:rect l="l" t="t" r="r" b="b"/>
              <a:pathLst>
                <a:path w="40613" h="125065" extrusionOk="0">
                  <a:moveTo>
                    <a:pt x="18496" y="85856"/>
                  </a:moveTo>
                  <a:lnTo>
                    <a:pt x="18496" y="97175"/>
                  </a:lnTo>
                  <a:cubicBezTo>
                    <a:pt x="16245" y="96262"/>
                    <a:pt x="14680" y="94076"/>
                    <a:pt x="14680" y="91499"/>
                  </a:cubicBezTo>
                  <a:cubicBezTo>
                    <a:pt x="14680" y="88955"/>
                    <a:pt x="16245" y="86769"/>
                    <a:pt x="18496" y="85856"/>
                  </a:cubicBezTo>
                  <a:close/>
                  <a:moveTo>
                    <a:pt x="30696" y="85399"/>
                  </a:moveTo>
                  <a:lnTo>
                    <a:pt x="30696" y="97599"/>
                  </a:lnTo>
                  <a:lnTo>
                    <a:pt x="24596" y="97599"/>
                  </a:lnTo>
                  <a:lnTo>
                    <a:pt x="24596" y="85399"/>
                  </a:lnTo>
                  <a:close/>
                  <a:moveTo>
                    <a:pt x="196" y="0"/>
                  </a:moveTo>
                  <a:lnTo>
                    <a:pt x="196" y="9264"/>
                  </a:lnTo>
                  <a:lnTo>
                    <a:pt x="34512" y="9264"/>
                  </a:lnTo>
                  <a:lnTo>
                    <a:pt x="34512" y="79299"/>
                  </a:lnTo>
                  <a:lnTo>
                    <a:pt x="20779" y="79299"/>
                  </a:lnTo>
                  <a:cubicBezTo>
                    <a:pt x="14060" y="79299"/>
                    <a:pt x="8580" y="84779"/>
                    <a:pt x="8580" y="91499"/>
                  </a:cubicBezTo>
                  <a:cubicBezTo>
                    <a:pt x="8580" y="98251"/>
                    <a:pt x="14060" y="103699"/>
                    <a:pt x="20779" y="103699"/>
                  </a:cubicBezTo>
                  <a:lnTo>
                    <a:pt x="34512" y="103699"/>
                  </a:lnTo>
                  <a:lnTo>
                    <a:pt x="34512" y="118965"/>
                  </a:lnTo>
                  <a:lnTo>
                    <a:pt x="1" y="118965"/>
                  </a:lnTo>
                  <a:lnTo>
                    <a:pt x="1" y="125065"/>
                  </a:lnTo>
                  <a:lnTo>
                    <a:pt x="40612" y="125065"/>
                  </a:lnTo>
                  <a:lnTo>
                    <a:pt x="40612" y="97599"/>
                  </a:lnTo>
                  <a:lnTo>
                    <a:pt x="36796" y="97599"/>
                  </a:lnTo>
                  <a:lnTo>
                    <a:pt x="36796" y="85399"/>
                  </a:lnTo>
                  <a:lnTo>
                    <a:pt x="40612" y="85399"/>
                  </a:lnTo>
                  <a:lnTo>
                    <a:pt x="40612" y="3164"/>
                  </a:lnTo>
                  <a:lnTo>
                    <a:pt x="6296" y="3164"/>
                  </a:lnTo>
                  <a:lnTo>
                    <a:pt x="629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1431175" y="1951475"/>
              <a:ext cx="457525" cy="838350"/>
            </a:xfrm>
            <a:custGeom>
              <a:avLst/>
              <a:gdLst/>
              <a:ahLst/>
              <a:cxnLst/>
              <a:rect l="l" t="t" r="r" b="b"/>
              <a:pathLst>
                <a:path w="18301" h="33534" extrusionOk="0">
                  <a:moveTo>
                    <a:pt x="12201" y="6100"/>
                  </a:moveTo>
                  <a:lnTo>
                    <a:pt x="12201" y="27434"/>
                  </a:lnTo>
                  <a:lnTo>
                    <a:pt x="6101" y="27434"/>
                  </a:lnTo>
                  <a:lnTo>
                    <a:pt x="6101" y="6100"/>
                  </a:lnTo>
                  <a:close/>
                  <a:moveTo>
                    <a:pt x="1" y="0"/>
                  </a:moveTo>
                  <a:lnTo>
                    <a:pt x="1" y="33534"/>
                  </a:lnTo>
                  <a:lnTo>
                    <a:pt x="18301" y="33534"/>
                  </a:lnTo>
                  <a:lnTo>
                    <a:pt x="18301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1"/>
            <p:cNvSpPr/>
            <p:nvPr/>
          </p:nvSpPr>
          <p:spPr>
            <a:xfrm>
              <a:off x="1431175" y="2923550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6101" y="6100"/>
                  </a:lnTo>
                  <a:lnTo>
                    <a:pt x="6101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1"/>
            <p:cNvSpPr/>
            <p:nvPr/>
          </p:nvSpPr>
          <p:spPr>
            <a:xfrm>
              <a:off x="1736175" y="2923550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6101" y="6100"/>
                  </a:lnTo>
                  <a:lnTo>
                    <a:pt x="6101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1"/>
            <p:cNvSpPr/>
            <p:nvPr/>
          </p:nvSpPr>
          <p:spPr>
            <a:xfrm>
              <a:off x="1197950" y="4686650"/>
              <a:ext cx="233250" cy="152525"/>
            </a:xfrm>
            <a:custGeom>
              <a:avLst/>
              <a:gdLst/>
              <a:ahLst/>
              <a:cxnLst/>
              <a:rect l="l" t="t" r="r" b="b"/>
              <a:pathLst>
                <a:path w="9330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9330" y="6100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1197950" y="4996525"/>
              <a:ext cx="233250" cy="152525"/>
            </a:xfrm>
            <a:custGeom>
              <a:avLst/>
              <a:gdLst/>
              <a:ahLst/>
              <a:cxnLst/>
              <a:rect l="l" t="t" r="r" b="b"/>
              <a:pathLst>
                <a:path w="9330" h="6101" extrusionOk="0">
                  <a:moveTo>
                    <a:pt x="1" y="1"/>
                  </a:moveTo>
                  <a:lnTo>
                    <a:pt x="1" y="6101"/>
                  </a:lnTo>
                  <a:lnTo>
                    <a:pt x="9330" y="6101"/>
                  </a:lnTo>
                  <a:lnTo>
                    <a:pt x="933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1"/>
            <p:cNvSpPr/>
            <p:nvPr/>
          </p:nvSpPr>
          <p:spPr>
            <a:xfrm>
              <a:off x="1197950" y="5304800"/>
              <a:ext cx="233250" cy="152525"/>
            </a:xfrm>
            <a:custGeom>
              <a:avLst/>
              <a:gdLst/>
              <a:ahLst/>
              <a:cxnLst/>
              <a:rect l="l" t="t" r="r" b="b"/>
              <a:pathLst>
                <a:path w="9330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9330" y="6100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1"/>
            <p:cNvSpPr/>
            <p:nvPr/>
          </p:nvSpPr>
          <p:spPr>
            <a:xfrm>
              <a:off x="1197950" y="3626500"/>
              <a:ext cx="80750" cy="152525"/>
            </a:xfrm>
            <a:custGeom>
              <a:avLst/>
              <a:gdLst/>
              <a:ahLst/>
              <a:cxnLst/>
              <a:rect l="l" t="t" r="r" b="b"/>
              <a:pathLst>
                <a:path w="3230" h="6101" extrusionOk="0">
                  <a:moveTo>
                    <a:pt x="1" y="1"/>
                  </a:moveTo>
                  <a:lnTo>
                    <a:pt x="1" y="6100"/>
                  </a:lnTo>
                  <a:lnTo>
                    <a:pt x="3230" y="6100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1"/>
            <p:cNvSpPr/>
            <p:nvPr/>
          </p:nvSpPr>
          <p:spPr>
            <a:xfrm>
              <a:off x="1202850" y="558600"/>
              <a:ext cx="152525" cy="706250"/>
            </a:xfrm>
            <a:custGeom>
              <a:avLst/>
              <a:gdLst/>
              <a:ahLst/>
              <a:cxnLst/>
              <a:rect l="l" t="t" r="r" b="b"/>
              <a:pathLst>
                <a:path w="6101" h="28250" extrusionOk="0">
                  <a:moveTo>
                    <a:pt x="0" y="1"/>
                  </a:moveTo>
                  <a:lnTo>
                    <a:pt x="0" y="28249"/>
                  </a:lnTo>
                  <a:lnTo>
                    <a:pt x="6100" y="28249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1202850" y="238125"/>
              <a:ext cx="152525" cy="168000"/>
            </a:xfrm>
            <a:custGeom>
              <a:avLst/>
              <a:gdLst/>
              <a:ahLst/>
              <a:cxnLst/>
              <a:rect l="l" t="t" r="r" b="b"/>
              <a:pathLst>
                <a:path w="6101" h="6720" extrusionOk="0">
                  <a:moveTo>
                    <a:pt x="0" y="0"/>
                  </a:moveTo>
                  <a:lnTo>
                    <a:pt x="0" y="6720"/>
                  </a:lnTo>
                  <a:lnTo>
                    <a:pt x="6100" y="6720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1"/>
            <p:cNvSpPr/>
            <p:nvPr/>
          </p:nvSpPr>
          <p:spPr>
            <a:xfrm>
              <a:off x="5387150" y="1417325"/>
              <a:ext cx="1015325" cy="3126625"/>
            </a:xfrm>
            <a:custGeom>
              <a:avLst/>
              <a:gdLst/>
              <a:ahLst/>
              <a:cxnLst/>
              <a:rect l="l" t="t" r="r" b="b"/>
              <a:pathLst>
                <a:path w="40613" h="125065" extrusionOk="0">
                  <a:moveTo>
                    <a:pt x="22117" y="85856"/>
                  </a:moveTo>
                  <a:cubicBezTo>
                    <a:pt x="24368" y="86769"/>
                    <a:pt x="25934" y="88955"/>
                    <a:pt x="25934" y="91499"/>
                  </a:cubicBezTo>
                  <a:cubicBezTo>
                    <a:pt x="25934" y="94076"/>
                    <a:pt x="24368" y="96262"/>
                    <a:pt x="22117" y="97175"/>
                  </a:cubicBezTo>
                  <a:lnTo>
                    <a:pt x="22117" y="85856"/>
                  </a:lnTo>
                  <a:close/>
                  <a:moveTo>
                    <a:pt x="16017" y="85399"/>
                  </a:moveTo>
                  <a:lnTo>
                    <a:pt x="16017" y="97599"/>
                  </a:lnTo>
                  <a:lnTo>
                    <a:pt x="9917" y="97599"/>
                  </a:lnTo>
                  <a:lnTo>
                    <a:pt x="9917" y="85399"/>
                  </a:lnTo>
                  <a:close/>
                  <a:moveTo>
                    <a:pt x="34317" y="0"/>
                  </a:moveTo>
                  <a:lnTo>
                    <a:pt x="34317" y="3164"/>
                  </a:lnTo>
                  <a:lnTo>
                    <a:pt x="1" y="3164"/>
                  </a:lnTo>
                  <a:lnTo>
                    <a:pt x="1" y="85399"/>
                  </a:lnTo>
                  <a:lnTo>
                    <a:pt x="3817" y="85399"/>
                  </a:lnTo>
                  <a:lnTo>
                    <a:pt x="3817" y="97599"/>
                  </a:lnTo>
                  <a:lnTo>
                    <a:pt x="1" y="97599"/>
                  </a:lnTo>
                  <a:lnTo>
                    <a:pt x="1" y="125065"/>
                  </a:lnTo>
                  <a:lnTo>
                    <a:pt x="40613" y="125065"/>
                  </a:lnTo>
                  <a:lnTo>
                    <a:pt x="40613" y="118965"/>
                  </a:lnTo>
                  <a:lnTo>
                    <a:pt x="6101" y="118965"/>
                  </a:lnTo>
                  <a:lnTo>
                    <a:pt x="6101" y="103699"/>
                  </a:lnTo>
                  <a:lnTo>
                    <a:pt x="19834" y="103699"/>
                  </a:lnTo>
                  <a:cubicBezTo>
                    <a:pt x="26553" y="103699"/>
                    <a:pt x="32034" y="98251"/>
                    <a:pt x="32034" y="91499"/>
                  </a:cubicBezTo>
                  <a:cubicBezTo>
                    <a:pt x="32034" y="84779"/>
                    <a:pt x="26553" y="79299"/>
                    <a:pt x="19834" y="79299"/>
                  </a:cubicBezTo>
                  <a:lnTo>
                    <a:pt x="6101" y="79299"/>
                  </a:lnTo>
                  <a:lnTo>
                    <a:pt x="6101" y="9264"/>
                  </a:lnTo>
                  <a:lnTo>
                    <a:pt x="40417" y="9264"/>
                  </a:lnTo>
                  <a:lnTo>
                    <a:pt x="40417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1"/>
            <p:cNvSpPr/>
            <p:nvPr/>
          </p:nvSpPr>
          <p:spPr>
            <a:xfrm>
              <a:off x="5711725" y="1951475"/>
              <a:ext cx="457525" cy="838350"/>
            </a:xfrm>
            <a:custGeom>
              <a:avLst/>
              <a:gdLst/>
              <a:ahLst/>
              <a:cxnLst/>
              <a:rect l="l" t="t" r="r" b="b"/>
              <a:pathLst>
                <a:path w="18301" h="33534" extrusionOk="0">
                  <a:moveTo>
                    <a:pt x="12200" y="6100"/>
                  </a:moveTo>
                  <a:lnTo>
                    <a:pt x="12200" y="27434"/>
                  </a:lnTo>
                  <a:lnTo>
                    <a:pt x="6100" y="27434"/>
                  </a:lnTo>
                  <a:lnTo>
                    <a:pt x="6100" y="6100"/>
                  </a:lnTo>
                  <a:close/>
                  <a:moveTo>
                    <a:pt x="1" y="0"/>
                  </a:moveTo>
                  <a:lnTo>
                    <a:pt x="1" y="33534"/>
                  </a:lnTo>
                  <a:lnTo>
                    <a:pt x="18300" y="33534"/>
                  </a:lnTo>
                  <a:lnTo>
                    <a:pt x="183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1"/>
            <p:cNvSpPr/>
            <p:nvPr/>
          </p:nvSpPr>
          <p:spPr>
            <a:xfrm>
              <a:off x="6016725" y="2923550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0" y="0"/>
                  </a:moveTo>
                  <a:lnTo>
                    <a:pt x="0" y="6100"/>
                  </a:lnTo>
                  <a:lnTo>
                    <a:pt x="6100" y="6100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1"/>
            <p:cNvSpPr/>
            <p:nvPr/>
          </p:nvSpPr>
          <p:spPr>
            <a:xfrm>
              <a:off x="5711725" y="2923550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6100" y="6100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1"/>
            <p:cNvSpPr/>
            <p:nvPr/>
          </p:nvSpPr>
          <p:spPr>
            <a:xfrm>
              <a:off x="6169225" y="4686650"/>
              <a:ext cx="233250" cy="152525"/>
            </a:xfrm>
            <a:custGeom>
              <a:avLst/>
              <a:gdLst/>
              <a:ahLst/>
              <a:cxnLst/>
              <a:rect l="l" t="t" r="r" b="b"/>
              <a:pathLst>
                <a:path w="9330" h="6101" extrusionOk="0">
                  <a:moveTo>
                    <a:pt x="0" y="0"/>
                  </a:moveTo>
                  <a:lnTo>
                    <a:pt x="0" y="6100"/>
                  </a:lnTo>
                  <a:lnTo>
                    <a:pt x="9330" y="6100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1"/>
            <p:cNvSpPr/>
            <p:nvPr/>
          </p:nvSpPr>
          <p:spPr>
            <a:xfrm>
              <a:off x="6169225" y="4996525"/>
              <a:ext cx="233250" cy="152525"/>
            </a:xfrm>
            <a:custGeom>
              <a:avLst/>
              <a:gdLst/>
              <a:ahLst/>
              <a:cxnLst/>
              <a:rect l="l" t="t" r="r" b="b"/>
              <a:pathLst>
                <a:path w="9330" h="6101" extrusionOk="0">
                  <a:moveTo>
                    <a:pt x="0" y="1"/>
                  </a:moveTo>
                  <a:lnTo>
                    <a:pt x="0" y="6101"/>
                  </a:lnTo>
                  <a:lnTo>
                    <a:pt x="9330" y="6101"/>
                  </a:lnTo>
                  <a:lnTo>
                    <a:pt x="933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1"/>
            <p:cNvSpPr/>
            <p:nvPr/>
          </p:nvSpPr>
          <p:spPr>
            <a:xfrm>
              <a:off x="6169225" y="5304800"/>
              <a:ext cx="233250" cy="152525"/>
            </a:xfrm>
            <a:custGeom>
              <a:avLst/>
              <a:gdLst/>
              <a:ahLst/>
              <a:cxnLst/>
              <a:rect l="l" t="t" r="r" b="b"/>
              <a:pathLst>
                <a:path w="9330" h="6101" extrusionOk="0">
                  <a:moveTo>
                    <a:pt x="0" y="0"/>
                  </a:moveTo>
                  <a:lnTo>
                    <a:pt x="0" y="6100"/>
                  </a:lnTo>
                  <a:lnTo>
                    <a:pt x="9330" y="6100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1"/>
            <p:cNvSpPr/>
            <p:nvPr/>
          </p:nvSpPr>
          <p:spPr>
            <a:xfrm>
              <a:off x="6321725" y="3626500"/>
              <a:ext cx="80750" cy="152525"/>
            </a:xfrm>
            <a:custGeom>
              <a:avLst/>
              <a:gdLst/>
              <a:ahLst/>
              <a:cxnLst/>
              <a:rect l="l" t="t" r="r" b="b"/>
              <a:pathLst>
                <a:path w="3230" h="6101" extrusionOk="0">
                  <a:moveTo>
                    <a:pt x="0" y="1"/>
                  </a:moveTo>
                  <a:lnTo>
                    <a:pt x="0" y="6100"/>
                  </a:lnTo>
                  <a:lnTo>
                    <a:pt x="3230" y="6100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1"/>
            <p:cNvSpPr/>
            <p:nvPr/>
          </p:nvSpPr>
          <p:spPr>
            <a:xfrm>
              <a:off x="6245050" y="558600"/>
              <a:ext cx="152525" cy="706250"/>
            </a:xfrm>
            <a:custGeom>
              <a:avLst/>
              <a:gdLst/>
              <a:ahLst/>
              <a:cxnLst/>
              <a:rect l="l" t="t" r="r" b="b"/>
              <a:pathLst>
                <a:path w="6101" h="28250" extrusionOk="0">
                  <a:moveTo>
                    <a:pt x="1" y="1"/>
                  </a:moveTo>
                  <a:lnTo>
                    <a:pt x="1" y="28249"/>
                  </a:lnTo>
                  <a:lnTo>
                    <a:pt x="6101" y="28249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1"/>
            <p:cNvSpPr/>
            <p:nvPr/>
          </p:nvSpPr>
          <p:spPr>
            <a:xfrm>
              <a:off x="6245050" y="238125"/>
              <a:ext cx="152525" cy="168000"/>
            </a:xfrm>
            <a:custGeom>
              <a:avLst/>
              <a:gdLst/>
              <a:ahLst/>
              <a:cxnLst/>
              <a:rect l="l" t="t" r="r" b="b"/>
              <a:pathLst>
                <a:path w="6101" h="6720" extrusionOk="0">
                  <a:moveTo>
                    <a:pt x="1" y="0"/>
                  </a:moveTo>
                  <a:lnTo>
                    <a:pt x="1" y="6720"/>
                  </a:lnTo>
                  <a:lnTo>
                    <a:pt x="6101" y="6720"/>
                  </a:lnTo>
                  <a:lnTo>
                    <a:pt x="6101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1"/>
            <p:cNvSpPr/>
            <p:nvPr/>
          </p:nvSpPr>
          <p:spPr>
            <a:xfrm>
              <a:off x="2327425" y="3608550"/>
              <a:ext cx="152500" cy="152525"/>
            </a:xfrm>
            <a:custGeom>
              <a:avLst/>
              <a:gdLst/>
              <a:ahLst/>
              <a:cxnLst/>
              <a:rect l="l" t="t" r="r" b="b"/>
              <a:pathLst>
                <a:path w="6100" h="6101" extrusionOk="0">
                  <a:moveTo>
                    <a:pt x="0" y="1"/>
                  </a:moveTo>
                  <a:lnTo>
                    <a:pt x="0" y="6101"/>
                  </a:lnTo>
                  <a:lnTo>
                    <a:pt x="6100" y="6101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1"/>
            <p:cNvSpPr/>
            <p:nvPr/>
          </p:nvSpPr>
          <p:spPr>
            <a:xfrm>
              <a:off x="2632400" y="3608550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1" y="1"/>
                  </a:moveTo>
                  <a:lnTo>
                    <a:pt x="1" y="6101"/>
                  </a:lnTo>
                  <a:lnTo>
                    <a:pt x="6101" y="6101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1"/>
            <p:cNvSpPr/>
            <p:nvPr/>
          </p:nvSpPr>
          <p:spPr>
            <a:xfrm>
              <a:off x="4747800" y="3608550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1" y="1"/>
                  </a:moveTo>
                  <a:lnTo>
                    <a:pt x="1" y="6101"/>
                  </a:lnTo>
                  <a:lnTo>
                    <a:pt x="6101" y="6101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1"/>
            <p:cNvSpPr/>
            <p:nvPr/>
          </p:nvSpPr>
          <p:spPr>
            <a:xfrm>
              <a:off x="5052800" y="3608550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1" y="1"/>
                  </a:moveTo>
                  <a:lnTo>
                    <a:pt x="1" y="6101"/>
                  </a:lnTo>
                  <a:lnTo>
                    <a:pt x="6101" y="6101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1"/>
            <p:cNvSpPr/>
            <p:nvPr/>
          </p:nvSpPr>
          <p:spPr>
            <a:xfrm>
              <a:off x="2937400" y="3379400"/>
              <a:ext cx="1677500" cy="610025"/>
            </a:xfrm>
            <a:custGeom>
              <a:avLst/>
              <a:gdLst/>
              <a:ahLst/>
              <a:cxnLst/>
              <a:rect l="l" t="t" r="r" b="b"/>
              <a:pathLst>
                <a:path w="67100" h="24401" extrusionOk="0">
                  <a:moveTo>
                    <a:pt x="11418" y="1"/>
                  </a:moveTo>
                  <a:cubicBezTo>
                    <a:pt x="7242" y="1"/>
                    <a:pt x="3817" y="3426"/>
                    <a:pt x="3817" y="7634"/>
                  </a:cubicBezTo>
                  <a:cubicBezTo>
                    <a:pt x="3817" y="8482"/>
                    <a:pt x="3132" y="9167"/>
                    <a:pt x="2284" y="9167"/>
                  </a:cubicBezTo>
                  <a:lnTo>
                    <a:pt x="1" y="9167"/>
                  </a:lnTo>
                  <a:lnTo>
                    <a:pt x="1" y="15267"/>
                  </a:lnTo>
                  <a:lnTo>
                    <a:pt x="2284" y="15267"/>
                  </a:lnTo>
                  <a:cubicBezTo>
                    <a:pt x="6492" y="15267"/>
                    <a:pt x="9917" y="11842"/>
                    <a:pt x="9917" y="7634"/>
                  </a:cubicBezTo>
                  <a:cubicBezTo>
                    <a:pt x="9917" y="6786"/>
                    <a:pt x="10602" y="6101"/>
                    <a:pt x="11418" y="6101"/>
                  </a:cubicBezTo>
                  <a:cubicBezTo>
                    <a:pt x="12266" y="6101"/>
                    <a:pt x="12951" y="6786"/>
                    <a:pt x="12951" y="7634"/>
                  </a:cubicBezTo>
                  <a:lnTo>
                    <a:pt x="12951" y="16767"/>
                  </a:lnTo>
                  <a:cubicBezTo>
                    <a:pt x="12951" y="20975"/>
                    <a:pt x="16376" y="24400"/>
                    <a:pt x="20584" y="24400"/>
                  </a:cubicBezTo>
                  <a:cubicBezTo>
                    <a:pt x="24792" y="24400"/>
                    <a:pt x="28217" y="20975"/>
                    <a:pt x="28217" y="16767"/>
                  </a:cubicBezTo>
                  <a:lnTo>
                    <a:pt x="28217" y="7634"/>
                  </a:lnTo>
                  <a:cubicBezTo>
                    <a:pt x="28217" y="6786"/>
                    <a:pt x="28902" y="6101"/>
                    <a:pt x="29717" y="6101"/>
                  </a:cubicBezTo>
                  <a:cubicBezTo>
                    <a:pt x="30566" y="6101"/>
                    <a:pt x="31251" y="6786"/>
                    <a:pt x="31251" y="7634"/>
                  </a:cubicBezTo>
                  <a:lnTo>
                    <a:pt x="31251" y="16767"/>
                  </a:lnTo>
                  <a:cubicBezTo>
                    <a:pt x="31251" y="20975"/>
                    <a:pt x="34676" y="24400"/>
                    <a:pt x="38884" y="24400"/>
                  </a:cubicBezTo>
                  <a:cubicBezTo>
                    <a:pt x="43092" y="24400"/>
                    <a:pt x="46517" y="20975"/>
                    <a:pt x="46517" y="16767"/>
                  </a:cubicBezTo>
                  <a:lnTo>
                    <a:pt x="46517" y="7634"/>
                  </a:lnTo>
                  <a:cubicBezTo>
                    <a:pt x="46517" y="6786"/>
                    <a:pt x="47202" y="6101"/>
                    <a:pt x="48017" y="6101"/>
                  </a:cubicBezTo>
                  <a:cubicBezTo>
                    <a:pt x="48865" y="6101"/>
                    <a:pt x="49550" y="6786"/>
                    <a:pt x="49550" y="7634"/>
                  </a:cubicBezTo>
                  <a:lnTo>
                    <a:pt x="49550" y="16767"/>
                  </a:lnTo>
                  <a:cubicBezTo>
                    <a:pt x="49550" y="20975"/>
                    <a:pt x="52975" y="24400"/>
                    <a:pt x="57183" y="24400"/>
                  </a:cubicBezTo>
                  <a:cubicBezTo>
                    <a:pt x="61391" y="24400"/>
                    <a:pt x="64816" y="20975"/>
                    <a:pt x="64816" y="16767"/>
                  </a:cubicBezTo>
                  <a:cubicBezTo>
                    <a:pt x="64816" y="15952"/>
                    <a:pt x="65501" y="15267"/>
                    <a:pt x="66317" y="15267"/>
                  </a:cubicBezTo>
                  <a:lnTo>
                    <a:pt x="67100" y="15267"/>
                  </a:lnTo>
                  <a:lnTo>
                    <a:pt x="67100" y="9167"/>
                  </a:lnTo>
                  <a:lnTo>
                    <a:pt x="66317" y="9167"/>
                  </a:lnTo>
                  <a:cubicBezTo>
                    <a:pt x="62142" y="9167"/>
                    <a:pt x="58717" y="12592"/>
                    <a:pt x="58717" y="16767"/>
                  </a:cubicBezTo>
                  <a:cubicBezTo>
                    <a:pt x="58717" y="17615"/>
                    <a:pt x="58031" y="18300"/>
                    <a:pt x="57183" y="18300"/>
                  </a:cubicBezTo>
                  <a:cubicBezTo>
                    <a:pt x="56335" y="18300"/>
                    <a:pt x="55650" y="17615"/>
                    <a:pt x="55650" y="16767"/>
                  </a:cubicBezTo>
                  <a:lnTo>
                    <a:pt x="55650" y="7634"/>
                  </a:lnTo>
                  <a:cubicBezTo>
                    <a:pt x="55650" y="3426"/>
                    <a:pt x="52225" y="1"/>
                    <a:pt x="48017" y="1"/>
                  </a:cubicBezTo>
                  <a:cubicBezTo>
                    <a:pt x="43842" y="1"/>
                    <a:pt x="40417" y="3426"/>
                    <a:pt x="40417" y="7634"/>
                  </a:cubicBezTo>
                  <a:lnTo>
                    <a:pt x="40417" y="16767"/>
                  </a:lnTo>
                  <a:cubicBezTo>
                    <a:pt x="40417" y="17615"/>
                    <a:pt x="39732" y="18300"/>
                    <a:pt x="38884" y="18300"/>
                  </a:cubicBezTo>
                  <a:cubicBezTo>
                    <a:pt x="38036" y="18300"/>
                    <a:pt x="37350" y="17615"/>
                    <a:pt x="37350" y="16767"/>
                  </a:cubicBezTo>
                  <a:lnTo>
                    <a:pt x="37350" y="7634"/>
                  </a:lnTo>
                  <a:cubicBezTo>
                    <a:pt x="37350" y="3426"/>
                    <a:pt x="33925" y="1"/>
                    <a:pt x="29717" y="1"/>
                  </a:cubicBezTo>
                  <a:cubicBezTo>
                    <a:pt x="25542" y="1"/>
                    <a:pt x="22117" y="3426"/>
                    <a:pt x="22117" y="7634"/>
                  </a:cubicBezTo>
                  <a:lnTo>
                    <a:pt x="22117" y="16767"/>
                  </a:lnTo>
                  <a:cubicBezTo>
                    <a:pt x="22117" y="17615"/>
                    <a:pt x="21432" y="18300"/>
                    <a:pt x="20584" y="18300"/>
                  </a:cubicBezTo>
                  <a:cubicBezTo>
                    <a:pt x="19736" y="18300"/>
                    <a:pt x="19051" y="17615"/>
                    <a:pt x="19051" y="16767"/>
                  </a:cubicBezTo>
                  <a:lnTo>
                    <a:pt x="19051" y="7634"/>
                  </a:lnTo>
                  <a:cubicBezTo>
                    <a:pt x="19051" y="3426"/>
                    <a:pt x="15626" y="1"/>
                    <a:pt x="1141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1"/>
            <p:cNvSpPr/>
            <p:nvPr/>
          </p:nvSpPr>
          <p:spPr>
            <a:xfrm>
              <a:off x="2618550" y="2159425"/>
              <a:ext cx="152525" cy="610025"/>
            </a:xfrm>
            <a:custGeom>
              <a:avLst/>
              <a:gdLst/>
              <a:ahLst/>
              <a:cxnLst/>
              <a:rect l="l" t="t" r="r" b="b"/>
              <a:pathLst>
                <a:path w="6101" h="24401" extrusionOk="0">
                  <a:moveTo>
                    <a:pt x="0" y="0"/>
                  </a:moveTo>
                  <a:lnTo>
                    <a:pt x="0" y="24400"/>
                  </a:lnTo>
                  <a:lnTo>
                    <a:pt x="6100" y="24400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1"/>
            <p:cNvSpPr/>
            <p:nvPr/>
          </p:nvSpPr>
          <p:spPr>
            <a:xfrm>
              <a:off x="3991025" y="2159425"/>
              <a:ext cx="152525" cy="610025"/>
            </a:xfrm>
            <a:custGeom>
              <a:avLst/>
              <a:gdLst/>
              <a:ahLst/>
              <a:cxnLst/>
              <a:rect l="l" t="t" r="r" b="b"/>
              <a:pathLst>
                <a:path w="6101" h="24401" extrusionOk="0">
                  <a:moveTo>
                    <a:pt x="1" y="0"/>
                  </a:moveTo>
                  <a:lnTo>
                    <a:pt x="1" y="24400"/>
                  </a:lnTo>
                  <a:lnTo>
                    <a:pt x="6101" y="24400"/>
                  </a:lnTo>
                  <a:lnTo>
                    <a:pt x="6101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4296025" y="2159425"/>
              <a:ext cx="152525" cy="610025"/>
            </a:xfrm>
            <a:custGeom>
              <a:avLst/>
              <a:gdLst/>
              <a:ahLst/>
              <a:cxnLst/>
              <a:rect l="l" t="t" r="r" b="b"/>
              <a:pathLst>
                <a:path w="6101" h="24401" extrusionOk="0">
                  <a:moveTo>
                    <a:pt x="0" y="0"/>
                  </a:moveTo>
                  <a:lnTo>
                    <a:pt x="0" y="24400"/>
                  </a:lnTo>
                  <a:lnTo>
                    <a:pt x="6100" y="24400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1"/>
            <p:cNvSpPr/>
            <p:nvPr/>
          </p:nvSpPr>
          <p:spPr>
            <a:xfrm>
              <a:off x="2923550" y="2159425"/>
              <a:ext cx="380850" cy="610025"/>
            </a:xfrm>
            <a:custGeom>
              <a:avLst/>
              <a:gdLst/>
              <a:ahLst/>
              <a:cxnLst/>
              <a:rect l="l" t="t" r="r" b="b"/>
              <a:pathLst>
                <a:path w="15234" h="24401" extrusionOk="0">
                  <a:moveTo>
                    <a:pt x="9134" y="6100"/>
                  </a:moveTo>
                  <a:lnTo>
                    <a:pt x="9134" y="18300"/>
                  </a:lnTo>
                  <a:lnTo>
                    <a:pt x="6100" y="18300"/>
                  </a:lnTo>
                  <a:lnTo>
                    <a:pt x="6100" y="6100"/>
                  </a:lnTo>
                  <a:close/>
                  <a:moveTo>
                    <a:pt x="0" y="0"/>
                  </a:moveTo>
                  <a:lnTo>
                    <a:pt x="0" y="24400"/>
                  </a:lnTo>
                  <a:lnTo>
                    <a:pt x="15234" y="24400"/>
                  </a:lnTo>
                  <a:lnTo>
                    <a:pt x="1523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1"/>
            <p:cNvSpPr/>
            <p:nvPr/>
          </p:nvSpPr>
          <p:spPr>
            <a:xfrm>
              <a:off x="3456875" y="2159425"/>
              <a:ext cx="381675" cy="610025"/>
            </a:xfrm>
            <a:custGeom>
              <a:avLst/>
              <a:gdLst/>
              <a:ahLst/>
              <a:cxnLst/>
              <a:rect l="l" t="t" r="r" b="b"/>
              <a:pathLst>
                <a:path w="15267" h="24401" extrusionOk="0">
                  <a:moveTo>
                    <a:pt x="9167" y="6100"/>
                  </a:moveTo>
                  <a:lnTo>
                    <a:pt x="9167" y="18300"/>
                  </a:lnTo>
                  <a:lnTo>
                    <a:pt x="6101" y="18300"/>
                  </a:lnTo>
                  <a:lnTo>
                    <a:pt x="6101" y="6100"/>
                  </a:lnTo>
                  <a:close/>
                  <a:moveTo>
                    <a:pt x="1" y="0"/>
                  </a:moveTo>
                  <a:lnTo>
                    <a:pt x="1" y="24400"/>
                  </a:lnTo>
                  <a:lnTo>
                    <a:pt x="15267" y="24400"/>
                  </a:lnTo>
                  <a:lnTo>
                    <a:pt x="15267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1"/>
            <p:cNvSpPr/>
            <p:nvPr/>
          </p:nvSpPr>
          <p:spPr>
            <a:xfrm>
              <a:off x="4601025" y="2159425"/>
              <a:ext cx="380850" cy="610025"/>
            </a:xfrm>
            <a:custGeom>
              <a:avLst/>
              <a:gdLst/>
              <a:ahLst/>
              <a:cxnLst/>
              <a:rect l="l" t="t" r="r" b="b"/>
              <a:pathLst>
                <a:path w="15234" h="24401" extrusionOk="0">
                  <a:moveTo>
                    <a:pt x="9134" y="6100"/>
                  </a:moveTo>
                  <a:lnTo>
                    <a:pt x="9134" y="18300"/>
                  </a:lnTo>
                  <a:lnTo>
                    <a:pt x="6100" y="18300"/>
                  </a:lnTo>
                  <a:lnTo>
                    <a:pt x="6100" y="6100"/>
                  </a:lnTo>
                  <a:close/>
                  <a:moveTo>
                    <a:pt x="0" y="0"/>
                  </a:moveTo>
                  <a:lnTo>
                    <a:pt x="0" y="24400"/>
                  </a:lnTo>
                  <a:lnTo>
                    <a:pt x="15234" y="24400"/>
                  </a:lnTo>
                  <a:lnTo>
                    <a:pt x="1523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1"/>
          <p:cNvGrpSpPr/>
          <p:nvPr/>
        </p:nvGrpSpPr>
        <p:grpSpPr>
          <a:xfrm>
            <a:off x="5207579" y="3667685"/>
            <a:ext cx="379767" cy="380480"/>
            <a:chOff x="1195500" y="238125"/>
            <a:chExt cx="5209425" cy="5219200"/>
          </a:xfrm>
        </p:grpSpPr>
        <p:sp>
          <p:nvSpPr>
            <p:cNvPr id="220" name="Google Shape;220;p31"/>
            <p:cNvSpPr/>
            <p:nvPr/>
          </p:nvSpPr>
          <p:spPr>
            <a:xfrm>
              <a:off x="2651175" y="2689500"/>
              <a:ext cx="2460375" cy="2767825"/>
            </a:xfrm>
            <a:custGeom>
              <a:avLst/>
              <a:gdLst/>
              <a:ahLst/>
              <a:cxnLst/>
              <a:rect l="l" t="t" r="r" b="b"/>
              <a:pathLst>
                <a:path w="98415" h="110713" extrusionOk="0">
                  <a:moveTo>
                    <a:pt x="16082" y="6655"/>
                  </a:moveTo>
                  <a:cubicBezTo>
                    <a:pt x="19637" y="7927"/>
                    <a:pt x="22214" y="11319"/>
                    <a:pt x="22214" y="15332"/>
                  </a:cubicBezTo>
                  <a:lnTo>
                    <a:pt x="22214" y="27205"/>
                  </a:lnTo>
                  <a:lnTo>
                    <a:pt x="16082" y="27205"/>
                  </a:lnTo>
                  <a:lnTo>
                    <a:pt x="16082" y="6655"/>
                  </a:lnTo>
                  <a:close/>
                  <a:moveTo>
                    <a:pt x="43273" y="17616"/>
                  </a:moveTo>
                  <a:cubicBezTo>
                    <a:pt x="44439" y="17616"/>
                    <a:pt x="45604" y="18017"/>
                    <a:pt x="46549" y="18822"/>
                  </a:cubicBezTo>
                  <a:lnTo>
                    <a:pt x="38165" y="27205"/>
                  </a:lnTo>
                  <a:lnTo>
                    <a:pt x="31609" y="27205"/>
                  </a:lnTo>
                  <a:lnTo>
                    <a:pt x="39699" y="19083"/>
                  </a:lnTo>
                  <a:cubicBezTo>
                    <a:pt x="40692" y="18106"/>
                    <a:pt x="41983" y="17616"/>
                    <a:pt x="43273" y="17616"/>
                  </a:cubicBezTo>
                  <a:close/>
                  <a:moveTo>
                    <a:pt x="58553" y="17582"/>
                  </a:moveTo>
                  <a:cubicBezTo>
                    <a:pt x="59434" y="17582"/>
                    <a:pt x="60282" y="17811"/>
                    <a:pt x="61032" y="18202"/>
                  </a:cubicBezTo>
                  <a:lnTo>
                    <a:pt x="52061" y="27205"/>
                  </a:lnTo>
                  <a:lnTo>
                    <a:pt x="46842" y="27205"/>
                  </a:lnTo>
                  <a:lnTo>
                    <a:pt x="54997" y="19050"/>
                  </a:lnTo>
                  <a:cubicBezTo>
                    <a:pt x="55943" y="18104"/>
                    <a:pt x="57215" y="17582"/>
                    <a:pt x="58553" y="17582"/>
                  </a:cubicBezTo>
                  <a:close/>
                  <a:moveTo>
                    <a:pt x="73906" y="16088"/>
                  </a:moveTo>
                  <a:cubicBezTo>
                    <a:pt x="74905" y="16088"/>
                    <a:pt x="75901" y="16379"/>
                    <a:pt x="76755" y="16963"/>
                  </a:cubicBezTo>
                  <a:lnTo>
                    <a:pt x="66512" y="27205"/>
                  </a:lnTo>
                  <a:lnTo>
                    <a:pt x="60706" y="27205"/>
                  </a:lnTo>
                  <a:lnTo>
                    <a:pt x="70329" y="17550"/>
                  </a:lnTo>
                  <a:cubicBezTo>
                    <a:pt x="71322" y="16575"/>
                    <a:pt x="72616" y="16088"/>
                    <a:pt x="73906" y="16088"/>
                  </a:cubicBezTo>
                  <a:close/>
                  <a:moveTo>
                    <a:pt x="9949" y="0"/>
                  </a:moveTo>
                  <a:lnTo>
                    <a:pt x="9949" y="28314"/>
                  </a:lnTo>
                  <a:cubicBezTo>
                    <a:pt x="4143" y="30663"/>
                    <a:pt x="0" y="36371"/>
                    <a:pt x="0" y="43026"/>
                  </a:cubicBezTo>
                  <a:lnTo>
                    <a:pt x="0" y="110712"/>
                  </a:lnTo>
                  <a:lnTo>
                    <a:pt x="6133" y="110712"/>
                  </a:lnTo>
                  <a:lnTo>
                    <a:pt x="6133" y="43026"/>
                  </a:lnTo>
                  <a:cubicBezTo>
                    <a:pt x="6133" y="37676"/>
                    <a:pt x="10471" y="33305"/>
                    <a:pt x="15821" y="33305"/>
                  </a:cubicBezTo>
                  <a:lnTo>
                    <a:pt x="69056" y="33305"/>
                  </a:lnTo>
                  <a:lnTo>
                    <a:pt x="86443" y="15951"/>
                  </a:lnTo>
                  <a:cubicBezTo>
                    <a:pt x="87112" y="15283"/>
                    <a:pt x="87984" y="14948"/>
                    <a:pt x="88861" y="14948"/>
                  </a:cubicBezTo>
                  <a:cubicBezTo>
                    <a:pt x="89737" y="14948"/>
                    <a:pt x="90618" y="15283"/>
                    <a:pt x="91303" y="15951"/>
                  </a:cubicBezTo>
                  <a:cubicBezTo>
                    <a:pt x="92641" y="17289"/>
                    <a:pt x="92641" y="19474"/>
                    <a:pt x="91303" y="20812"/>
                  </a:cubicBezTo>
                  <a:lnTo>
                    <a:pt x="69220" y="42895"/>
                  </a:lnTo>
                  <a:lnTo>
                    <a:pt x="21464" y="42895"/>
                  </a:lnTo>
                  <a:lnTo>
                    <a:pt x="21464" y="49028"/>
                  </a:lnTo>
                  <a:lnTo>
                    <a:pt x="27564" y="49028"/>
                  </a:lnTo>
                  <a:lnTo>
                    <a:pt x="27564" y="110712"/>
                  </a:lnTo>
                  <a:lnTo>
                    <a:pt x="33697" y="110712"/>
                  </a:lnTo>
                  <a:lnTo>
                    <a:pt x="33697" y="49028"/>
                  </a:lnTo>
                  <a:lnTo>
                    <a:pt x="71731" y="49028"/>
                  </a:lnTo>
                  <a:lnTo>
                    <a:pt x="95609" y="25150"/>
                  </a:lnTo>
                  <a:cubicBezTo>
                    <a:pt x="97436" y="23324"/>
                    <a:pt x="98414" y="20942"/>
                    <a:pt x="98414" y="18365"/>
                  </a:cubicBezTo>
                  <a:cubicBezTo>
                    <a:pt x="98414" y="15821"/>
                    <a:pt x="97436" y="13440"/>
                    <a:pt x="95609" y="11613"/>
                  </a:cubicBezTo>
                  <a:cubicBezTo>
                    <a:pt x="93815" y="9819"/>
                    <a:pt x="91401" y="8808"/>
                    <a:pt x="88857" y="8808"/>
                  </a:cubicBezTo>
                  <a:cubicBezTo>
                    <a:pt x="86312" y="8808"/>
                    <a:pt x="83898" y="9819"/>
                    <a:pt x="82104" y="11613"/>
                  </a:cubicBezTo>
                  <a:lnTo>
                    <a:pt x="81126" y="12592"/>
                  </a:lnTo>
                  <a:cubicBezTo>
                    <a:pt x="79047" y="10836"/>
                    <a:pt x="76482" y="9961"/>
                    <a:pt x="73920" y="9961"/>
                  </a:cubicBezTo>
                  <a:cubicBezTo>
                    <a:pt x="71054" y="9961"/>
                    <a:pt x="68193" y="11057"/>
                    <a:pt x="66023" y="13244"/>
                  </a:cubicBezTo>
                  <a:lnTo>
                    <a:pt x="65436" y="13799"/>
                  </a:lnTo>
                  <a:cubicBezTo>
                    <a:pt x="63478" y="12265"/>
                    <a:pt x="61097" y="11450"/>
                    <a:pt x="58553" y="11450"/>
                  </a:cubicBezTo>
                  <a:cubicBezTo>
                    <a:pt x="55682" y="11450"/>
                    <a:pt x="52975" y="12526"/>
                    <a:pt x="50887" y="14484"/>
                  </a:cubicBezTo>
                  <a:cubicBezTo>
                    <a:pt x="48753" y="12493"/>
                    <a:pt x="46020" y="11497"/>
                    <a:pt x="43284" y="11497"/>
                  </a:cubicBezTo>
                  <a:cubicBezTo>
                    <a:pt x="40417" y="11497"/>
                    <a:pt x="37547" y="12590"/>
                    <a:pt x="35360" y="14777"/>
                  </a:cubicBezTo>
                  <a:lnTo>
                    <a:pt x="28347" y="21790"/>
                  </a:lnTo>
                  <a:lnTo>
                    <a:pt x="28347" y="15332"/>
                  </a:lnTo>
                  <a:cubicBezTo>
                    <a:pt x="28347" y="6883"/>
                    <a:pt x="21464" y="0"/>
                    <a:pt x="1301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1"/>
            <p:cNvSpPr/>
            <p:nvPr/>
          </p:nvSpPr>
          <p:spPr>
            <a:xfrm>
              <a:off x="3111100" y="774700"/>
              <a:ext cx="1531525" cy="1531525"/>
            </a:xfrm>
            <a:custGeom>
              <a:avLst/>
              <a:gdLst/>
              <a:ahLst/>
              <a:cxnLst/>
              <a:rect l="l" t="t" r="r" b="b"/>
              <a:pathLst>
                <a:path w="61261" h="61261" extrusionOk="0">
                  <a:moveTo>
                    <a:pt x="30631" y="6101"/>
                  </a:moveTo>
                  <a:cubicBezTo>
                    <a:pt x="44135" y="6101"/>
                    <a:pt x="55128" y="17126"/>
                    <a:pt x="55128" y="30631"/>
                  </a:cubicBezTo>
                  <a:cubicBezTo>
                    <a:pt x="55128" y="44136"/>
                    <a:pt x="44135" y="55128"/>
                    <a:pt x="30631" y="55128"/>
                  </a:cubicBezTo>
                  <a:cubicBezTo>
                    <a:pt x="17126" y="55128"/>
                    <a:pt x="6101" y="44136"/>
                    <a:pt x="6101" y="30631"/>
                  </a:cubicBezTo>
                  <a:cubicBezTo>
                    <a:pt x="6101" y="17126"/>
                    <a:pt x="17126" y="6101"/>
                    <a:pt x="30631" y="6101"/>
                  </a:cubicBezTo>
                  <a:close/>
                  <a:moveTo>
                    <a:pt x="30631" y="1"/>
                  </a:moveTo>
                  <a:cubicBezTo>
                    <a:pt x="13734" y="1"/>
                    <a:pt x="1" y="13734"/>
                    <a:pt x="1" y="30631"/>
                  </a:cubicBezTo>
                  <a:cubicBezTo>
                    <a:pt x="1" y="47528"/>
                    <a:pt x="13734" y="61261"/>
                    <a:pt x="30631" y="61261"/>
                  </a:cubicBezTo>
                  <a:cubicBezTo>
                    <a:pt x="47528" y="61261"/>
                    <a:pt x="61261" y="47528"/>
                    <a:pt x="61261" y="30631"/>
                  </a:cubicBezTo>
                  <a:cubicBezTo>
                    <a:pt x="61261" y="13734"/>
                    <a:pt x="47528" y="1"/>
                    <a:pt x="3063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1"/>
            <p:cNvSpPr/>
            <p:nvPr/>
          </p:nvSpPr>
          <p:spPr>
            <a:xfrm>
              <a:off x="3800200" y="14638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1"/>
            <p:cNvSpPr/>
            <p:nvPr/>
          </p:nvSpPr>
          <p:spPr>
            <a:xfrm>
              <a:off x="3800200" y="39142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1"/>
            <p:cNvSpPr/>
            <p:nvPr/>
          </p:nvSpPr>
          <p:spPr>
            <a:xfrm>
              <a:off x="2996950" y="679300"/>
              <a:ext cx="216125" cy="216950"/>
            </a:xfrm>
            <a:custGeom>
              <a:avLst/>
              <a:gdLst/>
              <a:ahLst/>
              <a:cxnLst/>
              <a:rect l="l" t="t" r="r" b="b"/>
              <a:pathLst>
                <a:path w="8645" h="8678" extrusionOk="0">
                  <a:moveTo>
                    <a:pt x="4306" y="0"/>
                  </a:moveTo>
                  <a:lnTo>
                    <a:pt x="0" y="4339"/>
                  </a:lnTo>
                  <a:lnTo>
                    <a:pt x="4306" y="8677"/>
                  </a:lnTo>
                  <a:lnTo>
                    <a:pt x="8644" y="4339"/>
                  </a:lnTo>
                  <a:lnTo>
                    <a:pt x="430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1"/>
            <p:cNvSpPr/>
            <p:nvPr/>
          </p:nvSpPr>
          <p:spPr>
            <a:xfrm>
              <a:off x="2708250" y="148255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1"/>
            <p:cNvSpPr/>
            <p:nvPr/>
          </p:nvSpPr>
          <p:spPr>
            <a:xfrm>
              <a:off x="2996950" y="2223025"/>
              <a:ext cx="216125" cy="216950"/>
            </a:xfrm>
            <a:custGeom>
              <a:avLst/>
              <a:gdLst/>
              <a:ahLst/>
              <a:cxnLst/>
              <a:rect l="l" t="t" r="r" b="b"/>
              <a:pathLst>
                <a:path w="8645" h="8678" extrusionOk="0">
                  <a:moveTo>
                    <a:pt x="4306" y="1"/>
                  </a:moveTo>
                  <a:lnTo>
                    <a:pt x="0" y="4339"/>
                  </a:lnTo>
                  <a:lnTo>
                    <a:pt x="4306" y="8678"/>
                  </a:lnTo>
                  <a:lnTo>
                    <a:pt x="8644" y="4339"/>
                  </a:lnTo>
                  <a:lnTo>
                    <a:pt x="430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1"/>
            <p:cNvSpPr/>
            <p:nvPr/>
          </p:nvSpPr>
          <p:spPr>
            <a:xfrm>
              <a:off x="3800200" y="25745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1"/>
            <p:cNvSpPr/>
            <p:nvPr/>
          </p:nvSpPr>
          <p:spPr>
            <a:xfrm>
              <a:off x="4539850" y="2223025"/>
              <a:ext cx="216950" cy="216950"/>
            </a:xfrm>
            <a:custGeom>
              <a:avLst/>
              <a:gdLst/>
              <a:ahLst/>
              <a:cxnLst/>
              <a:rect l="l" t="t" r="r" b="b"/>
              <a:pathLst>
                <a:path w="8678" h="8678" extrusionOk="0">
                  <a:moveTo>
                    <a:pt x="4339" y="1"/>
                  </a:moveTo>
                  <a:lnTo>
                    <a:pt x="1" y="4339"/>
                  </a:lnTo>
                  <a:lnTo>
                    <a:pt x="4339" y="8678"/>
                  </a:lnTo>
                  <a:lnTo>
                    <a:pt x="8678" y="4339"/>
                  </a:lnTo>
                  <a:lnTo>
                    <a:pt x="4339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1"/>
            <p:cNvSpPr/>
            <p:nvPr/>
          </p:nvSpPr>
          <p:spPr>
            <a:xfrm>
              <a:off x="4891325" y="148255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1"/>
            <p:cNvSpPr/>
            <p:nvPr/>
          </p:nvSpPr>
          <p:spPr>
            <a:xfrm>
              <a:off x="4539850" y="679300"/>
              <a:ext cx="216950" cy="216950"/>
            </a:xfrm>
            <a:custGeom>
              <a:avLst/>
              <a:gdLst/>
              <a:ahLst/>
              <a:cxnLst/>
              <a:rect l="l" t="t" r="r" b="b"/>
              <a:pathLst>
                <a:path w="8678" h="8678" extrusionOk="0">
                  <a:moveTo>
                    <a:pt x="4339" y="0"/>
                  </a:moveTo>
                  <a:lnTo>
                    <a:pt x="1" y="4339"/>
                  </a:lnTo>
                  <a:lnTo>
                    <a:pt x="4339" y="8677"/>
                  </a:lnTo>
                  <a:lnTo>
                    <a:pt x="8678" y="4339"/>
                  </a:lnTo>
                  <a:lnTo>
                    <a:pt x="433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1"/>
            <p:cNvSpPr/>
            <p:nvPr/>
          </p:nvSpPr>
          <p:spPr>
            <a:xfrm>
              <a:off x="3497650" y="1161250"/>
              <a:ext cx="216950" cy="216950"/>
            </a:xfrm>
            <a:custGeom>
              <a:avLst/>
              <a:gdLst/>
              <a:ahLst/>
              <a:cxnLst/>
              <a:rect l="l" t="t" r="r" b="b"/>
              <a:pathLst>
                <a:path w="8678" h="8678" extrusionOk="0">
                  <a:moveTo>
                    <a:pt x="4339" y="1"/>
                  </a:moveTo>
                  <a:lnTo>
                    <a:pt x="1" y="4339"/>
                  </a:lnTo>
                  <a:lnTo>
                    <a:pt x="4339" y="8678"/>
                  </a:lnTo>
                  <a:lnTo>
                    <a:pt x="8677" y="4339"/>
                  </a:lnTo>
                  <a:lnTo>
                    <a:pt x="4339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1"/>
            <p:cNvSpPr/>
            <p:nvPr/>
          </p:nvSpPr>
          <p:spPr>
            <a:xfrm>
              <a:off x="4039150" y="1702750"/>
              <a:ext cx="216950" cy="216950"/>
            </a:xfrm>
            <a:custGeom>
              <a:avLst/>
              <a:gdLst/>
              <a:ahLst/>
              <a:cxnLst/>
              <a:rect l="l" t="t" r="r" b="b"/>
              <a:pathLst>
                <a:path w="8678" h="8678" extrusionOk="0">
                  <a:moveTo>
                    <a:pt x="4339" y="0"/>
                  </a:moveTo>
                  <a:lnTo>
                    <a:pt x="0" y="4339"/>
                  </a:lnTo>
                  <a:lnTo>
                    <a:pt x="4339" y="8677"/>
                  </a:lnTo>
                  <a:lnTo>
                    <a:pt x="8677" y="4339"/>
                  </a:lnTo>
                  <a:lnTo>
                    <a:pt x="433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1"/>
            <p:cNvSpPr/>
            <p:nvPr/>
          </p:nvSpPr>
          <p:spPr>
            <a:xfrm>
              <a:off x="3497650" y="1702750"/>
              <a:ext cx="216950" cy="216950"/>
            </a:xfrm>
            <a:custGeom>
              <a:avLst/>
              <a:gdLst/>
              <a:ahLst/>
              <a:cxnLst/>
              <a:rect l="l" t="t" r="r" b="b"/>
              <a:pathLst>
                <a:path w="8678" h="8678" extrusionOk="0">
                  <a:moveTo>
                    <a:pt x="4339" y="0"/>
                  </a:moveTo>
                  <a:lnTo>
                    <a:pt x="1" y="4339"/>
                  </a:lnTo>
                  <a:lnTo>
                    <a:pt x="4339" y="8677"/>
                  </a:lnTo>
                  <a:lnTo>
                    <a:pt x="8677" y="4339"/>
                  </a:lnTo>
                  <a:lnTo>
                    <a:pt x="433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1"/>
            <p:cNvSpPr/>
            <p:nvPr/>
          </p:nvSpPr>
          <p:spPr>
            <a:xfrm>
              <a:off x="4039150" y="1161250"/>
              <a:ext cx="216950" cy="216950"/>
            </a:xfrm>
            <a:custGeom>
              <a:avLst/>
              <a:gdLst/>
              <a:ahLst/>
              <a:cxnLst/>
              <a:rect l="l" t="t" r="r" b="b"/>
              <a:pathLst>
                <a:path w="8678" h="8678" extrusionOk="0">
                  <a:moveTo>
                    <a:pt x="4339" y="1"/>
                  </a:moveTo>
                  <a:lnTo>
                    <a:pt x="0" y="4339"/>
                  </a:lnTo>
                  <a:lnTo>
                    <a:pt x="4339" y="8678"/>
                  </a:lnTo>
                  <a:lnTo>
                    <a:pt x="8677" y="4339"/>
                  </a:lnTo>
                  <a:lnTo>
                    <a:pt x="4339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1"/>
            <p:cNvSpPr/>
            <p:nvPr/>
          </p:nvSpPr>
          <p:spPr>
            <a:xfrm>
              <a:off x="5351275" y="716800"/>
              <a:ext cx="728275" cy="727450"/>
            </a:xfrm>
            <a:custGeom>
              <a:avLst/>
              <a:gdLst/>
              <a:ahLst/>
              <a:cxnLst/>
              <a:rect l="l" t="t" r="r" b="b"/>
              <a:pathLst>
                <a:path w="29131" h="29098" extrusionOk="0">
                  <a:moveTo>
                    <a:pt x="14549" y="6133"/>
                  </a:moveTo>
                  <a:cubicBezTo>
                    <a:pt x="19214" y="6133"/>
                    <a:pt x="22998" y="9917"/>
                    <a:pt x="22998" y="14549"/>
                  </a:cubicBezTo>
                  <a:cubicBezTo>
                    <a:pt x="22998" y="19214"/>
                    <a:pt x="19214" y="22998"/>
                    <a:pt x="14549" y="22998"/>
                  </a:cubicBezTo>
                  <a:cubicBezTo>
                    <a:pt x="9917" y="22998"/>
                    <a:pt x="6133" y="19214"/>
                    <a:pt x="6133" y="14549"/>
                  </a:cubicBezTo>
                  <a:cubicBezTo>
                    <a:pt x="6133" y="9917"/>
                    <a:pt x="9917" y="6133"/>
                    <a:pt x="14549" y="6133"/>
                  </a:cubicBezTo>
                  <a:close/>
                  <a:moveTo>
                    <a:pt x="14549" y="1"/>
                  </a:moveTo>
                  <a:cubicBezTo>
                    <a:pt x="6525" y="1"/>
                    <a:pt x="1" y="6525"/>
                    <a:pt x="1" y="14549"/>
                  </a:cubicBezTo>
                  <a:cubicBezTo>
                    <a:pt x="1" y="22574"/>
                    <a:pt x="6525" y="29098"/>
                    <a:pt x="14549" y="29098"/>
                  </a:cubicBezTo>
                  <a:cubicBezTo>
                    <a:pt x="22573" y="29098"/>
                    <a:pt x="29130" y="22574"/>
                    <a:pt x="29130" y="14549"/>
                  </a:cubicBezTo>
                  <a:cubicBezTo>
                    <a:pt x="29130" y="6525"/>
                    <a:pt x="22573" y="1"/>
                    <a:pt x="1454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1"/>
            <p:cNvSpPr/>
            <p:nvPr/>
          </p:nvSpPr>
          <p:spPr>
            <a:xfrm>
              <a:off x="5638325" y="39142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1"/>
            <p:cNvSpPr/>
            <p:nvPr/>
          </p:nvSpPr>
          <p:spPr>
            <a:xfrm>
              <a:off x="5638325" y="16171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1"/>
            <p:cNvSpPr/>
            <p:nvPr/>
          </p:nvSpPr>
          <p:spPr>
            <a:xfrm>
              <a:off x="6251575" y="100387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5025900" y="100387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1"/>
            <p:cNvSpPr/>
            <p:nvPr/>
          </p:nvSpPr>
          <p:spPr>
            <a:xfrm>
              <a:off x="5638325" y="100387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1"/>
            <p:cNvSpPr/>
            <p:nvPr/>
          </p:nvSpPr>
          <p:spPr>
            <a:xfrm>
              <a:off x="1520900" y="793475"/>
              <a:ext cx="728250" cy="727450"/>
            </a:xfrm>
            <a:custGeom>
              <a:avLst/>
              <a:gdLst/>
              <a:ahLst/>
              <a:cxnLst/>
              <a:rect l="l" t="t" r="r" b="b"/>
              <a:pathLst>
                <a:path w="29130" h="29098" extrusionOk="0">
                  <a:moveTo>
                    <a:pt x="14581" y="6133"/>
                  </a:moveTo>
                  <a:cubicBezTo>
                    <a:pt x="19213" y="6133"/>
                    <a:pt x="22997" y="9917"/>
                    <a:pt x="22997" y="14549"/>
                  </a:cubicBezTo>
                  <a:cubicBezTo>
                    <a:pt x="22997" y="19213"/>
                    <a:pt x="19213" y="22997"/>
                    <a:pt x="14581" y="22997"/>
                  </a:cubicBezTo>
                  <a:cubicBezTo>
                    <a:pt x="9916" y="22997"/>
                    <a:pt x="6133" y="19213"/>
                    <a:pt x="6133" y="14549"/>
                  </a:cubicBezTo>
                  <a:cubicBezTo>
                    <a:pt x="6133" y="9917"/>
                    <a:pt x="9916" y="6133"/>
                    <a:pt x="14581" y="6133"/>
                  </a:cubicBezTo>
                  <a:close/>
                  <a:moveTo>
                    <a:pt x="14581" y="0"/>
                  </a:moveTo>
                  <a:cubicBezTo>
                    <a:pt x="6557" y="0"/>
                    <a:pt x="0" y="6524"/>
                    <a:pt x="0" y="14549"/>
                  </a:cubicBezTo>
                  <a:cubicBezTo>
                    <a:pt x="0" y="22573"/>
                    <a:pt x="6557" y="29097"/>
                    <a:pt x="14581" y="29097"/>
                  </a:cubicBezTo>
                  <a:cubicBezTo>
                    <a:pt x="22606" y="29097"/>
                    <a:pt x="29130" y="22573"/>
                    <a:pt x="29130" y="14549"/>
                  </a:cubicBezTo>
                  <a:cubicBezTo>
                    <a:pt x="29130" y="6524"/>
                    <a:pt x="22606" y="0"/>
                    <a:pt x="1458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1808750" y="4680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1808750" y="169377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2421200" y="108052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1195500" y="10805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1808750" y="10805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2114575" y="238125"/>
              <a:ext cx="1379025" cy="478700"/>
            </a:xfrm>
            <a:custGeom>
              <a:avLst/>
              <a:gdLst/>
              <a:ahLst/>
              <a:cxnLst/>
              <a:rect l="l" t="t" r="r" b="b"/>
              <a:pathLst>
                <a:path w="55161" h="19148" extrusionOk="0">
                  <a:moveTo>
                    <a:pt x="9199" y="0"/>
                  </a:moveTo>
                  <a:lnTo>
                    <a:pt x="9199" y="9199"/>
                  </a:lnTo>
                  <a:lnTo>
                    <a:pt x="0" y="9199"/>
                  </a:lnTo>
                  <a:lnTo>
                    <a:pt x="0" y="15331"/>
                  </a:lnTo>
                  <a:lnTo>
                    <a:pt x="15332" y="15331"/>
                  </a:lnTo>
                  <a:lnTo>
                    <a:pt x="15332" y="6133"/>
                  </a:lnTo>
                  <a:lnTo>
                    <a:pt x="49028" y="6133"/>
                  </a:lnTo>
                  <a:lnTo>
                    <a:pt x="49028" y="19148"/>
                  </a:lnTo>
                  <a:lnTo>
                    <a:pt x="55161" y="19148"/>
                  </a:lnTo>
                  <a:lnTo>
                    <a:pt x="55161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2402450" y="831800"/>
              <a:ext cx="632025" cy="402050"/>
            </a:xfrm>
            <a:custGeom>
              <a:avLst/>
              <a:gdLst/>
              <a:ahLst/>
              <a:cxnLst/>
              <a:rect l="l" t="t" r="r" b="b"/>
              <a:pathLst>
                <a:path w="25281" h="16082" extrusionOk="0">
                  <a:moveTo>
                    <a:pt x="0" y="0"/>
                  </a:moveTo>
                  <a:lnTo>
                    <a:pt x="0" y="6133"/>
                  </a:lnTo>
                  <a:lnTo>
                    <a:pt x="13766" y="6133"/>
                  </a:lnTo>
                  <a:lnTo>
                    <a:pt x="13766" y="16082"/>
                  </a:lnTo>
                  <a:lnTo>
                    <a:pt x="25281" y="16082"/>
                  </a:lnTo>
                  <a:lnTo>
                    <a:pt x="25281" y="9949"/>
                  </a:lnTo>
                  <a:lnTo>
                    <a:pt x="19898" y="9949"/>
                  </a:lnTo>
                  <a:lnTo>
                    <a:pt x="19898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2114575" y="1540450"/>
              <a:ext cx="785350" cy="632050"/>
            </a:xfrm>
            <a:custGeom>
              <a:avLst/>
              <a:gdLst/>
              <a:ahLst/>
              <a:cxnLst/>
              <a:rect l="l" t="t" r="r" b="b"/>
              <a:pathLst>
                <a:path w="31414" h="25282" extrusionOk="0">
                  <a:moveTo>
                    <a:pt x="0" y="1"/>
                  </a:moveTo>
                  <a:lnTo>
                    <a:pt x="0" y="21432"/>
                  </a:lnTo>
                  <a:lnTo>
                    <a:pt x="25281" y="21432"/>
                  </a:lnTo>
                  <a:lnTo>
                    <a:pt x="25281" y="25281"/>
                  </a:lnTo>
                  <a:lnTo>
                    <a:pt x="31413" y="25281"/>
                  </a:lnTo>
                  <a:lnTo>
                    <a:pt x="31413" y="15332"/>
                  </a:lnTo>
                  <a:lnTo>
                    <a:pt x="6133" y="15332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1272150" y="1387150"/>
              <a:ext cx="306675" cy="383300"/>
            </a:xfrm>
            <a:custGeom>
              <a:avLst/>
              <a:gdLst/>
              <a:ahLst/>
              <a:cxnLst/>
              <a:rect l="l" t="t" r="r" b="b"/>
              <a:pathLst>
                <a:path w="12267" h="15332" extrusionOk="0">
                  <a:moveTo>
                    <a:pt x="1" y="0"/>
                  </a:moveTo>
                  <a:lnTo>
                    <a:pt x="1" y="15332"/>
                  </a:lnTo>
                  <a:lnTo>
                    <a:pt x="12266" y="15332"/>
                  </a:lnTo>
                  <a:lnTo>
                    <a:pt x="12266" y="9199"/>
                  </a:lnTo>
                  <a:lnTo>
                    <a:pt x="6134" y="9199"/>
                  </a:lnTo>
                  <a:lnTo>
                    <a:pt x="613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4106825" y="391425"/>
              <a:ext cx="1206150" cy="383300"/>
            </a:xfrm>
            <a:custGeom>
              <a:avLst/>
              <a:gdLst/>
              <a:ahLst/>
              <a:cxnLst/>
              <a:rect l="l" t="t" r="r" b="b"/>
              <a:pathLst>
                <a:path w="48246" h="15332" extrusionOk="0">
                  <a:moveTo>
                    <a:pt x="1" y="1"/>
                  </a:moveTo>
                  <a:lnTo>
                    <a:pt x="1" y="11483"/>
                  </a:lnTo>
                  <a:lnTo>
                    <a:pt x="6133" y="11483"/>
                  </a:lnTo>
                  <a:lnTo>
                    <a:pt x="6133" y="6133"/>
                  </a:lnTo>
                  <a:lnTo>
                    <a:pt x="39829" y="6133"/>
                  </a:lnTo>
                  <a:lnTo>
                    <a:pt x="39829" y="15332"/>
                  </a:lnTo>
                  <a:lnTo>
                    <a:pt x="48245" y="15332"/>
                  </a:lnTo>
                  <a:lnTo>
                    <a:pt x="48245" y="9199"/>
                  </a:lnTo>
                  <a:lnTo>
                    <a:pt x="45962" y="9199"/>
                  </a:lnTo>
                  <a:lnTo>
                    <a:pt x="45962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4662175" y="1080525"/>
              <a:ext cx="210425" cy="306650"/>
            </a:xfrm>
            <a:custGeom>
              <a:avLst/>
              <a:gdLst/>
              <a:ahLst/>
              <a:cxnLst/>
              <a:rect l="l" t="t" r="r" b="b"/>
              <a:pathLst>
                <a:path w="8417" h="12266" extrusionOk="0">
                  <a:moveTo>
                    <a:pt x="1" y="0"/>
                  </a:moveTo>
                  <a:lnTo>
                    <a:pt x="1" y="6133"/>
                  </a:lnTo>
                  <a:lnTo>
                    <a:pt x="2284" y="6133"/>
                  </a:lnTo>
                  <a:lnTo>
                    <a:pt x="2284" y="12265"/>
                  </a:lnTo>
                  <a:lnTo>
                    <a:pt x="8417" y="12265"/>
                  </a:lnTo>
                  <a:lnTo>
                    <a:pt x="8417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3340250" y="2382875"/>
              <a:ext cx="230000" cy="306650"/>
            </a:xfrm>
            <a:custGeom>
              <a:avLst/>
              <a:gdLst/>
              <a:ahLst/>
              <a:cxnLst/>
              <a:rect l="l" t="t" r="r" b="b"/>
              <a:pathLst>
                <a:path w="9200" h="12266" extrusionOk="0">
                  <a:moveTo>
                    <a:pt x="3067" y="0"/>
                  </a:moveTo>
                  <a:lnTo>
                    <a:pt x="3067" y="6133"/>
                  </a:lnTo>
                  <a:lnTo>
                    <a:pt x="1" y="6133"/>
                  </a:lnTo>
                  <a:lnTo>
                    <a:pt x="1" y="12265"/>
                  </a:lnTo>
                  <a:lnTo>
                    <a:pt x="9200" y="12265"/>
                  </a:lnTo>
                  <a:lnTo>
                    <a:pt x="92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4719275" y="1847075"/>
              <a:ext cx="613275" cy="382500"/>
            </a:xfrm>
            <a:custGeom>
              <a:avLst/>
              <a:gdLst/>
              <a:ahLst/>
              <a:cxnLst/>
              <a:rect l="l" t="t" r="r" b="b"/>
              <a:pathLst>
                <a:path w="24531" h="15300" extrusionOk="0">
                  <a:moveTo>
                    <a:pt x="0" y="1"/>
                  </a:moveTo>
                  <a:lnTo>
                    <a:pt x="0" y="6101"/>
                  </a:lnTo>
                  <a:lnTo>
                    <a:pt x="12265" y="6101"/>
                  </a:lnTo>
                  <a:lnTo>
                    <a:pt x="12265" y="15300"/>
                  </a:lnTo>
                  <a:lnTo>
                    <a:pt x="24530" y="15300"/>
                  </a:lnTo>
                  <a:lnTo>
                    <a:pt x="24530" y="9167"/>
                  </a:lnTo>
                  <a:lnTo>
                    <a:pt x="18398" y="9167"/>
                  </a:lnTo>
                  <a:lnTo>
                    <a:pt x="18398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6021625" y="1463800"/>
              <a:ext cx="306650" cy="383300"/>
            </a:xfrm>
            <a:custGeom>
              <a:avLst/>
              <a:gdLst/>
              <a:ahLst/>
              <a:cxnLst/>
              <a:rect l="l" t="t" r="r" b="b"/>
              <a:pathLst>
                <a:path w="12266" h="15332" extrusionOk="0">
                  <a:moveTo>
                    <a:pt x="0" y="1"/>
                  </a:moveTo>
                  <a:lnTo>
                    <a:pt x="0" y="15332"/>
                  </a:lnTo>
                  <a:lnTo>
                    <a:pt x="12265" y="15332"/>
                  </a:lnTo>
                  <a:lnTo>
                    <a:pt x="12265" y="9199"/>
                  </a:lnTo>
                  <a:lnTo>
                    <a:pt x="6133" y="9199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6098275" y="314775"/>
              <a:ext cx="306650" cy="306650"/>
            </a:xfrm>
            <a:custGeom>
              <a:avLst/>
              <a:gdLst/>
              <a:ahLst/>
              <a:cxnLst/>
              <a:rect l="l" t="t" r="r" b="b"/>
              <a:pathLst>
                <a:path w="12266" h="12266" extrusionOk="0">
                  <a:moveTo>
                    <a:pt x="6133" y="0"/>
                  </a:moveTo>
                  <a:lnTo>
                    <a:pt x="6133" y="6133"/>
                  </a:lnTo>
                  <a:lnTo>
                    <a:pt x="0" y="6133"/>
                  </a:lnTo>
                  <a:lnTo>
                    <a:pt x="0" y="12265"/>
                  </a:lnTo>
                  <a:lnTo>
                    <a:pt x="12265" y="12265"/>
                  </a:lnTo>
                  <a:lnTo>
                    <a:pt x="1226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2976550" y="4087250"/>
              <a:ext cx="153350" cy="325425"/>
            </a:xfrm>
            <a:custGeom>
              <a:avLst/>
              <a:gdLst/>
              <a:ahLst/>
              <a:cxnLst/>
              <a:rect l="l" t="t" r="r" b="b"/>
              <a:pathLst>
                <a:path w="6134" h="13017" extrusionOk="0">
                  <a:moveTo>
                    <a:pt x="1" y="1"/>
                  </a:moveTo>
                  <a:lnTo>
                    <a:pt x="1" y="13016"/>
                  </a:lnTo>
                  <a:lnTo>
                    <a:pt x="6133" y="1301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8" name="Google Shape;258;p31"/>
          <p:cNvCxnSpPr/>
          <p:nvPr/>
        </p:nvCxnSpPr>
        <p:spPr>
          <a:xfrm>
            <a:off x="1670888" y="3494775"/>
            <a:ext cx="0" cy="7263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59" name="Google Shape;259;p31"/>
          <p:cNvCxnSpPr/>
          <p:nvPr/>
        </p:nvCxnSpPr>
        <p:spPr>
          <a:xfrm>
            <a:off x="5746438" y="3494775"/>
            <a:ext cx="0" cy="7263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260" name="Google Shape;260;p31"/>
          <p:cNvGrpSpPr/>
          <p:nvPr/>
        </p:nvGrpSpPr>
        <p:grpSpPr>
          <a:xfrm>
            <a:off x="1131939" y="3667946"/>
            <a:ext cx="379958" cy="379958"/>
            <a:chOff x="1190625" y="238125"/>
            <a:chExt cx="5219200" cy="5219200"/>
          </a:xfrm>
        </p:grpSpPr>
        <p:sp>
          <p:nvSpPr>
            <p:cNvPr id="261" name="Google Shape;261;p31"/>
            <p:cNvSpPr/>
            <p:nvPr/>
          </p:nvSpPr>
          <p:spPr>
            <a:xfrm>
              <a:off x="2188775" y="12362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5258300" y="12362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2188775" y="43058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5258300" y="43058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2188775" y="1236275"/>
              <a:ext cx="3222875" cy="3222875"/>
            </a:xfrm>
            <a:custGeom>
              <a:avLst/>
              <a:gdLst/>
              <a:ahLst/>
              <a:cxnLst/>
              <a:rect l="l" t="t" r="r" b="b"/>
              <a:pathLst>
                <a:path w="128915" h="128915" extrusionOk="0">
                  <a:moveTo>
                    <a:pt x="110517" y="6133"/>
                  </a:moveTo>
                  <a:lnTo>
                    <a:pt x="110517" y="18398"/>
                  </a:lnTo>
                  <a:lnTo>
                    <a:pt x="122782" y="18398"/>
                  </a:lnTo>
                  <a:lnTo>
                    <a:pt x="122782" y="110517"/>
                  </a:lnTo>
                  <a:lnTo>
                    <a:pt x="110517" y="110517"/>
                  </a:lnTo>
                  <a:lnTo>
                    <a:pt x="110517" y="122782"/>
                  </a:lnTo>
                  <a:lnTo>
                    <a:pt x="18398" y="122782"/>
                  </a:lnTo>
                  <a:lnTo>
                    <a:pt x="18398" y="110517"/>
                  </a:lnTo>
                  <a:lnTo>
                    <a:pt x="6133" y="110517"/>
                  </a:lnTo>
                  <a:lnTo>
                    <a:pt x="6133" y="18398"/>
                  </a:lnTo>
                  <a:lnTo>
                    <a:pt x="18398" y="18398"/>
                  </a:lnTo>
                  <a:lnTo>
                    <a:pt x="18398" y="6133"/>
                  </a:lnTo>
                  <a:close/>
                  <a:moveTo>
                    <a:pt x="12266" y="1"/>
                  </a:moveTo>
                  <a:lnTo>
                    <a:pt x="12266" y="12266"/>
                  </a:lnTo>
                  <a:lnTo>
                    <a:pt x="1" y="12266"/>
                  </a:lnTo>
                  <a:lnTo>
                    <a:pt x="1" y="116649"/>
                  </a:lnTo>
                  <a:lnTo>
                    <a:pt x="12266" y="116649"/>
                  </a:lnTo>
                  <a:lnTo>
                    <a:pt x="12266" y="128914"/>
                  </a:lnTo>
                  <a:lnTo>
                    <a:pt x="116649" y="128914"/>
                  </a:lnTo>
                  <a:lnTo>
                    <a:pt x="116649" y="116649"/>
                  </a:lnTo>
                  <a:lnTo>
                    <a:pt x="128914" y="116649"/>
                  </a:lnTo>
                  <a:lnTo>
                    <a:pt x="128914" y="12266"/>
                  </a:lnTo>
                  <a:lnTo>
                    <a:pt x="116649" y="12266"/>
                  </a:lnTo>
                  <a:lnTo>
                    <a:pt x="116649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2495400" y="184952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2802025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3109475" y="184952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3416100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3723550" y="1849525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4030175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4337625" y="1849525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4644250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65" y="6166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2802025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109475" y="15429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3416100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3723550" y="1542900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4030175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4337625" y="1542900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4644250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4951675" y="184952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2495400" y="21569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2802025" y="21569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4644250" y="2771050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644250" y="246360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65" y="6166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4644250" y="307767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0"/>
                  </a:moveTo>
                  <a:lnTo>
                    <a:pt x="0" y="6166"/>
                  </a:lnTo>
                  <a:lnTo>
                    <a:pt x="6165" y="6166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4644250" y="3385125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4951675" y="2771050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4951675" y="246360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4951675" y="307767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951675" y="33851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644250" y="21569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4951675" y="21569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2495400" y="369175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2802025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66" y="6165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3109475" y="369175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3416100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66" y="6165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3723550" y="3691750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4030175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66" y="6165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2495400" y="33851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2802025" y="3385125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4337625" y="3691750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4644250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65" y="6165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2802025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3109475" y="39991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2802025" y="2771050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2802025" y="246360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2802025" y="307767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0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2495400" y="2771050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2495400" y="246360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2495400" y="307767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3416100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3723550" y="3999175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4030175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4337625" y="3999175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4644250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4951675" y="369175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1728025" y="775525"/>
              <a:ext cx="4144375" cy="4144375"/>
            </a:xfrm>
            <a:custGeom>
              <a:avLst/>
              <a:gdLst/>
              <a:ahLst/>
              <a:cxnLst/>
              <a:rect l="l" t="t" r="r" b="b"/>
              <a:pathLst>
                <a:path w="165775" h="165775" extrusionOk="0">
                  <a:moveTo>
                    <a:pt x="154097" y="12298"/>
                  </a:moveTo>
                  <a:lnTo>
                    <a:pt x="154097" y="154292"/>
                  </a:lnTo>
                  <a:lnTo>
                    <a:pt x="12102" y="154292"/>
                  </a:lnTo>
                  <a:lnTo>
                    <a:pt x="12102" y="12298"/>
                  </a:lnTo>
                  <a:close/>
                  <a:moveTo>
                    <a:pt x="14810" y="0"/>
                  </a:moveTo>
                  <a:lnTo>
                    <a:pt x="14810" y="6166"/>
                  </a:lnTo>
                  <a:lnTo>
                    <a:pt x="5970" y="6166"/>
                  </a:lnTo>
                  <a:lnTo>
                    <a:pt x="5970" y="19181"/>
                  </a:lnTo>
                  <a:lnTo>
                    <a:pt x="0" y="19181"/>
                  </a:lnTo>
                  <a:lnTo>
                    <a:pt x="0" y="25314"/>
                  </a:lnTo>
                  <a:lnTo>
                    <a:pt x="5970" y="25314"/>
                  </a:lnTo>
                  <a:lnTo>
                    <a:pt x="5970" y="37579"/>
                  </a:lnTo>
                  <a:lnTo>
                    <a:pt x="0" y="37579"/>
                  </a:lnTo>
                  <a:lnTo>
                    <a:pt x="0" y="43711"/>
                  </a:lnTo>
                  <a:lnTo>
                    <a:pt x="5970" y="43711"/>
                  </a:lnTo>
                  <a:lnTo>
                    <a:pt x="5970" y="55944"/>
                  </a:lnTo>
                  <a:lnTo>
                    <a:pt x="0" y="55944"/>
                  </a:lnTo>
                  <a:lnTo>
                    <a:pt x="0" y="62109"/>
                  </a:lnTo>
                  <a:lnTo>
                    <a:pt x="5970" y="62109"/>
                  </a:lnTo>
                  <a:lnTo>
                    <a:pt x="5970" y="74341"/>
                  </a:lnTo>
                  <a:lnTo>
                    <a:pt x="0" y="74341"/>
                  </a:lnTo>
                  <a:lnTo>
                    <a:pt x="0" y="80474"/>
                  </a:lnTo>
                  <a:lnTo>
                    <a:pt x="5970" y="80474"/>
                  </a:lnTo>
                  <a:lnTo>
                    <a:pt x="5970" y="92739"/>
                  </a:lnTo>
                  <a:lnTo>
                    <a:pt x="0" y="92739"/>
                  </a:lnTo>
                  <a:lnTo>
                    <a:pt x="0" y="98871"/>
                  </a:lnTo>
                  <a:lnTo>
                    <a:pt x="5970" y="98871"/>
                  </a:lnTo>
                  <a:lnTo>
                    <a:pt x="5970" y="111136"/>
                  </a:lnTo>
                  <a:lnTo>
                    <a:pt x="0" y="111136"/>
                  </a:lnTo>
                  <a:lnTo>
                    <a:pt x="0" y="117269"/>
                  </a:lnTo>
                  <a:lnTo>
                    <a:pt x="5970" y="117269"/>
                  </a:lnTo>
                  <a:lnTo>
                    <a:pt x="5970" y="129501"/>
                  </a:lnTo>
                  <a:lnTo>
                    <a:pt x="0" y="129501"/>
                  </a:lnTo>
                  <a:lnTo>
                    <a:pt x="0" y="135634"/>
                  </a:lnTo>
                  <a:lnTo>
                    <a:pt x="5970" y="135634"/>
                  </a:lnTo>
                  <a:lnTo>
                    <a:pt x="5970" y="147899"/>
                  </a:lnTo>
                  <a:lnTo>
                    <a:pt x="0" y="147899"/>
                  </a:lnTo>
                  <a:lnTo>
                    <a:pt x="0" y="154031"/>
                  </a:lnTo>
                  <a:lnTo>
                    <a:pt x="5970" y="154031"/>
                  </a:lnTo>
                  <a:lnTo>
                    <a:pt x="5970" y="160425"/>
                  </a:lnTo>
                  <a:lnTo>
                    <a:pt x="15332" y="160425"/>
                  </a:lnTo>
                  <a:lnTo>
                    <a:pt x="15332" y="165775"/>
                  </a:lnTo>
                  <a:lnTo>
                    <a:pt x="21497" y="165775"/>
                  </a:lnTo>
                  <a:lnTo>
                    <a:pt x="21497" y="160425"/>
                  </a:lnTo>
                  <a:lnTo>
                    <a:pt x="33729" y="160425"/>
                  </a:lnTo>
                  <a:lnTo>
                    <a:pt x="33729" y="165775"/>
                  </a:lnTo>
                  <a:lnTo>
                    <a:pt x="39862" y="165775"/>
                  </a:lnTo>
                  <a:lnTo>
                    <a:pt x="39862" y="160425"/>
                  </a:lnTo>
                  <a:lnTo>
                    <a:pt x="52127" y="160425"/>
                  </a:lnTo>
                  <a:lnTo>
                    <a:pt x="52127" y="165775"/>
                  </a:lnTo>
                  <a:lnTo>
                    <a:pt x="58260" y="165775"/>
                  </a:lnTo>
                  <a:lnTo>
                    <a:pt x="58260" y="160425"/>
                  </a:lnTo>
                  <a:lnTo>
                    <a:pt x="70492" y="160425"/>
                  </a:lnTo>
                  <a:lnTo>
                    <a:pt x="70492" y="165775"/>
                  </a:lnTo>
                  <a:lnTo>
                    <a:pt x="76657" y="165775"/>
                  </a:lnTo>
                  <a:lnTo>
                    <a:pt x="76657" y="160425"/>
                  </a:lnTo>
                  <a:lnTo>
                    <a:pt x="88890" y="160425"/>
                  </a:lnTo>
                  <a:lnTo>
                    <a:pt x="88890" y="165775"/>
                  </a:lnTo>
                  <a:lnTo>
                    <a:pt x="95022" y="165775"/>
                  </a:lnTo>
                  <a:lnTo>
                    <a:pt x="95022" y="160425"/>
                  </a:lnTo>
                  <a:lnTo>
                    <a:pt x="107287" y="160425"/>
                  </a:lnTo>
                  <a:lnTo>
                    <a:pt x="107287" y="165775"/>
                  </a:lnTo>
                  <a:lnTo>
                    <a:pt x="113420" y="165775"/>
                  </a:lnTo>
                  <a:lnTo>
                    <a:pt x="113420" y="160425"/>
                  </a:lnTo>
                  <a:lnTo>
                    <a:pt x="125685" y="160425"/>
                  </a:lnTo>
                  <a:lnTo>
                    <a:pt x="125685" y="165775"/>
                  </a:lnTo>
                  <a:lnTo>
                    <a:pt x="131817" y="165775"/>
                  </a:lnTo>
                  <a:lnTo>
                    <a:pt x="131817" y="160425"/>
                  </a:lnTo>
                  <a:lnTo>
                    <a:pt x="144050" y="160425"/>
                  </a:lnTo>
                  <a:lnTo>
                    <a:pt x="144050" y="165775"/>
                  </a:lnTo>
                  <a:lnTo>
                    <a:pt x="150182" y="165775"/>
                  </a:lnTo>
                  <a:lnTo>
                    <a:pt x="150182" y="160425"/>
                  </a:lnTo>
                  <a:lnTo>
                    <a:pt x="160229" y="160425"/>
                  </a:lnTo>
                  <a:lnTo>
                    <a:pt x="160229" y="150215"/>
                  </a:lnTo>
                  <a:lnTo>
                    <a:pt x="165775" y="150215"/>
                  </a:lnTo>
                  <a:lnTo>
                    <a:pt x="165775" y="144050"/>
                  </a:lnTo>
                  <a:lnTo>
                    <a:pt x="160229" y="144050"/>
                  </a:lnTo>
                  <a:lnTo>
                    <a:pt x="160229" y="131817"/>
                  </a:lnTo>
                  <a:lnTo>
                    <a:pt x="165775" y="131817"/>
                  </a:lnTo>
                  <a:lnTo>
                    <a:pt x="165775" y="125685"/>
                  </a:lnTo>
                  <a:lnTo>
                    <a:pt x="160229" y="125685"/>
                  </a:lnTo>
                  <a:lnTo>
                    <a:pt x="160229" y="113420"/>
                  </a:lnTo>
                  <a:lnTo>
                    <a:pt x="165775" y="113420"/>
                  </a:lnTo>
                  <a:lnTo>
                    <a:pt x="165775" y="107287"/>
                  </a:lnTo>
                  <a:lnTo>
                    <a:pt x="160229" y="107287"/>
                  </a:lnTo>
                  <a:lnTo>
                    <a:pt x="160229" y="95022"/>
                  </a:lnTo>
                  <a:lnTo>
                    <a:pt x="165775" y="95022"/>
                  </a:lnTo>
                  <a:lnTo>
                    <a:pt x="165775" y="88890"/>
                  </a:lnTo>
                  <a:lnTo>
                    <a:pt x="160229" y="88890"/>
                  </a:lnTo>
                  <a:lnTo>
                    <a:pt x="160229" y="76657"/>
                  </a:lnTo>
                  <a:lnTo>
                    <a:pt x="165775" y="76657"/>
                  </a:lnTo>
                  <a:lnTo>
                    <a:pt x="165775" y="70525"/>
                  </a:lnTo>
                  <a:lnTo>
                    <a:pt x="160229" y="70525"/>
                  </a:lnTo>
                  <a:lnTo>
                    <a:pt x="160229" y="58260"/>
                  </a:lnTo>
                  <a:lnTo>
                    <a:pt x="165775" y="58260"/>
                  </a:lnTo>
                  <a:lnTo>
                    <a:pt x="165775" y="52127"/>
                  </a:lnTo>
                  <a:lnTo>
                    <a:pt x="160229" y="52127"/>
                  </a:lnTo>
                  <a:lnTo>
                    <a:pt x="160229" y="39862"/>
                  </a:lnTo>
                  <a:lnTo>
                    <a:pt x="165775" y="39862"/>
                  </a:lnTo>
                  <a:lnTo>
                    <a:pt x="165775" y="33729"/>
                  </a:lnTo>
                  <a:lnTo>
                    <a:pt x="160229" y="33729"/>
                  </a:lnTo>
                  <a:lnTo>
                    <a:pt x="160229" y="21497"/>
                  </a:lnTo>
                  <a:lnTo>
                    <a:pt x="165775" y="21497"/>
                  </a:lnTo>
                  <a:lnTo>
                    <a:pt x="165775" y="15332"/>
                  </a:lnTo>
                  <a:lnTo>
                    <a:pt x="160229" y="15332"/>
                  </a:lnTo>
                  <a:lnTo>
                    <a:pt x="160229" y="6166"/>
                  </a:lnTo>
                  <a:lnTo>
                    <a:pt x="149660" y="6166"/>
                  </a:lnTo>
                  <a:lnTo>
                    <a:pt x="149660" y="0"/>
                  </a:lnTo>
                  <a:lnTo>
                    <a:pt x="143528" y="0"/>
                  </a:lnTo>
                  <a:lnTo>
                    <a:pt x="143528" y="6166"/>
                  </a:lnTo>
                  <a:lnTo>
                    <a:pt x="131263" y="6166"/>
                  </a:lnTo>
                  <a:lnTo>
                    <a:pt x="131263" y="0"/>
                  </a:lnTo>
                  <a:lnTo>
                    <a:pt x="125130" y="0"/>
                  </a:lnTo>
                  <a:lnTo>
                    <a:pt x="125130" y="6166"/>
                  </a:lnTo>
                  <a:lnTo>
                    <a:pt x="112898" y="6166"/>
                  </a:lnTo>
                  <a:lnTo>
                    <a:pt x="112898" y="0"/>
                  </a:lnTo>
                  <a:lnTo>
                    <a:pt x="106733" y="0"/>
                  </a:lnTo>
                  <a:lnTo>
                    <a:pt x="106733" y="6166"/>
                  </a:lnTo>
                  <a:lnTo>
                    <a:pt x="94500" y="6166"/>
                  </a:lnTo>
                  <a:lnTo>
                    <a:pt x="94500" y="0"/>
                  </a:lnTo>
                  <a:lnTo>
                    <a:pt x="88368" y="0"/>
                  </a:lnTo>
                  <a:lnTo>
                    <a:pt x="88368" y="6166"/>
                  </a:lnTo>
                  <a:lnTo>
                    <a:pt x="76103" y="6166"/>
                  </a:lnTo>
                  <a:lnTo>
                    <a:pt x="76103" y="0"/>
                  </a:lnTo>
                  <a:lnTo>
                    <a:pt x="69970" y="0"/>
                  </a:lnTo>
                  <a:lnTo>
                    <a:pt x="69970" y="6166"/>
                  </a:lnTo>
                  <a:lnTo>
                    <a:pt x="57738" y="6166"/>
                  </a:lnTo>
                  <a:lnTo>
                    <a:pt x="57738" y="0"/>
                  </a:lnTo>
                  <a:lnTo>
                    <a:pt x="51572" y="0"/>
                  </a:lnTo>
                  <a:lnTo>
                    <a:pt x="51572" y="6166"/>
                  </a:lnTo>
                  <a:lnTo>
                    <a:pt x="39340" y="6166"/>
                  </a:lnTo>
                  <a:lnTo>
                    <a:pt x="39340" y="0"/>
                  </a:lnTo>
                  <a:lnTo>
                    <a:pt x="33208" y="0"/>
                  </a:lnTo>
                  <a:lnTo>
                    <a:pt x="33208" y="6166"/>
                  </a:lnTo>
                  <a:lnTo>
                    <a:pt x="20942" y="6166"/>
                  </a:lnTo>
                  <a:lnTo>
                    <a:pt x="20942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3416100" y="2463600"/>
              <a:ext cx="460775" cy="768225"/>
            </a:xfrm>
            <a:custGeom>
              <a:avLst/>
              <a:gdLst/>
              <a:ahLst/>
              <a:cxnLst/>
              <a:rect l="l" t="t" r="r" b="b"/>
              <a:pathLst>
                <a:path w="18431" h="30729" extrusionOk="0">
                  <a:moveTo>
                    <a:pt x="12298" y="6166"/>
                  </a:moveTo>
                  <a:lnTo>
                    <a:pt x="12298" y="15789"/>
                  </a:lnTo>
                  <a:lnTo>
                    <a:pt x="6166" y="15789"/>
                  </a:lnTo>
                  <a:lnTo>
                    <a:pt x="6166" y="6166"/>
                  </a:lnTo>
                  <a:close/>
                  <a:moveTo>
                    <a:pt x="1" y="1"/>
                  </a:moveTo>
                  <a:lnTo>
                    <a:pt x="1" y="30729"/>
                  </a:lnTo>
                  <a:lnTo>
                    <a:pt x="6166" y="30729"/>
                  </a:lnTo>
                  <a:lnTo>
                    <a:pt x="6166" y="21921"/>
                  </a:lnTo>
                  <a:lnTo>
                    <a:pt x="12298" y="21921"/>
                  </a:lnTo>
                  <a:lnTo>
                    <a:pt x="12298" y="30729"/>
                  </a:lnTo>
                  <a:lnTo>
                    <a:pt x="18431" y="30729"/>
                  </a:lnTo>
                  <a:lnTo>
                    <a:pt x="18431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4030175" y="2463600"/>
              <a:ext cx="159050" cy="777200"/>
            </a:xfrm>
            <a:custGeom>
              <a:avLst/>
              <a:gdLst/>
              <a:ahLst/>
              <a:cxnLst/>
              <a:rect l="l" t="t" r="r" b="b"/>
              <a:pathLst>
                <a:path w="6362" h="31088" extrusionOk="0">
                  <a:moveTo>
                    <a:pt x="6166" y="1"/>
                  </a:moveTo>
                  <a:lnTo>
                    <a:pt x="0" y="33"/>
                  </a:lnTo>
                  <a:lnTo>
                    <a:pt x="229" y="31087"/>
                  </a:lnTo>
                  <a:lnTo>
                    <a:pt x="6361" y="31055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209825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255820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3017325" y="238125"/>
              <a:ext cx="154150" cy="384100"/>
            </a:xfrm>
            <a:custGeom>
              <a:avLst/>
              <a:gdLst/>
              <a:ahLst/>
              <a:cxnLst/>
              <a:rect l="l" t="t" r="r" b="b"/>
              <a:pathLst>
                <a:path w="6166" h="15364" extrusionOk="0">
                  <a:moveTo>
                    <a:pt x="0" y="0"/>
                  </a:moveTo>
                  <a:lnTo>
                    <a:pt x="0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3477275" y="238125"/>
              <a:ext cx="153325" cy="384100"/>
            </a:xfrm>
            <a:custGeom>
              <a:avLst/>
              <a:gdLst/>
              <a:ahLst/>
              <a:cxnLst/>
              <a:rect l="l" t="t" r="r" b="b"/>
              <a:pathLst>
                <a:path w="6133" h="15364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393720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4396325" y="238125"/>
              <a:ext cx="154150" cy="384100"/>
            </a:xfrm>
            <a:custGeom>
              <a:avLst/>
              <a:gdLst/>
              <a:ahLst/>
              <a:cxnLst/>
              <a:rect l="l" t="t" r="r" b="b"/>
              <a:pathLst>
                <a:path w="6166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4856275" y="238125"/>
              <a:ext cx="153325" cy="384100"/>
            </a:xfrm>
            <a:custGeom>
              <a:avLst/>
              <a:gdLst/>
              <a:ahLst/>
              <a:cxnLst/>
              <a:rect l="l" t="t" r="r" b="b"/>
              <a:pathLst>
                <a:path w="6133" h="15364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531620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1190625" y="447297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1190625" y="4013050"/>
              <a:ext cx="384100" cy="153325"/>
            </a:xfrm>
            <a:custGeom>
              <a:avLst/>
              <a:gdLst/>
              <a:ahLst/>
              <a:cxnLst/>
              <a:rect l="l" t="t" r="r" b="b"/>
              <a:pathLst>
                <a:path w="15364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1190625" y="3553100"/>
              <a:ext cx="384100" cy="154150"/>
            </a:xfrm>
            <a:custGeom>
              <a:avLst/>
              <a:gdLst/>
              <a:ahLst/>
              <a:cxnLst/>
              <a:rect l="l" t="t" r="r" b="b"/>
              <a:pathLst>
                <a:path w="15364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1190625" y="309397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1190625" y="2634050"/>
              <a:ext cx="384100" cy="153325"/>
            </a:xfrm>
            <a:custGeom>
              <a:avLst/>
              <a:gdLst/>
              <a:ahLst/>
              <a:cxnLst/>
              <a:rect l="l" t="t" r="r" b="b"/>
              <a:pathLst>
                <a:path w="15364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1190625" y="2174100"/>
              <a:ext cx="384100" cy="154150"/>
            </a:xfrm>
            <a:custGeom>
              <a:avLst/>
              <a:gdLst/>
              <a:ahLst/>
              <a:cxnLst/>
              <a:rect l="l" t="t" r="r" b="b"/>
              <a:pathLst>
                <a:path w="15364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1190625" y="171497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1190625" y="125502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4"/>
                  </a:lnTo>
                  <a:lnTo>
                    <a:pt x="15364" y="6134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5329250" y="5073200"/>
              <a:ext cx="154150" cy="384125"/>
            </a:xfrm>
            <a:custGeom>
              <a:avLst/>
              <a:gdLst/>
              <a:ahLst/>
              <a:cxnLst/>
              <a:rect l="l" t="t" r="r" b="b"/>
              <a:pathLst>
                <a:path w="6166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4870125" y="5073200"/>
              <a:ext cx="153350" cy="384125"/>
            </a:xfrm>
            <a:custGeom>
              <a:avLst/>
              <a:gdLst/>
              <a:ahLst/>
              <a:cxnLst/>
              <a:rect l="l" t="t" r="r" b="b"/>
              <a:pathLst>
                <a:path w="6134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4410200" y="5073200"/>
              <a:ext cx="153325" cy="384125"/>
            </a:xfrm>
            <a:custGeom>
              <a:avLst/>
              <a:gdLst/>
              <a:ahLst/>
              <a:cxnLst/>
              <a:rect l="l" t="t" r="r" b="b"/>
              <a:pathLst>
                <a:path w="6133" h="15365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3950250" y="5073200"/>
              <a:ext cx="153350" cy="384125"/>
            </a:xfrm>
            <a:custGeom>
              <a:avLst/>
              <a:gdLst/>
              <a:ahLst/>
              <a:cxnLst/>
              <a:rect l="l" t="t" r="r" b="b"/>
              <a:pathLst>
                <a:path w="6134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3491125" y="5073200"/>
              <a:ext cx="153350" cy="384125"/>
            </a:xfrm>
            <a:custGeom>
              <a:avLst/>
              <a:gdLst/>
              <a:ahLst/>
              <a:cxnLst/>
              <a:rect l="l" t="t" r="r" b="b"/>
              <a:pathLst>
                <a:path w="6134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3031200" y="5073200"/>
              <a:ext cx="153325" cy="384125"/>
            </a:xfrm>
            <a:custGeom>
              <a:avLst/>
              <a:gdLst/>
              <a:ahLst/>
              <a:cxnLst/>
              <a:rect l="l" t="t" r="r" b="b"/>
              <a:pathLst>
                <a:path w="6133" h="15365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2571250" y="5073200"/>
              <a:ext cx="153325" cy="384125"/>
            </a:xfrm>
            <a:custGeom>
              <a:avLst/>
              <a:gdLst/>
              <a:ahLst/>
              <a:cxnLst/>
              <a:rect l="l" t="t" r="r" b="b"/>
              <a:pathLst>
                <a:path w="6133" h="15365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2111300" y="5073200"/>
              <a:ext cx="154150" cy="384125"/>
            </a:xfrm>
            <a:custGeom>
              <a:avLst/>
              <a:gdLst/>
              <a:ahLst/>
              <a:cxnLst/>
              <a:rect l="l" t="t" r="r" b="b"/>
              <a:pathLst>
                <a:path w="6166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6025700" y="1158800"/>
              <a:ext cx="384125" cy="154150"/>
            </a:xfrm>
            <a:custGeom>
              <a:avLst/>
              <a:gdLst/>
              <a:ahLst/>
              <a:cxnLst/>
              <a:rect l="l" t="t" r="r" b="b"/>
              <a:pathLst>
                <a:path w="15365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6025700" y="1618750"/>
              <a:ext cx="384125" cy="153325"/>
            </a:xfrm>
            <a:custGeom>
              <a:avLst/>
              <a:gdLst/>
              <a:ahLst/>
              <a:cxnLst/>
              <a:rect l="l" t="t" r="r" b="b"/>
              <a:pathLst>
                <a:path w="15365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6025700" y="2078700"/>
              <a:ext cx="384125" cy="153325"/>
            </a:xfrm>
            <a:custGeom>
              <a:avLst/>
              <a:gdLst/>
              <a:ahLst/>
              <a:cxnLst/>
              <a:rect l="l" t="t" r="r" b="b"/>
              <a:pathLst>
                <a:path w="15365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6025700" y="2538625"/>
              <a:ext cx="384125" cy="153350"/>
            </a:xfrm>
            <a:custGeom>
              <a:avLst/>
              <a:gdLst/>
              <a:ahLst/>
              <a:cxnLst/>
              <a:rect l="l" t="t" r="r" b="b"/>
              <a:pathLst>
                <a:path w="15365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6025700" y="2997750"/>
              <a:ext cx="384125" cy="153350"/>
            </a:xfrm>
            <a:custGeom>
              <a:avLst/>
              <a:gdLst/>
              <a:ahLst/>
              <a:cxnLst/>
              <a:rect l="l" t="t" r="r" b="b"/>
              <a:pathLst>
                <a:path w="15365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6025700" y="3457700"/>
              <a:ext cx="384125" cy="153325"/>
            </a:xfrm>
            <a:custGeom>
              <a:avLst/>
              <a:gdLst/>
              <a:ahLst/>
              <a:cxnLst/>
              <a:rect l="l" t="t" r="r" b="b"/>
              <a:pathLst>
                <a:path w="15365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6025700" y="3917625"/>
              <a:ext cx="384125" cy="153350"/>
            </a:xfrm>
            <a:custGeom>
              <a:avLst/>
              <a:gdLst/>
              <a:ahLst/>
              <a:cxnLst/>
              <a:rect l="l" t="t" r="r" b="b"/>
              <a:pathLst>
                <a:path w="15365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6025700" y="4376750"/>
              <a:ext cx="384125" cy="154150"/>
            </a:xfrm>
            <a:custGeom>
              <a:avLst/>
              <a:gdLst/>
              <a:ahLst/>
              <a:cxnLst/>
              <a:rect l="l" t="t" r="r" b="b"/>
              <a:pathLst>
                <a:path w="15365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53" name="Google Shape;353;p31"/>
          <p:cNvCxnSpPr/>
          <p:nvPr/>
        </p:nvCxnSpPr>
        <p:spPr>
          <a:xfrm>
            <a:off x="1670888" y="1801882"/>
            <a:ext cx="0" cy="660273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54" name="Google Shape;354;p31"/>
          <p:cNvCxnSpPr/>
          <p:nvPr/>
        </p:nvCxnSpPr>
        <p:spPr>
          <a:xfrm>
            <a:off x="5746438" y="1801882"/>
            <a:ext cx="0" cy="660273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355" name="Google Shape;355;p31"/>
          <p:cNvGrpSpPr/>
          <p:nvPr/>
        </p:nvGrpSpPr>
        <p:grpSpPr>
          <a:xfrm>
            <a:off x="1131976" y="1948635"/>
            <a:ext cx="379870" cy="366767"/>
            <a:chOff x="1343100" y="238125"/>
            <a:chExt cx="4914225" cy="5219200"/>
          </a:xfrm>
        </p:grpSpPr>
        <p:sp>
          <p:nvSpPr>
            <p:cNvPr id="356" name="Google Shape;356;p31"/>
            <p:cNvSpPr/>
            <p:nvPr/>
          </p:nvSpPr>
          <p:spPr>
            <a:xfrm>
              <a:off x="4110900" y="291457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4416725" y="291457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3193475" y="291457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3499275" y="291457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3346775" y="3220375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01" y="6133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3652600" y="3220375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3958400" y="3220375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01" y="6133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4264225" y="3220375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3346775" y="2608750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01" y="6133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3652600" y="2608750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3958400" y="2608750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01" y="6133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4264225" y="2608750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3499275" y="3526200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3805100" y="3526200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4110900" y="3526200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3499275" y="2302950"/>
              <a:ext cx="153350" cy="152525"/>
            </a:xfrm>
            <a:custGeom>
              <a:avLst/>
              <a:gdLst/>
              <a:ahLst/>
              <a:cxnLst/>
              <a:rect l="l" t="t" r="r" b="b"/>
              <a:pathLst>
                <a:path w="6134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3805100" y="2302950"/>
              <a:ext cx="153325" cy="152525"/>
            </a:xfrm>
            <a:custGeom>
              <a:avLst/>
              <a:gdLst/>
              <a:ahLst/>
              <a:cxnLst/>
              <a:rect l="l" t="t" r="r" b="b"/>
              <a:pathLst>
                <a:path w="6133" h="6101" extrusionOk="0">
                  <a:moveTo>
                    <a:pt x="0" y="0"/>
                  </a:moveTo>
                  <a:lnTo>
                    <a:pt x="0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110900" y="2302950"/>
              <a:ext cx="153350" cy="152525"/>
            </a:xfrm>
            <a:custGeom>
              <a:avLst/>
              <a:gdLst/>
              <a:ahLst/>
              <a:cxnLst/>
              <a:rect l="l" t="t" r="r" b="b"/>
              <a:pathLst>
                <a:path w="6134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2505200" y="3985325"/>
              <a:ext cx="153325" cy="152525"/>
            </a:xfrm>
            <a:custGeom>
              <a:avLst/>
              <a:gdLst/>
              <a:ahLst/>
              <a:cxnLst/>
              <a:rect l="l" t="t" r="r" b="b"/>
              <a:pathLst>
                <a:path w="6133" h="6101" extrusionOk="0">
                  <a:moveTo>
                    <a:pt x="0" y="0"/>
                  </a:moveTo>
                  <a:lnTo>
                    <a:pt x="0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1791625" y="1461350"/>
              <a:ext cx="4180275" cy="3384350"/>
            </a:xfrm>
            <a:custGeom>
              <a:avLst/>
              <a:gdLst/>
              <a:ahLst/>
              <a:cxnLst/>
              <a:rect l="l" t="t" r="r" b="b"/>
              <a:pathLst>
                <a:path w="167211" h="135374" extrusionOk="0">
                  <a:moveTo>
                    <a:pt x="53008" y="30174"/>
                  </a:moveTo>
                  <a:lnTo>
                    <a:pt x="53008" y="30174"/>
                  </a:lnTo>
                  <a:cubicBezTo>
                    <a:pt x="44984" y="38068"/>
                    <a:pt x="40025" y="49061"/>
                    <a:pt x="40025" y="61196"/>
                  </a:cubicBezTo>
                  <a:cubicBezTo>
                    <a:pt x="40025" y="64327"/>
                    <a:pt x="40352" y="67393"/>
                    <a:pt x="41004" y="70362"/>
                  </a:cubicBezTo>
                  <a:lnTo>
                    <a:pt x="28543" y="70362"/>
                  </a:lnTo>
                  <a:lnTo>
                    <a:pt x="28543" y="78549"/>
                  </a:lnTo>
                  <a:cubicBezTo>
                    <a:pt x="18692" y="71536"/>
                    <a:pt x="11483" y="64523"/>
                    <a:pt x="8254" y="61196"/>
                  </a:cubicBezTo>
                  <a:cubicBezTo>
                    <a:pt x="13766" y="55520"/>
                    <a:pt x="30729" y="39308"/>
                    <a:pt x="53008" y="30174"/>
                  </a:cubicBezTo>
                  <a:close/>
                  <a:moveTo>
                    <a:pt x="42798" y="76494"/>
                  </a:moveTo>
                  <a:cubicBezTo>
                    <a:pt x="45016" y="82464"/>
                    <a:pt x="48539" y="87813"/>
                    <a:pt x="53008" y="92217"/>
                  </a:cubicBezTo>
                  <a:cubicBezTo>
                    <a:pt x="46191" y="89412"/>
                    <a:pt x="39993" y="86019"/>
                    <a:pt x="34676" y="82660"/>
                  </a:cubicBezTo>
                  <a:lnTo>
                    <a:pt x="34676" y="76494"/>
                  </a:lnTo>
                  <a:close/>
                  <a:moveTo>
                    <a:pt x="114203" y="30174"/>
                  </a:moveTo>
                  <a:cubicBezTo>
                    <a:pt x="123467" y="33958"/>
                    <a:pt x="131589" y="38851"/>
                    <a:pt x="137950" y="43353"/>
                  </a:cubicBezTo>
                  <a:cubicBezTo>
                    <a:pt x="148160" y="50496"/>
                    <a:pt x="155630" y="57771"/>
                    <a:pt x="158957" y="61196"/>
                  </a:cubicBezTo>
                  <a:cubicBezTo>
                    <a:pt x="153445" y="66839"/>
                    <a:pt x="136482" y="83084"/>
                    <a:pt x="114203" y="92217"/>
                  </a:cubicBezTo>
                  <a:cubicBezTo>
                    <a:pt x="122227" y="84291"/>
                    <a:pt x="127186" y="73330"/>
                    <a:pt x="127186" y="61196"/>
                  </a:cubicBezTo>
                  <a:cubicBezTo>
                    <a:pt x="127186" y="49061"/>
                    <a:pt x="122227" y="38101"/>
                    <a:pt x="114203" y="30174"/>
                  </a:cubicBezTo>
                  <a:close/>
                  <a:moveTo>
                    <a:pt x="86672" y="23846"/>
                  </a:moveTo>
                  <a:cubicBezTo>
                    <a:pt x="105885" y="25412"/>
                    <a:pt x="121086" y="41559"/>
                    <a:pt x="121086" y="61196"/>
                  </a:cubicBezTo>
                  <a:cubicBezTo>
                    <a:pt x="121086" y="80833"/>
                    <a:pt x="105885" y="96980"/>
                    <a:pt x="86672" y="98545"/>
                  </a:cubicBezTo>
                  <a:lnTo>
                    <a:pt x="86672" y="94827"/>
                  </a:lnTo>
                  <a:lnTo>
                    <a:pt x="80539" y="94827"/>
                  </a:lnTo>
                  <a:lnTo>
                    <a:pt x="80539" y="98545"/>
                  </a:lnTo>
                  <a:cubicBezTo>
                    <a:pt x="66643" y="97404"/>
                    <a:pt x="54867" y="88662"/>
                    <a:pt x="49387" y="76494"/>
                  </a:cubicBezTo>
                  <a:lnTo>
                    <a:pt x="56825" y="76494"/>
                  </a:lnTo>
                  <a:lnTo>
                    <a:pt x="56825" y="70362"/>
                  </a:lnTo>
                  <a:lnTo>
                    <a:pt x="47267" y="70362"/>
                  </a:lnTo>
                  <a:cubicBezTo>
                    <a:pt x="46517" y="67426"/>
                    <a:pt x="46125" y="64360"/>
                    <a:pt x="46125" y="61196"/>
                  </a:cubicBezTo>
                  <a:cubicBezTo>
                    <a:pt x="46125" y="41559"/>
                    <a:pt x="61294" y="25412"/>
                    <a:pt x="80539" y="23846"/>
                  </a:cubicBezTo>
                  <a:lnTo>
                    <a:pt x="80539" y="28315"/>
                  </a:lnTo>
                  <a:lnTo>
                    <a:pt x="86672" y="28315"/>
                  </a:lnTo>
                  <a:lnTo>
                    <a:pt x="86672" y="23846"/>
                  </a:lnTo>
                  <a:close/>
                  <a:moveTo>
                    <a:pt x="80539" y="1"/>
                  </a:moveTo>
                  <a:lnTo>
                    <a:pt x="80539" y="17681"/>
                  </a:lnTo>
                  <a:cubicBezTo>
                    <a:pt x="58293" y="18594"/>
                    <a:pt x="38525" y="29326"/>
                    <a:pt x="25607" y="38427"/>
                  </a:cubicBezTo>
                  <a:cubicBezTo>
                    <a:pt x="11092" y="48637"/>
                    <a:pt x="2154" y="58749"/>
                    <a:pt x="1762" y="59173"/>
                  </a:cubicBezTo>
                  <a:lnTo>
                    <a:pt x="1" y="61196"/>
                  </a:lnTo>
                  <a:lnTo>
                    <a:pt x="1762" y="63218"/>
                  </a:lnTo>
                  <a:cubicBezTo>
                    <a:pt x="2154" y="63642"/>
                    <a:pt x="11092" y="73722"/>
                    <a:pt x="25607" y="83964"/>
                  </a:cubicBezTo>
                  <a:cubicBezTo>
                    <a:pt x="26553" y="84617"/>
                    <a:pt x="27532" y="85302"/>
                    <a:pt x="28543" y="85954"/>
                  </a:cubicBezTo>
                  <a:lnTo>
                    <a:pt x="28543" y="94827"/>
                  </a:lnTo>
                  <a:lnTo>
                    <a:pt x="34676" y="94827"/>
                  </a:lnTo>
                  <a:lnTo>
                    <a:pt x="34676" y="89836"/>
                  </a:lnTo>
                  <a:cubicBezTo>
                    <a:pt x="46973" y="97143"/>
                    <a:pt x="62990" y="103993"/>
                    <a:pt x="80539" y="104711"/>
                  </a:cubicBezTo>
                  <a:lnTo>
                    <a:pt x="80539" y="135373"/>
                  </a:lnTo>
                  <a:lnTo>
                    <a:pt x="114203" y="135373"/>
                  </a:lnTo>
                  <a:lnTo>
                    <a:pt x="114203" y="129241"/>
                  </a:lnTo>
                  <a:lnTo>
                    <a:pt x="86672" y="129241"/>
                  </a:lnTo>
                  <a:lnTo>
                    <a:pt x="86672" y="104711"/>
                  </a:lnTo>
                  <a:cubicBezTo>
                    <a:pt x="108919" y="103797"/>
                    <a:pt x="128686" y="93033"/>
                    <a:pt x="141604" y="83964"/>
                  </a:cubicBezTo>
                  <a:cubicBezTo>
                    <a:pt x="156120" y="73722"/>
                    <a:pt x="165057" y="63642"/>
                    <a:pt x="165449" y="63218"/>
                  </a:cubicBezTo>
                  <a:lnTo>
                    <a:pt x="167210" y="61196"/>
                  </a:lnTo>
                  <a:lnTo>
                    <a:pt x="165449" y="59173"/>
                  </a:lnTo>
                  <a:cubicBezTo>
                    <a:pt x="165057" y="58749"/>
                    <a:pt x="156120" y="48637"/>
                    <a:pt x="141604" y="38427"/>
                  </a:cubicBezTo>
                  <a:cubicBezTo>
                    <a:pt x="128686" y="29326"/>
                    <a:pt x="108919" y="18594"/>
                    <a:pt x="86672" y="17681"/>
                  </a:cubicBezTo>
                  <a:lnTo>
                    <a:pt x="86672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1970225" y="4367775"/>
              <a:ext cx="688300" cy="152525"/>
            </a:xfrm>
            <a:custGeom>
              <a:avLst/>
              <a:gdLst/>
              <a:ahLst/>
              <a:cxnLst/>
              <a:rect l="l" t="t" r="r" b="b"/>
              <a:pathLst>
                <a:path w="27532" h="6101" extrusionOk="0">
                  <a:moveTo>
                    <a:pt x="1" y="1"/>
                  </a:moveTo>
                  <a:lnTo>
                    <a:pt x="1" y="6101"/>
                  </a:lnTo>
                  <a:lnTo>
                    <a:pt x="27532" y="6101"/>
                  </a:lnTo>
                  <a:lnTo>
                    <a:pt x="27532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1664425" y="4367775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0" y="1"/>
                  </a:moveTo>
                  <a:lnTo>
                    <a:pt x="0" y="6101"/>
                  </a:lnTo>
                  <a:lnTo>
                    <a:pt x="6100" y="6101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1664425" y="4673600"/>
              <a:ext cx="381675" cy="152525"/>
            </a:xfrm>
            <a:custGeom>
              <a:avLst/>
              <a:gdLst/>
              <a:ahLst/>
              <a:cxnLst/>
              <a:rect l="l" t="t" r="r" b="b"/>
              <a:pathLst>
                <a:path w="15267" h="6101" extrusionOk="0">
                  <a:moveTo>
                    <a:pt x="0" y="0"/>
                  </a:moveTo>
                  <a:lnTo>
                    <a:pt x="0" y="6100"/>
                  </a:lnTo>
                  <a:lnTo>
                    <a:pt x="15266" y="6100"/>
                  </a:lnTo>
                  <a:lnTo>
                    <a:pt x="152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2199375" y="4673600"/>
              <a:ext cx="153350" cy="152525"/>
            </a:xfrm>
            <a:custGeom>
              <a:avLst/>
              <a:gdLst/>
              <a:ahLst/>
              <a:cxnLst/>
              <a:rect l="l" t="t" r="r" b="b"/>
              <a:pathLst>
                <a:path w="6134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2505200" y="4673600"/>
              <a:ext cx="153325" cy="152525"/>
            </a:xfrm>
            <a:custGeom>
              <a:avLst/>
              <a:gdLst/>
              <a:ahLst/>
              <a:cxnLst/>
              <a:rect l="l" t="t" r="r" b="b"/>
              <a:pathLst>
                <a:path w="6133" h="6101" extrusionOk="0">
                  <a:moveTo>
                    <a:pt x="0" y="0"/>
                  </a:moveTo>
                  <a:lnTo>
                    <a:pt x="0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1664425" y="4979400"/>
              <a:ext cx="994100" cy="152525"/>
            </a:xfrm>
            <a:custGeom>
              <a:avLst/>
              <a:gdLst/>
              <a:ahLst/>
              <a:cxnLst/>
              <a:rect l="l" t="t" r="r" b="b"/>
              <a:pathLst>
                <a:path w="39764" h="6101" extrusionOk="0">
                  <a:moveTo>
                    <a:pt x="0" y="1"/>
                  </a:moveTo>
                  <a:lnTo>
                    <a:pt x="0" y="6101"/>
                  </a:lnTo>
                  <a:lnTo>
                    <a:pt x="39764" y="6101"/>
                  </a:lnTo>
                  <a:lnTo>
                    <a:pt x="397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4799175" y="469235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5105000" y="4692350"/>
              <a:ext cx="1152325" cy="153350"/>
            </a:xfrm>
            <a:custGeom>
              <a:avLst/>
              <a:gdLst/>
              <a:ahLst/>
              <a:cxnLst/>
              <a:rect l="l" t="t" r="r" b="b"/>
              <a:pathLst>
                <a:path w="4609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46092" y="6133"/>
                  </a:lnTo>
                  <a:lnTo>
                    <a:pt x="46092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5105000" y="499817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5410800" y="499817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5717425" y="4998175"/>
              <a:ext cx="539900" cy="153325"/>
            </a:xfrm>
            <a:custGeom>
              <a:avLst/>
              <a:gdLst/>
              <a:ahLst/>
              <a:cxnLst/>
              <a:rect l="l" t="t" r="r" b="b"/>
              <a:pathLst>
                <a:path w="21596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21595" y="6133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5105000" y="5303975"/>
              <a:ext cx="846500" cy="153350"/>
            </a:xfrm>
            <a:custGeom>
              <a:avLst/>
              <a:gdLst/>
              <a:ahLst/>
              <a:cxnLst/>
              <a:rect l="l" t="t" r="r" b="b"/>
              <a:pathLst>
                <a:path w="33860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33860" y="6133"/>
                  </a:lnTo>
                  <a:lnTo>
                    <a:pt x="3386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6104800" y="5303975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3805100" y="1155550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3805100" y="23812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4110900" y="238125"/>
              <a:ext cx="841625" cy="153325"/>
            </a:xfrm>
            <a:custGeom>
              <a:avLst/>
              <a:gdLst/>
              <a:ahLst/>
              <a:cxnLst/>
              <a:rect l="l" t="t" r="r" b="b"/>
              <a:pathLst>
                <a:path w="33665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33664" y="6133"/>
                  </a:lnTo>
                  <a:lnTo>
                    <a:pt x="3366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3805100" y="543925"/>
              <a:ext cx="535800" cy="153325"/>
            </a:xfrm>
            <a:custGeom>
              <a:avLst/>
              <a:gdLst/>
              <a:ahLst/>
              <a:cxnLst/>
              <a:rect l="l" t="t" r="r" b="b"/>
              <a:pathLst>
                <a:path w="21432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21432" y="6133"/>
                  </a:lnTo>
                  <a:lnTo>
                    <a:pt x="21432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4493375" y="54392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4799175" y="5439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3805100" y="849725"/>
              <a:ext cx="841600" cy="153350"/>
            </a:xfrm>
            <a:custGeom>
              <a:avLst/>
              <a:gdLst/>
              <a:ahLst/>
              <a:cxnLst/>
              <a:rect l="l" t="t" r="r" b="b"/>
              <a:pathLst>
                <a:path w="33664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33664" y="6133"/>
                  </a:lnTo>
                  <a:lnTo>
                    <a:pt x="336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799175" y="84972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2276050" y="2914575"/>
              <a:ext cx="152500" cy="153325"/>
            </a:xfrm>
            <a:custGeom>
              <a:avLst/>
              <a:gdLst/>
              <a:ahLst/>
              <a:cxnLst/>
              <a:rect l="l" t="t" r="r" b="b"/>
              <a:pathLst>
                <a:path w="6100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5334975" y="2914575"/>
              <a:ext cx="152525" cy="153325"/>
            </a:xfrm>
            <a:custGeom>
              <a:avLst/>
              <a:gdLst/>
              <a:ahLst/>
              <a:cxnLst/>
              <a:rect l="l" t="t" r="r" b="b"/>
              <a:pathLst>
                <a:path w="6101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1343100" y="4367775"/>
              <a:ext cx="168025" cy="152525"/>
            </a:xfrm>
            <a:custGeom>
              <a:avLst/>
              <a:gdLst/>
              <a:ahLst/>
              <a:cxnLst/>
              <a:rect l="l" t="t" r="r" b="b"/>
              <a:pathLst>
                <a:path w="6721" h="6101" extrusionOk="0">
                  <a:moveTo>
                    <a:pt x="1" y="1"/>
                  </a:moveTo>
                  <a:lnTo>
                    <a:pt x="1" y="6101"/>
                  </a:lnTo>
                  <a:lnTo>
                    <a:pt x="6721" y="6101"/>
                  </a:lnTo>
                  <a:lnTo>
                    <a:pt x="6721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1343100" y="4675225"/>
              <a:ext cx="168025" cy="153350"/>
            </a:xfrm>
            <a:custGeom>
              <a:avLst/>
              <a:gdLst/>
              <a:ahLst/>
              <a:cxnLst/>
              <a:rect l="l" t="t" r="r" b="b"/>
              <a:pathLst>
                <a:path w="6721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721" y="6133"/>
                  </a:lnTo>
                  <a:lnTo>
                    <a:pt x="6721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1343100" y="4983475"/>
              <a:ext cx="168025" cy="152525"/>
            </a:xfrm>
            <a:custGeom>
              <a:avLst/>
              <a:gdLst/>
              <a:ahLst/>
              <a:cxnLst/>
              <a:rect l="l" t="t" r="r" b="b"/>
              <a:pathLst>
                <a:path w="6721" h="6101" extrusionOk="0">
                  <a:moveTo>
                    <a:pt x="1" y="1"/>
                  </a:moveTo>
                  <a:lnTo>
                    <a:pt x="1" y="6101"/>
                  </a:lnTo>
                  <a:lnTo>
                    <a:pt x="6721" y="6101"/>
                  </a:lnTo>
                  <a:lnTo>
                    <a:pt x="6721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02249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07031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Interface</a:t>
            </a:r>
            <a:endParaRPr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98518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9ABAA4B6-C1E0-42EF-8E32-6FE277FDEB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4" t="41111" r="35176" b="24074"/>
          <a:stretch/>
        </p:blipFill>
        <p:spPr bwMode="auto">
          <a:xfrm rot="16200000">
            <a:off x="2273702" y="1559351"/>
            <a:ext cx="3119985" cy="184544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53D9D3EF-9A67-468F-9124-64EA56411800}"/>
              </a:ext>
            </a:extLst>
          </p:cNvPr>
          <p:cNvSpPr/>
          <p:nvPr/>
        </p:nvSpPr>
        <p:spPr>
          <a:xfrm>
            <a:off x="2910972" y="3711388"/>
            <a:ext cx="1845445" cy="330678"/>
          </a:xfrm>
          <a:prstGeom prst="roundRect">
            <a:avLst>
              <a:gd name="adj" fmla="val 2183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Open hand : 95%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F48C39B-C965-428C-8222-6DCADF14FEBC}"/>
              </a:ext>
            </a:extLst>
          </p:cNvPr>
          <p:cNvSpPr/>
          <p:nvPr/>
        </p:nvSpPr>
        <p:spPr>
          <a:xfrm>
            <a:off x="5709234" y="922080"/>
            <a:ext cx="1845445" cy="660827"/>
          </a:xfrm>
          <a:prstGeom prst="roundRect">
            <a:avLst>
              <a:gd name="adj" fmla="val 2945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List of </a:t>
            </a:r>
            <a:r>
              <a:rPr lang="fr-BE" dirty="0" err="1"/>
              <a:t>gestures</a:t>
            </a:r>
            <a:endParaRPr lang="fr-BE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C7BD70A-68C5-4327-9638-916195F0B6BD}"/>
              </a:ext>
            </a:extLst>
          </p:cNvPr>
          <p:cNvSpPr/>
          <p:nvPr/>
        </p:nvSpPr>
        <p:spPr>
          <a:xfrm>
            <a:off x="5709233" y="2099660"/>
            <a:ext cx="1845445" cy="660827"/>
          </a:xfrm>
          <a:prstGeom prst="roundRect">
            <a:avLst>
              <a:gd name="adj" fmla="val 2945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Add</a:t>
            </a:r>
            <a:r>
              <a:rPr lang="fr-BE" dirty="0"/>
              <a:t> new </a:t>
            </a:r>
            <a:r>
              <a:rPr lang="fr-BE" dirty="0" err="1"/>
              <a:t>gesture</a:t>
            </a:r>
            <a:endParaRPr lang="fr-BE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4CB23A2-0CFB-4C3A-AF26-735CAB658A93}"/>
              </a:ext>
            </a:extLst>
          </p:cNvPr>
          <p:cNvSpPr/>
          <p:nvPr/>
        </p:nvSpPr>
        <p:spPr>
          <a:xfrm>
            <a:off x="5709235" y="3277240"/>
            <a:ext cx="1845445" cy="660827"/>
          </a:xfrm>
          <a:prstGeom prst="roundRect">
            <a:avLst>
              <a:gd name="adj" fmla="val 2945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Camera ON/OFF</a:t>
            </a:r>
          </a:p>
        </p:txBody>
      </p:sp>
    </p:spTree>
    <p:extLst>
      <p:ext uri="{BB962C8B-B14F-4D97-AF65-F5344CB8AC3E}">
        <p14:creationId xmlns:p14="http://schemas.microsoft.com/office/powerpoint/2010/main" val="2477486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07031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Gantt Diagram</a:t>
            </a:r>
            <a:endParaRPr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2442978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14119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527B822-E140-4BFC-BA91-46C49979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431" y="279304"/>
            <a:ext cx="2230569" cy="1641704"/>
          </a:xfrm>
        </p:spPr>
        <p:txBody>
          <a:bodyPr/>
          <a:lstStyle/>
          <a:p>
            <a:r>
              <a:rPr lang="fr-BE" dirty="0"/>
              <a:t>Gantt Diagram: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46205E8-FA2E-43B0-A144-F26D8B8FE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298" y="0"/>
            <a:ext cx="401670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95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07031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dirty="0"/>
              <a:t>State of the art</a:t>
            </a:r>
            <a:endParaRPr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2442978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929983952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92</Words>
  <Application>Microsoft Office PowerPoint</Application>
  <PresentationFormat>Affichage à l'écran (16:9)</PresentationFormat>
  <Paragraphs>38</Paragraphs>
  <Slides>11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Rajdhani</vt:lpstr>
      <vt:lpstr>Fira Sans Condensed Light</vt:lpstr>
      <vt:lpstr>Arial</vt:lpstr>
      <vt:lpstr>Anton</vt:lpstr>
      <vt:lpstr>Advent Pro Light</vt:lpstr>
      <vt:lpstr>Josefin Slab</vt:lpstr>
      <vt:lpstr>Ai Tech Agency by Slidesgo</vt:lpstr>
      <vt:lpstr>Hand gesture recognition in industry</vt:lpstr>
      <vt:lpstr>Project</vt:lpstr>
      <vt:lpstr>Project</vt:lpstr>
      <vt:lpstr>Project</vt:lpstr>
      <vt:lpstr>Interface</vt:lpstr>
      <vt:lpstr>Présentation PowerPoint</vt:lpstr>
      <vt:lpstr>Gantt Diagram</vt:lpstr>
      <vt:lpstr>Gantt Diagram:</vt:lpstr>
      <vt:lpstr>State of the art</vt:lpstr>
      <vt:lpstr>State of the art</vt:lpstr>
      <vt:lpstr>Thank You 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gesture recognition in industry</dc:title>
  <cp:lastModifiedBy>Dumoulin William</cp:lastModifiedBy>
  <cp:revision>36</cp:revision>
  <dcterms:modified xsi:type="dcterms:W3CDTF">2021-03-13T15:39:17Z</dcterms:modified>
</cp:coreProperties>
</file>