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80808"/>
    <a:srgbClr val="282838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8A7474D-CDCF-4FCB-B2A6-2DBA2465665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6CE943-2A7E-4AD5-85FE-729FE4F49F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jaminchevoor/GPAS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Google_Play" TargetMode="External"/><Relationship Id="rId4" Type="http://schemas.openxmlformats.org/officeDocument/2006/relationships/hyperlink" Target="https://github.com/benjaminchevoor/GPASS/blob/master/extras/output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App Store Visualized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3104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Visual Analytics (91.540) Spring 2014</a:t>
            </a:r>
          </a:p>
          <a:p>
            <a:r>
              <a:rPr lang="en-US" dirty="0" smtClean="0"/>
              <a:t>@ UMass Lowell for Prof. Grinstein</a:t>
            </a:r>
          </a:p>
          <a:p>
            <a:r>
              <a:rPr lang="en-US" dirty="0" smtClean="0"/>
              <a:t>Created by Benjamin </a:t>
            </a:r>
            <a:r>
              <a:rPr lang="en-US" dirty="0" err="1" smtClean="0"/>
              <a:t>Chevoor</a:t>
            </a:r>
            <a:endParaRPr lang="en-US" dirty="0" smtClean="0"/>
          </a:p>
          <a:p>
            <a:r>
              <a:rPr lang="en-US" dirty="0" smtClean="0"/>
              <a:t>benjamin.chevoor@gmail.com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211408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Data set </a:t>
            </a:r>
            <a:endParaRPr lang="en-US" dirty="0"/>
          </a:p>
        </p:txBody>
      </p:sp>
      <p:pic>
        <p:nvPicPr>
          <p:cNvPr id="7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484" y="457200"/>
            <a:ext cx="57656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086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CSV format publically available found</a:t>
            </a:r>
          </a:p>
          <a:p>
            <a:endParaRPr lang="en-US" dirty="0" smtClean="0"/>
          </a:p>
          <a:p>
            <a:r>
              <a:rPr lang="en-US" dirty="0" smtClean="0"/>
              <a:t>Wrote “Google Play App Store Spider” (GPASS) </a:t>
            </a:r>
            <a:r>
              <a:rPr lang="en-US" sz="1400" b="1" dirty="0">
                <a:solidFill>
                  <a:srgbClr val="00B0F0"/>
                </a:solidFill>
              </a:rPr>
              <a:t>[1]</a:t>
            </a:r>
            <a:endParaRPr lang="en-US" sz="1400" dirty="0" smtClean="0"/>
          </a:p>
          <a:p>
            <a:endParaRPr lang="en-US" dirty="0" smtClean="0"/>
          </a:p>
          <a:p>
            <a:r>
              <a:rPr lang="en-US" dirty="0" smtClean="0"/>
              <a:t>Ran for ~3 days</a:t>
            </a:r>
          </a:p>
          <a:p>
            <a:endParaRPr lang="en-US" dirty="0" smtClean="0"/>
          </a:p>
          <a:p>
            <a:r>
              <a:rPr lang="en-US" dirty="0" smtClean="0"/>
              <a:t>Collected 405,709 unique apps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</a:rPr>
              <a:t>[2]</a:t>
            </a:r>
            <a:endParaRPr lang="en-US" sz="1400" dirty="0" smtClean="0"/>
          </a:p>
          <a:p>
            <a:pPr lvl="1"/>
            <a:r>
              <a:rPr lang="en-US" dirty="0" smtClean="0"/>
              <a:t>Ran into performance issues</a:t>
            </a:r>
          </a:p>
          <a:p>
            <a:pPr lvl="1"/>
            <a:r>
              <a:rPr lang="en-US" dirty="0" smtClean="0"/>
              <a:t>Suspect database limitation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1,000,000 apps uploaded to Play Store (July, 2013) </a:t>
            </a:r>
            <a:r>
              <a:rPr lang="en-US" sz="1400" b="1" dirty="0" smtClean="0">
                <a:solidFill>
                  <a:srgbClr val="00B0F0"/>
                </a:solidFill>
              </a:rPr>
              <a:t>[3]</a:t>
            </a:r>
          </a:p>
          <a:p>
            <a:endParaRPr lang="en-US" dirty="0" smtClean="0"/>
          </a:p>
          <a:p>
            <a:r>
              <a:rPr lang="en-US" dirty="0" smtClean="0"/>
              <a:t>Data is not 100% clean</a:t>
            </a:r>
          </a:p>
          <a:p>
            <a:pPr lvl="1"/>
            <a:r>
              <a:rPr lang="en-US" dirty="0" smtClean="0"/>
              <a:t>Null values</a:t>
            </a:r>
          </a:p>
          <a:p>
            <a:pPr lvl="1"/>
            <a:r>
              <a:rPr lang="en-US" dirty="0" smtClean="0"/>
              <a:t>Invalid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Data set attributes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308875"/>
              </p:ext>
            </p:extLst>
          </p:nvPr>
        </p:nvGraphicFramePr>
        <p:xfrm>
          <a:off x="381000" y="1371600"/>
          <a:ext cx="84582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19812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“Facebook”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 store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com.facebook.katana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“Social”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(Free)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in-app purchases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 Reviews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 5/4/3/2/1 star reviews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Integers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/ 10 / 3 / 6 /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Last update time since epoch 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(very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big number)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 size in KB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5060KB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Download count (range)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10,000+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 version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“1.6.7”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Required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Android API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Content Rating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“Everyone”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484" y="457200"/>
            <a:ext cx="57656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pic>
        <p:nvPicPr>
          <p:cNvPr id="7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484" y="457200"/>
            <a:ext cx="57656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086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github.com/benjaminchevoor/GPASS</a:t>
            </a:r>
            <a:endParaRPr lang="en-US" dirty="0" smtClean="0"/>
          </a:p>
          <a:p>
            <a:r>
              <a:rPr lang="en-US" dirty="0"/>
              <a:t>[2]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github.com/benjaminchevoor/GPASS/blob/master/extras/output.csv</a:t>
            </a:r>
            <a:endParaRPr lang="en-US" dirty="0" smtClean="0"/>
          </a:p>
          <a:p>
            <a:r>
              <a:rPr lang="en-US" dirty="0" smtClean="0"/>
              <a:t>[3]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en.wikipedia.org/wiki/Google_Play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32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219</TotalTime>
  <Words>210</Words>
  <Application>Microsoft Office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Android App Store Visualized</vt:lpstr>
      <vt:lpstr>Data set </vt:lpstr>
      <vt:lpstr>Data set attributes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Store Visualized</dc:title>
  <dc:creator>Barry Bostwick</dc:creator>
  <cp:lastModifiedBy>Barry Bostwick</cp:lastModifiedBy>
  <cp:revision>8</cp:revision>
  <dcterms:created xsi:type="dcterms:W3CDTF">2014-04-27T17:07:41Z</dcterms:created>
  <dcterms:modified xsi:type="dcterms:W3CDTF">2014-04-27T20:46:54Z</dcterms:modified>
</cp:coreProperties>
</file>