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74" autoAdjust="0"/>
    <p:restoredTop sz="94660"/>
  </p:normalViewPr>
  <p:slideViewPr>
    <p:cSldViewPr snapToGrid="0">
      <p:cViewPr varScale="1">
        <p:scale>
          <a:sx n="84" d="100"/>
          <a:sy n="84" d="100"/>
        </p:scale>
        <p:origin x="36" y="1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ada Yuichi" userId="875972f4d2469d5a" providerId="LiveId" clId="{765AAF88-D520-41DC-8F9F-EEE9B77B347C}"/>
    <pc:docChg chg="undo custSel modSld">
      <pc:chgData name="Hamada Yuichi" userId="875972f4d2469d5a" providerId="LiveId" clId="{765AAF88-D520-41DC-8F9F-EEE9B77B347C}" dt="2019-08-08T17:10:27.298" v="484" actId="20577"/>
      <pc:docMkLst>
        <pc:docMk/>
      </pc:docMkLst>
      <pc:sldChg chg="addSp delSp modSp">
        <pc:chgData name="Hamada Yuichi" userId="875972f4d2469d5a" providerId="LiveId" clId="{765AAF88-D520-41DC-8F9F-EEE9B77B347C}" dt="2019-08-08T17:01:03.730" v="333" actId="1076"/>
        <pc:sldMkLst>
          <pc:docMk/>
          <pc:sldMk cId="760725327" sldId="259"/>
        </pc:sldMkLst>
        <pc:spChg chg="mod">
          <ac:chgData name="Hamada Yuichi" userId="875972f4d2469d5a" providerId="LiveId" clId="{765AAF88-D520-41DC-8F9F-EEE9B77B347C}" dt="2019-08-08T14:18:14.522" v="51" actId="20577"/>
          <ac:spMkLst>
            <pc:docMk/>
            <pc:sldMk cId="760725327" sldId="259"/>
            <ac:spMk id="13" creationId="{58F96FCA-150D-476A-99E8-2CE520B4B9E8}"/>
          </ac:spMkLst>
        </pc:spChg>
        <pc:spChg chg="mod">
          <ac:chgData name="Hamada Yuichi" userId="875972f4d2469d5a" providerId="LiveId" clId="{765AAF88-D520-41DC-8F9F-EEE9B77B347C}" dt="2019-08-08T14:17:51.465" v="50"/>
          <ac:spMkLst>
            <pc:docMk/>
            <pc:sldMk cId="760725327" sldId="259"/>
            <ac:spMk id="16" creationId="{D08987F0-12C6-483A-96F7-01C9FC473B3A}"/>
          </ac:spMkLst>
        </pc:spChg>
        <pc:spChg chg="mod">
          <ac:chgData name="Hamada Yuichi" userId="875972f4d2469d5a" providerId="LiveId" clId="{765AAF88-D520-41DC-8F9F-EEE9B77B347C}" dt="2019-08-08T14:18:46.666" v="72"/>
          <ac:spMkLst>
            <pc:docMk/>
            <pc:sldMk cId="760725327" sldId="259"/>
            <ac:spMk id="31" creationId="{DB061ECA-D9E0-4DA9-BE46-F414461768C0}"/>
          </ac:spMkLst>
        </pc:spChg>
        <pc:spChg chg="mod">
          <ac:chgData name="Hamada Yuichi" userId="875972f4d2469d5a" providerId="LiveId" clId="{765AAF88-D520-41DC-8F9F-EEE9B77B347C}" dt="2019-08-08T14:17:38.214" v="41"/>
          <ac:spMkLst>
            <pc:docMk/>
            <pc:sldMk cId="760725327" sldId="259"/>
            <ac:spMk id="56" creationId="{69BB0075-A41F-47C5-974B-2D4359C0D504}"/>
          </ac:spMkLst>
        </pc:spChg>
        <pc:spChg chg="mod">
          <ac:chgData name="Hamada Yuichi" userId="875972f4d2469d5a" providerId="LiveId" clId="{765AAF88-D520-41DC-8F9F-EEE9B77B347C}" dt="2019-08-08T16:57:21.512" v="309" actId="1037"/>
          <ac:spMkLst>
            <pc:docMk/>
            <pc:sldMk cId="760725327" sldId="259"/>
            <ac:spMk id="164" creationId="{98E062CC-E295-406A-A09B-4B11D65C2F41}"/>
          </ac:spMkLst>
        </pc:spChg>
        <pc:spChg chg="mod">
          <ac:chgData name="Hamada Yuichi" userId="875972f4d2469d5a" providerId="LiveId" clId="{765AAF88-D520-41DC-8F9F-EEE9B77B347C}" dt="2019-08-08T16:57:21.512" v="309" actId="1037"/>
          <ac:spMkLst>
            <pc:docMk/>
            <pc:sldMk cId="760725327" sldId="259"/>
            <ac:spMk id="165" creationId="{E53F1E8C-C76D-4032-B9D2-F09CCDEEBBD6}"/>
          </ac:spMkLst>
        </pc:spChg>
        <pc:spChg chg="mod">
          <ac:chgData name="Hamada Yuichi" userId="875972f4d2469d5a" providerId="LiveId" clId="{765AAF88-D520-41DC-8F9F-EEE9B77B347C}" dt="2019-08-08T16:57:21.512" v="309" actId="1037"/>
          <ac:spMkLst>
            <pc:docMk/>
            <pc:sldMk cId="760725327" sldId="259"/>
            <ac:spMk id="166" creationId="{F9DB36E7-E454-4317-AFF5-5F7781639732}"/>
          </ac:spMkLst>
        </pc:spChg>
        <pc:spChg chg="add del mod">
          <ac:chgData name="Hamada Yuichi" userId="875972f4d2469d5a" providerId="LiveId" clId="{765AAF88-D520-41DC-8F9F-EEE9B77B347C}" dt="2019-08-08T17:00:32.488" v="326" actId="1076"/>
          <ac:spMkLst>
            <pc:docMk/>
            <pc:sldMk cId="760725327" sldId="259"/>
            <ac:spMk id="180" creationId="{1E5A10D6-012A-4A44-BAB5-1919D2B67466}"/>
          </ac:spMkLst>
        </pc:spChg>
        <pc:spChg chg="del">
          <ac:chgData name="Hamada Yuichi" userId="875972f4d2469d5a" providerId="LiveId" clId="{765AAF88-D520-41DC-8F9F-EEE9B77B347C}" dt="2019-08-08T16:42:37.865" v="85" actId="478"/>
          <ac:spMkLst>
            <pc:docMk/>
            <pc:sldMk cId="760725327" sldId="259"/>
            <ac:spMk id="196" creationId="{5C0E657D-4270-41EC-9783-C565B2575D1A}"/>
          </ac:spMkLst>
        </pc:spChg>
        <pc:spChg chg="del">
          <ac:chgData name="Hamada Yuichi" userId="875972f4d2469d5a" providerId="LiveId" clId="{765AAF88-D520-41DC-8F9F-EEE9B77B347C}" dt="2019-08-08T16:42:41.240" v="86" actId="478"/>
          <ac:spMkLst>
            <pc:docMk/>
            <pc:sldMk cId="760725327" sldId="259"/>
            <ac:spMk id="197" creationId="{6166AFDA-EA98-464F-B3BB-AF25C2F0891E}"/>
          </ac:spMkLst>
        </pc:spChg>
        <pc:spChg chg="del">
          <ac:chgData name="Hamada Yuichi" userId="875972f4d2469d5a" providerId="LiveId" clId="{765AAF88-D520-41DC-8F9F-EEE9B77B347C}" dt="2019-08-08T16:42:37.865" v="85" actId="478"/>
          <ac:spMkLst>
            <pc:docMk/>
            <pc:sldMk cId="760725327" sldId="259"/>
            <ac:spMk id="198" creationId="{94B1B24B-8489-4C9C-8651-9AE879CE5E13}"/>
          </ac:spMkLst>
        </pc:spChg>
        <pc:spChg chg="del">
          <ac:chgData name="Hamada Yuichi" userId="875972f4d2469d5a" providerId="LiveId" clId="{765AAF88-D520-41DC-8F9F-EEE9B77B347C}" dt="2019-08-08T16:42:37.865" v="85" actId="478"/>
          <ac:spMkLst>
            <pc:docMk/>
            <pc:sldMk cId="760725327" sldId="259"/>
            <ac:spMk id="199" creationId="{3ACEF873-F538-4AA8-B9F5-FFDBDBEE8DF7}"/>
          </ac:spMkLst>
        </pc:spChg>
        <pc:spChg chg="add del mod ord">
          <ac:chgData name="Hamada Yuichi" userId="875972f4d2469d5a" providerId="LiveId" clId="{765AAF88-D520-41DC-8F9F-EEE9B77B347C}" dt="2019-08-08T17:01:03.730" v="333" actId="1076"/>
          <ac:spMkLst>
            <pc:docMk/>
            <pc:sldMk cId="760725327" sldId="259"/>
            <ac:spMk id="201" creationId="{91135F09-BDE1-42EE-AC9E-06A0E67F6467}"/>
          </ac:spMkLst>
        </pc:spChg>
        <pc:spChg chg="add mod">
          <ac:chgData name="Hamada Yuichi" userId="875972f4d2469d5a" providerId="LiveId" clId="{765AAF88-D520-41DC-8F9F-EEE9B77B347C}" dt="2019-07-23T01:11:30.216" v="6" actId="1076"/>
          <ac:spMkLst>
            <pc:docMk/>
            <pc:sldMk cId="760725327" sldId="259"/>
            <ac:spMk id="202" creationId="{C4EF4166-0FDB-4219-BFCA-D102B72C40BB}"/>
          </ac:spMkLst>
        </pc:spChg>
        <pc:spChg chg="add del mod">
          <ac:chgData name="Hamada Yuichi" userId="875972f4d2469d5a" providerId="LiveId" clId="{765AAF88-D520-41DC-8F9F-EEE9B77B347C}" dt="2019-08-08T16:59:53.360" v="320" actId="478"/>
          <ac:spMkLst>
            <pc:docMk/>
            <pc:sldMk cId="760725327" sldId="259"/>
            <ac:spMk id="203" creationId="{6FB03186-56FA-4677-8AF8-635CB8CAD831}"/>
          </ac:spMkLst>
        </pc:spChg>
        <pc:spChg chg="add del">
          <ac:chgData name="Hamada Yuichi" userId="875972f4d2469d5a" providerId="LiveId" clId="{765AAF88-D520-41DC-8F9F-EEE9B77B347C}" dt="2019-08-08T16:42:51.967" v="88"/>
          <ac:spMkLst>
            <pc:docMk/>
            <pc:sldMk cId="760725327" sldId="259"/>
            <ac:spMk id="204" creationId="{90197B24-8F93-42BF-8C46-052EC797C40D}"/>
          </ac:spMkLst>
        </pc:spChg>
        <pc:spChg chg="add del">
          <ac:chgData name="Hamada Yuichi" userId="875972f4d2469d5a" providerId="LiveId" clId="{765AAF88-D520-41DC-8F9F-EEE9B77B347C}" dt="2019-08-08T16:42:51.967" v="88"/>
          <ac:spMkLst>
            <pc:docMk/>
            <pc:sldMk cId="760725327" sldId="259"/>
            <ac:spMk id="205" creationId="{AB4B6211-C8F0-4EE1-8641-E3C741632645}"/>
          </ac:spMkLst>
        </pc:spChg>
        <pc:spChg chg="add del">
          <ac:chgData name="Hamada Yuichi" userId="875972f4d2469d5a" providerId="LiveId" clId="{765AAF88-D520-41DC-8F9F-EEE9B77B347C}" dt="2019-08-08T16:42:51.967" v="88"/>
          <ac:spMkLst>
            <pc:docMk/>
            <pc:sldMk cId="760725327" sldId="259"/>
            <ac:spMk id="206" creationId="{FA5CB54D-8BC2-4930-9F00-B13800E2DC0E}"/>
          </ac:spMkLst>
        </pc:spChg>
        <pc:spChg chg="add del">
          <ac:chgData name="Hamada Yuichi" userId="875972f4d2469d5a" providerId="LiveId" clId="{765AAF88-D520-41DC-8F9F-EEE9B77B347C}" dt="2019-08-08T16:42:51.967" v="88"/>
          <ac:spMkLst>
            <pc:docMk/>
            <pc:sldMk cId="760725327" sldId="259"/>
            <ac:spMk id="207" creationId="{D7046C99-0135-4019-94F5-DB55DB802255}"/>
          </ac:spMkLst>
        </pc:spChg>
        <pc:spChg chg="add del">
          <ac:chgData name="Hamada Yuichi" userId="875972f4d2469d5a" providerId="LiveId" clId="{765AAF88-D520-41DC-8F9F-EEE9B77B347C}" dt="2019-08-08T16:42:51.967" v="88"/>
          <ac:spMkLst>
            <pc:docMk/>
            <pc:sldMk cId="760725327" sldId="259"/>
            <ac:spMk id="209" creationId="{09B436E6-BE22-4FB6-98F6-C15CA93FCD33}"/>
          </ac:spMkLst>
        </pc:spChg>
        <pc:spChg chg="add del">
          <ac:chgData name="Hamada Yuichi" userId="875972f4d2469d5a" providerId="LiveId" clId="{765AAF88-D520-41DC-8F9F-EEE9B77B347C}" dt="2019-08-08T16:42:51.967" v="88"/>
          <ac:spMkLst>
            <pc:docMk/>
            <pc:sldMk cId="760725327" sldId="259"/>
            <ac:spMk id="210" creationId="{1718C21B-5303-4327-8112-33B52B447C46}"/>
          </ac:spMkLst>
        </pc:spChg>
        <pc:spChg chg="add del">
          <ac:chgData name="Hamada Yuichi" userId="875972f4d2469d5a" providerId="LiveId" clId="{765AAF88-D520-41DC-8F9F-EEE9B77B347C}" dt="2019-08-08T16:42:51.967" v="88"/>
          <ac:spMkLst>
            <pc:docMk/>
            <pc:sldMk cId="760725327" sldId="259"/>
            <ac:spMk id="211" creationId="{F2BA03C5-4D59-499F-9DC8-C06EE519FF5D}"/>
          </ac:spMkLst>
        </pc:spChg>
        <pc:spChg chg="add del">
          <ac:chgData name="Hamada Yuichi" userId="875972f4d2469d5a" providerId="LiveId" clId="{765AAF88-D520-41DC-8F9F-EEE9B77B347C}" dt="2019-08-08T16:42:51.967" v="88"/>
          <ac:spMkLst>
            <pc:docMk/>
            <pc:sldMk cId="760725327" sldId="259"/>
            <ac:spMk id="212" creationId="{D5CBF439-390D-4CC7-B59B-8971ACE01CBD}"/>
          </ac:spMkLst>
        </pc:spChg>
        <pc:spChg chg="add del">
          <ac:chgData name="Hamada Yuichi" userId="875972f4d2469d5a" providerId="LiveId" clId="{765AAF88-D520-41DC-8F9F-EEE9B77B347C}" dt="2019-08-08T16:42:51.967" v="88"/>
          <ac:spMkLst>
            <pc:docMk/>
            <pc:sldMk cId="760725327" sldId="259"/>
            <ac:spMk id="213" creationId="{3729BC1E-14DC-4A1A-8F84-B4A873B6BB70}"/>
          </ac:spMkLst>
        </pc:spChg>
        <pc:spChg chg="add del">
          <ac:chgData name="Hamada Yuichi" userId="875972f4d2469d5a" providerId="LiveId" clId="{765AAF88-D520-41DC-8F9F-EEE9B77B347C}" dt="2019-08-08T16:42:51.967" v="88"/>
          <ac:spMkLst>
            <pc:docMk/>
            <pc:sldMk cId="760725327" sldId="259"/>
            <ac:spMk id="214" creationId="{7B9328BD-B9D2-4356-8AD7-8C498EFF2074}"/>
          </ac:spMkLst>
        </pc:spChg>
        <pc:spChg chg="add del">
          <ac:chgData name="Hamada Yuichi" userId="875972f4d2469d5a" providerId="LiveId" clId="{765AAF88-D520-41DC-8F9F-EEE9B77B347C}" dt="2019-08-08T16:42:51.967" v="88"/>
          <ac:spMkLst>
            <pc:docMk/>
            <pc:sldMk cId="760725327" sldId="259"/>
            <ac:spMk id="215" creationId="{ADE9F0F9-EA04-4278-905B-4055303CD9EC}"/>
          </ac:spMkLst>
        </pc:spChg>
        <pc:spChg chg="add del">
          <ac:chgData name="Hamada Yuichi" userId="875972f4d2469d5a" providerId="LiveId" clId="{765AAF88-D520-41DC-8F9F-EEE9B77B347C}" dt="2019-08-08T16:42:51.967" v="88"/>
          <ac:spMkLst>
            <pc:docMk/>
            <pc:sldMk cId="760725327" sldId="259"/>
            <ac:spMk id="216" creationId="{B2734DDF-E95C-4B5A-8E6D-E5D9851FD23D}"/>
          </ac:spMkLst>
        </pc:spChg>
        <pc:spChg chg="add del">
          <ac:chgData name="Hamada Yuichi" userId="875972f4d2469d5a" providerId="LiveId" clId="{765AAF88-D520-41DC-8F9F-EEE9B77B347C}" dt="2019-08-08T16:42:51.967" v="88"/>
          <ac:spMkLst>
            <pc:docMk/>
            <pc:sldMk cId="760725327" sldId="259"/>
            <ac:spMk id="217" creationId="{AD45023E-7F6A-4FB2-928D-B55D74BDBE36}"/>
          </ac:spMkLst>
        </pc:spChg>
        <pc:spChg chg="add del">
          <ac:chgData name="Hamada Yuichi" userId="875972f4d2469d5a" providerId="LiveId" clId="{765AAF88-D520-41DC-8F9F-EEE9B77B347C}" dt="2019-08-08T16:42:51.967" v="88"/>
          <ac:spMkLst>
            <pc:docMk/>
            <pc:sldMk cId="760725327" sldId="259"/>
            <ac:spMk id="218" creationId="{2C49DA24-9E9C-493F-BC16-895EB56CBE29}"/>
          </ac:spMkLst>
        </pc:spChg>
        <pc:spChg chg="add del">
          <ac:chgData name="Hamada Yuichi" userId="875972f4d2469d5a" providerId="LiveId" clId="{765AAF88-D520-41DC-8F9F-EEE9B77B347C}" dt="2019-08-08T16:42:51.967" v="88"/>
          <ac:spMkLst>
            <pc:docMk/>
            <pc:sldMk cId="760725327" sldId="259"/>
            <ac:spMk id="219" creationId="{8095028C-ECF3-4EDE-9E3D-D435AA318A66}"/>
          </ac:spMkLst>
        </pc:spChg>
        <pc:spChg chg="del">
          <ac:chgData name="Hamada Yuichi" userId="875972f4d2469d5a" providerId="LiveId" clId="{765AAF88-D520-41DC-8F9F-EEE9B77B347C}" dt="2019-08-08T16:42:41.240" v="86" actId="478"/>
          <ac:spMkLst>
            <pc:docMk/>
            <pc:sldMk cId="760725327" sldId="259"/>
            <ac:spMk id="248" creationId="{B8AE2C9D-E208-4E6A-842C-F162D7B27A49}"/>
          </ac:spMkLst>
        </pc:spChg>
        <pc:spChg chg="del">
          <ac:chgData name="Hamada Yuichi" userId="875972f4d2469d5a" providerId="LiveId" clId="{765AAF88-D520-41DC-8F9F-EEE9B77B347C}" dt="2019-08-08T16:42:41.240" v="86" actId="478"/>
          <ac:spMkLst>
            <pc:docMk/>
            <pc:sldMk cId="760725327" sldId="259"/>
            <ac:spMk id="249" creationId="{D6384D75-4693-4A28-984A-5682C16A9625}"/>
          </ac:spMkLst>
        </pc:spChg>
        <pc:spChg chg="del">
          <ac:chgData name="Hamada Yuichi" userId="875972f4d2469d5a" providerId="LiveId" clId="{765AAF88-D520-41DC-8F9F-EEE9B77B347C}" dt="2019-08-08T16:42:41.240" v="86" actId="478"/>
          <ac:spMkLst>
            <pc:docMk/>
            <pc:sldMk cId="760725327" sldId="259"/>
            <ac:spMk id="250" creationId="{D9CC4B06-C8EB-4EA7-B7EF-C830135BBBD8}"/>
          </ac:spMkLst>
        </pc:spChg>
        <pc:spChg chg="del">
          <ac:chgData name="Hamada Yuichi" userId="875972f4d2469d5a" providerId="LiveId" clId="{765AAF88-D520-41DC-8F9F-EEE9B77B347C}" dt="2019-08-08T16:42:37.865" v="85" actId="478"/>
          <ac:spMkLst>
            <pc:docMk/>
            <pc:sldMk cId="760725327" sldId="259"/>
            <ac:spMk id="251" creationId="{33958B8A-9708-406A-85C1-B80793C1DFE0}"/>
          </ac:spMkLst>
        </pc:spChg>
        <pc:spChg chg="del">
          <ac:chgData name="Hamada Yuichi" userId="875972f4d2469d5a" providerId="LiveId" clId="{765AAF88-D520-41DC-8F9F-EEE9B77B347C}" dt="2019-08-08T16:42:37.865" v="85" actId="478"/>
          <ac:spMkLst>
            <pc:docMk/>
            <pc:sldMk cId="760725327" sldId="259"/>
            <ac:spMk id="252" creationId="{AF92D0C2-D2D8-4729-83F3-FF0473F5A9A1}"/>
          </ac:spMkLst>
        </pc:spChg>
        <pc:spChg chg="mod">
          <ac:chgData name="Hamada Yuichi" userId="875972f4d2469d5a" providerId="LiveId" clId="{765AAF88-D520-41DC-8F9F-EEE9B77B347C}" dt="2019-08-08T16:42:27.287" v="84" actId="20577"/>
          <ac:spMkLst>
            <pc:docMk/>
            <pc:sldMk cId="760725327" sldId="259"/>
            <ac:spMk id="255" creationId="{7DE274C4-94DC-42FE-9BE5-3334F9F142D8}"/>
          </ac:spMkLst>
        </pc:spChg>
        <pc:spChg chg="add mod">
          <ac:chgData name="Hamada Yuichi" userId="875972f4d2469d5a" providerId="LiveId" clId="{765AAF88-D520-41DC-8F9F-EEE9B77B347C}" dt="2019-08-08T16:44:15.946" v="132" actId="571"/>
          <ac:spMkLst>
            <pc:docMk/>
            <pc:sldMk cId="760725327" sldId="259"/>
            <ac:spMk id="261" creationId="{085C4764-EB46-4DB2-8BEF-48240F4D4905}"/>
          </ac:spMkLst>
        </pc:spChg>
        <pc:spChg chg="add mod">
          <ac:chgData name="Hamada Yuichi" userId="875972f4d2469d5a" providerId="LiveId" clId="{765AAF88-D520-41DC-8F9F-EEE9B77B347C}" dt="2019-08-08T16:53:41.958" v="241" actId="1036"/>
          <ac:spMkLst>
            <pc:docMk/>
            <pc:sldMk cId="760725327" sldId="259"/>
            <ac:spMk id="270" creationId="{E3D08636-4DA1-4471-A99A-D5E6F56FF45C}"/>
          </ac:spMkLst>
        </pc:spChg>
        <pc:spChg chg="add mod">
          <ac:chgData name="Hamada Yuichi" userId="875972f4d2469d5a" providerId="LiveId" clId="{765AAF88-D520-41DC-8F9F-EEE9B77B347C}" dt="2019-08-08T16:53:41.958" v="241" actId="1036"/>
          <ac:spMkLst>
            <pc:docMk/>
            <pc:sldMk cId="760725327" sldId="259"/>
            <ac:spMk id="271" creationId="{250F7AED-5E3D-4821-9CE8-03FD27E47FAD}"/>
          </ac:spMkLst>
        </pc:spChg>
        <pc:spChg chg="add mod">
          <ac:chgData name="Hamada Yuichi" userId="875972f4d2469d5a" providerId="LiveId" clId="{765AAF88-D520-41DC-8F9F-EEE9B77B347C}" dt="2019-08-08T16:53:41.958" v="241" actId="1036"/>
          <ac:spMkLst>
            <pc:docMk/>
            <pc:sldMk cId="760725327" sldId="259"/>
            <ac:spMk id="272" creationId="{8F9FC55F-8C12-417A-9D94-B6818C9C9586}"/>
          </ac:spMkLst>
        </pc:spChg>
        <pc:spChg chg="add mod">
          <ac:chgData name="Hamada Yuichi" userId="875972f4d2469d5a" providerId="LiveId" clId="{765AAF88-D520-41DC-8F9F-EEE9B77B347C}" dt="2019-08-08T16:53:41.958" v="241" actId="1036"/>
          <ac:spMkLst>
            <pc:docMk/>
            <pc:sldMk cId="760725327" sldId="259"/>
            <ac:spMk id="273" creationId="{5903A5D4-5AB7-4F13-A4A6-05F8AFD03C0E}"/>
          </ac:spMkLst>
        </pc:spChg>
        <pc:spChg chg="add mod">
          <ac:chgData name="Hamada Yuichi" userId="875972f4d2469d5a" providerId="LiveId" clId="{765AAF88-D520-41DC-8F9F-EEE9B77B347C}" dt="2019-08-08T16:53:41.958" v="241" actId="1036"/>
          <ac:spMkLst>
            <pc:docMk/>
            <pc:sldMk cId="760725327" sldId="259"/>
            <ac:spMk id="274" creationId="{73E31894-2729-4A2A-B2F2-87F5AC0B6362}"/>
          </ac:spMkLst>
        </pc:spChg>
        <pc:spChg chg="add del">
          <ac:chgData name="Hamada Yuichi" userId="875972f4d2469d5a" providerId="LiveId" clId="{765AAF88-D520-41DC-8F9F-EEE9B77B347C}" dt="2019-08-08T16:50:03.943" v="176" actId="478"/>
          <ac:spMkLst>
            <pc:docMk/>
            <pc:sldMk cId="760725327" sldId="259"/>
            <ac:spMk id="275" creationId="{3318F430-1DD1-402E-9EA8-1866138D2A8F}"/>
          </ac:spMkLst>
        </pc:spChg>
        <pc:spChg chg="add mod">
          <ac:chgData name="Hamada Yuichi" userId="875972f4d2469d5a" providerId="LiveId" clId="{765AAF88-D520-41DC-8F9F-EEE9B77B347C}" dt="2019-08-08T16:53:41.958" v="241" actId="1036"/>
          <ac:spMkLst>
            <pc:docMk/>
            <pc:sldMk cId="760725327" sldId="259"/>
            <ac:spMk id="276" creationId="{BBEA5FC1-AD82-4E2B-8214-5349CA9D9180}"/>
          </ac:spMkLst>
        </pc:spChg>
        <pc:spChg chg="add del">
          <ac:chgData name="Hamada Yuichi" userId="875972f4d2469d5a" providerId="LiveId" clId="{765AAF88-D520-41DC-8F9F-EEE9B77B347C}" dt="2019-08-08T16:50:03.943" v="176" actId="478"/>
          <ac:spMkLst>
            <pc:docMk/>
            <pc:sldMk cId="760725327" sldId="259"/>
            <ac:spMk id="277" creationId="{86373FF7-F3C9-4B97-B8D1-5198E0A23C27}"/>
          </ac:spMkLst>
        </pc:spChg>
        <pc:spChg chg="add mod">
          <ac:chgData name="Hamada Yuichi" userId="875972f4d2469d5a" providerId="LiveId" clId="{765AAF88-D520-41DC-8F9F-EEE9B77B347C}" dt="2019-08-08T16:53:41.958" v="241" actId="1036"/>
          <ac:spMkLst>
            <pc:docMk/>
            <pc:sldMk cId="760725327" sldId="259"/>
            <ac:spMk id="278" creationId="{BB8E8A10-43A6-47B5-A8BB-E67243EA8AEE}"/>
          </ac:spMkLst>
        </pc:spChg>
        <pc:spChg chg="add mod">
          <ac:chgData name="Hamada Yuichi" userId="875972f4d2469d5a" providerId="LiveId" clId="{765AAF88-D520-41DC-8F9F-EEE9B77B347C}" dt="2019-08-08T16:53:41.958" v="241" actId="1036"/>
          <ac:spMkLst>
            <pc:docMk/>
            <pc:sldMk cId="760725327" sldId="259"/>
            <ac:spMk id="279" creationId="{34B5BC52-676C-4329-B338-BF3E0291DF30}"/>
          </ac:spMkLst>
        </pc:spChg>
        <pc:spChg chg="add mod">
          <ac:chgData name="Hamada Yuichi" userId="875972f4d2469d5a" providerId="LiveId" clId="{765AAF88-D520-41DC-8F9F-EEE9B77B347C}" dt="2019-08-08T16:53:54.048" v="253" actId="1036"/>
          <ac:spMkLst>
            <pc:docMk/>
            <pc:sldMk cId="760725327" sldId="259"/>
            <ac:spMk id="280" creationId="{A0208262-CA9F-4A9F-B4BA-45176A9E6C37}"/>
          </ac:spMkLst>
        </pc:spChg>
        <pc:spChg chg="add mod">
          <ac:chgData name="Hamada Yuichi" userId="875972f4d2469d5a" providerId="LiveId" clId="{765AAF88-D520-41DC-8F9F-EEE9B77B347C}" dt="2019-08-08T16:53:54.048" v="253" actId="1036"/>
          <ac:spMkLst>
            <pc:docMk/>
            <pc:sldMk cId="760725327" sldId="259"/>
            <ac:spMk id="281" creationId="{174BD1AA-DB05-46F7-83D6-7301A4E656EC}"/>
          </ac:spMkLst>
        </pc:spChg>
        <pc:spChg chg="add mod">
          <ac:chgData name="Hamada Yuichi" userId="875972f4d2469d5a" providerId="LiveId" clId="{765AAF88-D520-41DC-8F9F-EEE9B77B347C}" dt="2019-08-08T16:53:54.048" v="253" actId="1036"/>
          <ac:spMkLst>
            <pc:docMk/>
            <pc:sldMk cId="760725327" sldId="259"/>
            <ac:spMk id="282" creationId="{231913A3-6B30-42B4-99D6-94C79F99DB13}"/>
          </ac:spMkLst>
        </pc:spChg>
        <pc:spChg chg="add mod">
          <ac:chgData name="Hamada Yuichi" userId="875972f4d2469d5a" providerId="LiveId" clId="{765AAF88-D520-41DC-8F9F-EEE9B77B347C}" dt="2019-08-08T16:53:54.048" v="253" actId="1036"/>
          <ac:spMkLst>
            <pc:docMk/>
            <pc:sldMk cId="760725327" sldId="259"/>
            <ac:spMk id="283" creationId="{A813E52C-12F5-499A-80B6-1DF5A93F3AE5}"/>
          </ac:spMkLst>
        </pc:spChg>
        <pc:spChg chg="add mod">
          <ac:chgData name="Hamada Yuichi" userId="875972f4d2469d5a" providerId="LiveId" clId="{765AAF88-D520-41DC-8F9F-EEE9B77B347C}" dt="2019-08-08T16:53:54.048" v="253" actId="1036"/>
          <ac:spMkLst>
            <pc:docMk/>
            <pc:sldMk cId="760725327" sldId="259"/>
            <ac:spMk id="284" creationId="{89753035-4E92-41E5-8EC1-E095E31F2002}"/>
          </ac:spMkLst>
        </pc:spChg>
        <pc:spChg chg="add mod">
          <ac:chgData name="Hamada Yuichi" userId="875972f4d2469d5a" providerId="LiveId" clId="{765AAF88-D520-41DC-8F9F-EEE9B77B347C}" dt="2019-08-08T16:53:54.048" v="253" actId="1036"/>
          <ac:spMkLst>
            <pc:docMk/>
            <pc:sldMk cId="760725327" sldId="259"/>
            <ac:spMk id="285" creationId="{156BDFD2-C8A1-44B6-859B-A72E26688E4D}"/>
          </ac:spMkLst>
        </pc:spChg>
        <pc:spChg chg="add mod">
          <ac:chgData name="Hamada Yuichi" userId="875972f4d2469d5a" providerId="LiveId" clId="{765AAF88-D520-41DC-8F9F-EEE9B77B347C}" dt="2019-08-08T16:53:54.048" v="253" actId="1036"/>
          <ac:spMkLst>
            <pc:docMk/>
            <pc:sldMk cId="760725327" sldId="259"/>
            <ac:spMk id="286" creationId="{442D71E9-F71E-4DE4-86B0-D8C6C3702FAC}"/>
          </ac:spMkLst>
        </pc:spChg>
        <pc:spChg chg="add mod">
          <ac:chgData name="Hamada Yuichi" userId="875972f4d2469d5a" providerId="LiveId" clId="{765AAF88-D520-41DC-8F9F-EEE9B77B347C}" dt="2019-08-08T17:00:38.907" v="327" actId="571"/>
          <ac:spMkLst>
            <pc:docMk/>
            <pc:sldMk cId="760725327" sldId="259"/>
            <ac:spMk id="306" creationId="{7B8A8569-92A3-42ED-A556-2FFD4C7D0BC2}"/>
          </ac:spMkLst>
        </pc:spChg>
        <pc:spChg chg="add mod">
          <ac:chgData name="Hamada Yuichi" userId="875972f4d2469d5a" providerId="LiveId" clId="{765AAF88-D520-41DC-8F9F-EEE9B77B347C}" dt="2019-08-08T17:00:51.614" v="330" actId="1076"/>
          <ac:spMkLst>
            <pc:docMk/>
            <pc:sldMk cId="760725327" sldId="259"/>
            <ac:spMk id="307" creationId="{F20BA452-6BE8-4CD6-9934-F462CB95361D}"/>
          </ac:spMkLst>
        </pc:spChg>
        <pc:picChg chg="del">
          <ac:chgData name="Hamada Yuichi" userId="875972f4d2469d5a" providerId="LiveId" clId="{765AAF88-D520-41DC-8F9F-EEE9B77B347C}" dt="2019-08-08T16:42:37.865" v="85" actId="478"/>
          <ac:picMkLst>
            <pc:docMk/>
            <pc:sldMk cId="760725327" sldId="259"/>
            <ac:picMk id="2" creationId="{1D7146FF-A625-4984-ABAA-EA8C415DC4BC}"/>
          </ac:picMkLst>
        </pc:picChg>
        <pc:picChg chg="del">
          <ac:chgData name="Hamada Yuichi" userId="875972f4d2469d5a" providerId="LiveId" clId="{765AAF88-D520-41DC-8F9F-EEE9B77B347C}" dt="2019-08-08T16:42:37.865" v="85" actId="478"/>
          <ac:picMkLst>
            <pc:docMk/>
            <pc:sldMk cId="760725327" sldId="259"/>
            <ac:picMk id="3" creationId="{2D1AD9E3-9EDF-44F0-84B1-B9D3B8B5B7AF}"/>
          </ac:picMkLst>
        </pc:picChg>
        <pc:picChg chg="del">
          <ac:chgData name="Hamada Yuichi" userId="875972f4d2469d5a" providerId="LiveId" clId="{765AAF88-D520-41DC-8F9F-EEE9B77B347C}" dt="2019-08-08T16:42:37.865" v="85" actId="478"/>
          <ac:picMkLst>
            <pc:docMk/>
            <pc:sldMk cId="760725327" sldId="259"/>
            <ac:picMk id="51" creationId="{EEE069A1-7A6B-41DE-89D5-037DD51CFF05}"/>
          </ac:picMkLst>
        </pc:picChg>
        <pc:picChg chg="del">
          <ac:chgData name="Hamada Yuichi" userId="875972f4d2469d5a" providerId="LiveId" clId="{765AAF88-D520-41DC-8F9F-EEE9B77B347C}" dt="2019-08-08T16:42:37.865" v="85" actId="478"/>
          <ac:picMkLst>
            <pc:docMk/>
            <pc:sldMk cId="760725327" sldId="259"/>
            <ac:picMk id="55" creationId="{F9DD176C-9D98-4F40-B422-CD81603E6E00}"/>
          </ac:picMkLst>
        </pc:picChg>
        <pc:picChg chg="del">
          <ac:chgData name="Hamada Yuichi" userId="875972f4d2469d5a" providerId="LiveId" clId="{765AAF88-D520-41DC-8F9F-EEE9B77B347C}" dt="2019-08-08T16:42:37.865" v="85" actId="478"/>
          <ac:picMkLst>
            <pc:docMk/>
            <pc:sldMk cId="760725327" sldId="259"/>
            <ac:picMk id="61" creationId="{9CF79A53-24D0-4B2E-88A1-68D71C860445}"/>
          </ac:picMkLst>
        </pc:picChg>
        <pc:picChg chg="del">
          <ac:chgData name="Hamada Yuichi" userId="875972f4d2469d5a" providerId="LiveId" clId="{765AAF88-D520-41DC-8F9F-EEE9B77B347C}" dt="2019-07-23T01:10:52.511" v="0" actId="478"/>
          <ac:picMkLst>
            <pc:docMk/>
            <pc:sldMk cId="760725327" sldId="259"/>
            <ac:picMk id="86" creationId="{1A4C8B6F-9FEF-4E7F-AF7D-3F18CEB3EBB2}"/>
          </ac:picMkLst>
        </pc:picChg>
        <pc:picChg chg="add mod">
          <ac:chgData name="Hamada Yuichi" userId="875972f4d2469d5a" providerId="LiveId" clId="{765AAF88-D520-41DC-8F9F-EEE9B77B347C}" dt="2019-08-08T16:57:11.533" v="291" actId="554"/>
          <ac:picMkLst>
            <pc:docMk/>
            <pc:sldMk cId="760725327" sldId="259"/>
            <ac:picMk id="86" creationId="{681AC872-FD48-4320-9E54-FF45E9580A51}"/>
          </ac:picMkLst>
        </pc:picChg>
        <pc:picChg chg="del">
          <ac:chgData name="Hamada Yuichi" userId="875972f4d2469d5a" providerId="LiveId" clId="{765AAF88-D520-41DC-8F9F-EEE9B77B347C}" dt="2019-08-08T16:42:37.865" v="85" actId="478"/>
          <ac:picMkLst>
            <pc:docMk/>
            <pc:sldMk cId="760725327" sldId="259"/>
            <ac:picMk id="153" creationId="{5DEC062C-440D-48F7-818E-6C3FDECEA238}"/>
          </ac:picMkLst>
        </pc:picChg>
        <pc:picChg chg="del">
          <ac:chgData name="Hamada Yuichi" userId="875972f4d2469d5a" providerId="LiveId" clId="{765AAF88-D520-41DC-8F9F-EEE9B77B347C}" dt="2019-08-08T16:42:37.865" v="85" actId="478"/>
          <ac:picMkLst>
            <pc:docMk/>
            <pc:sldMk cId="760725327" sldId="259"/>
            <ac:picMk id="154" creationId="{3FF678D0-0D03-459B-9298-A23D1E4A346E}"/>
          </ac:picMkLst>
        </pc:picChg>
        <pc:picChg chg="del">
          <ac:chgData name="Hamada Yuichi" userId="875972f4d2469d5a" providerId="LiveId" clId="{765AAF88-D520-41DC-8F9F-EEE9B77B347C}" dt="2019-08-08T16:55:19.033" v="259" actId="478"/>
          <ac:picMkLst>
            <pc:docMk/>
            <pc:sldMk cId="760725327" sldId="259"/>
            <ac:picMk id="160" creationId="{ADD029AA-70C7-40AE-89F9-442674643E2C}"/>
          </ac:picMkLst>
        </pc:picChg>
        <pc:picChg chg="del">
          <ac:chgData name="Hamada Yuichi" userId="875972f4d2469d5a" providerId="LiveId" clId="{765AAF88-D520-41DC-8F9F-EEE9B77B347C}" dt="2019-08-08T16:55:20.837" v="260" actId="478"/>
          <ac:picMkLst>
            <pc:docMk/>
            <pc:sldMk cId="760725327" sldId="259"/>
            <ac:picMk id="161" creationId="{A430710A-DD36-44AB-A193-5158531FB3BF}"/>
          </ac:picMkLst>
        </pc:picChg>
        <pc:picChg chg="del">
          <ac:chgData name="Hamada Yuichi" userId="875972f4d2469d5a" providerId="LiveId" clId="{765AAF88-D520-41DC-8F9F-EEE9B77B347C}" dt="2019-08-08T16:55:22.627" v="261" actId="478"/>
          <ac:picMkLst>
            <pc:docMk/>
            <pc:sldMk cId="760725327" sldId="259"/>
            <ac:picMk id="162" creationId="{DD776694-499C-43A5-8989-045E10AFF87C}"/>
          </ac:picMkLst>
        </pc:picChg>
        <pc:picChg chg="add del">
          <ac:chgData name="Hamada Yuichi" userId="875972f4d2469d5a" providerId="LiveId" clId="{765AAF88-D520-41DC-8F9F-EEE9B77B347C}" dt="2019-08-08T16:59:53.360" v="320" actId="478"/>
          <ac:picMkLst>
            <pc:docMk/>
            <pc:sldMk cId="760725327" sldId="259"/>
            <ac:picMk id="174" creationId="{890553F3-7E74-4605-A5C4-43EEB7F4C0D0}"/>
          </ac:picMkLst>
        </pc:picChg>
        <pc:picChg chg="add del">
          <ac:chgData name="Hamada Yuichi" userId="875972f4d2469d5a" providerId="LiveId" clId="{765AAF88-D520-41DC-8F9F-EEE9B77B347C}" dt="2019-08-08T16:59:53.360" v="320" actId="478"/>
          <ac:picMkLst>
            <pc:docMk/>
            <pc:sldMk cId="760725327" sldId="259"/>
            <ac:picMk id="175" creationId="{D1C582FA-D791-4C53-A79E-45928AFA6A52}"/>
          </ac:picMkLst>
        </pc:picChg>
        <pc:picChg chg="add del">
          <ac:chgData name="Hamada Yuichi" userId="875972f4d2469d5a" providerId="LiveId" clId="{765AAF88-D520-41DC-8F9F-EEE9B77B347C}" dt="2019-08-08T16:59:53.360" v="320" actId="478"/>
          <ac:picMkLst>
            <pc:docMk/>
            <pc:sldMk cId="760725327" sldId="259"/>
            <ac:picMk id="176" creationId="{8C01AD0A-B01B-47E9-8894-4B3241C11183}"/>
          </ac:picMkLst>
        </pc:picChg>
        <pc:picChg chg="add del">
          <ac:chgData name="Hamada Yuichi" userId="875972f4d2469d5a" providerId="LiveId" clId="{765AAF88-D520-41DC-8F9F-EEE9B77B347C}" dt="2019-08-08T16:59:53.360" v="320" actId="478"/>
          <ac:picMkLst>
            <pc:docMk/>
            <pc:sldMk cId="760725327" sldId="259"/>
            <ac:picMk id="177" creationId="{01A87CC7-CA86-410C-BBC1-BC2D77504EF7}"/>
          </ac:picMkLst>
        </pc:picChg>
        <pc:picChg chg="add del">
          <ac:chgData name="Hamada Yuichi" userId="875972f4d2469d5a" providerId="LiveId" clId="{765AAF88-D520-41DC-8F9F-EEE9B77B347C}" dt="2019-08-08T16:59:53.360" v="320" actId="478"/>
          <ac:picMkLst>
            <pc:docMk/>
            <pc:sldMk cId="760725327" sldId="259"/>
            <ac:picMk id="178" creationId="{1612B60B-FF48-4D27-B0A2-FFEE35A25268}"/>
          </ac:picMkLst>
        </pc:picChg>
        <pc:picChg chg="add del">
          <ac:chgData name="Hamada Yuichi" userId="875972f4d2469d5a" providerId="LiveId" clId="{765AAF88-D520-41DC-8F9F-EEE9B77B347C}" dt="2019-08-08T16:59:53.360" v="320" actId="478"/>
          <ac:picMkLst>
            <pc:docMk/>
            <pc:sldMk cId="760725327" sldId="259"/>
            <ac:picMk id="179" creationId="{2B581248-AF45-4471-9E52-199F5FB2323F}"/>
          </ac:picMkLst>
        </pc:picChg>
        <pc:picChg chg="del">
          <ac:chgData name="Hamada Yuichi" userId="875972f4d2469d5a" providerId="LiveId" clId="{765AAF88-D520-41DC-8F9F-EEE9B77B347C}" dt="2019-08-08T16:54:15.985" v="254" actId="478"/>
          <ac:picMkLst>
            <pc:docMk/>
            <pc:sldMk cId="760725327" sldId="259"/>
            <ac:picMk id="195" creationId="{730CD875-DC02-444D-8379-02A37A3C8657}"/>
          </ac:picMkLst>
        </pc:picChg>
        <pc:picChg chg="del">
          <ac:chgData name="Hamada Yuichi" userId="875972f4d2469d5a" providerId="LiveId" clId="{765AAF88-D520-41DC-8F9F-EEE9B77B347C}" dt="2019-08-08T16:42:37.865" v="85" actId="478"/>
          <ac:picMkLst>
            <pc:docMk/>
            <pc:sldMk cId="760725327" sldId="259"/>
            <ac:picMk id="208" creationId="{7D9B37C4-9695-4EC2-A5A0-C24ABF24DC27}"/>
          </ac:picMkLst>
        </pc:picChg>
        <pc:picChg chg="add del">
          <ac:chgData name="Hamada Yuichi" userId="875972f4d2469d5a" providerId="LiveId" clId="{765AAF88-D520-41DC-8F9F-EEE9B77B347C}" dt="2019-08-08T16:42:51.967" v="88"/>
          <ac:picMkLst>
            <pc:docMk/>
            <pc:sldMk cId="760725327" sldId="259"/>
            <ac:picMk id="220" creationId="{4A501BA1-0B10-45B4-B175-608EFA8F81F7}"/>
          </ac:picMkLst>
        </pc:picChg>
        <pc:picChg chg="add del">
          <ac:chgData name="Hamada Yuichi" userId="875972f4d2469d5a" providerId="LiveId" clId="{765AAF88-D520-41DC-8F9F-EEE9B77B347C}" dt="2019-08-08T16:42:51.967" v="88"/>
          <ac:picMkLst>
            <pc:docMk/>
            <pc:sldMk cId="760725327" sldId="259"/>
            <ac:picMk id="221" creationId="{F3011A26-C09E-401D-BBB3-6B487BD7078E}"/>
          </ac:picMkLst>
        </pc:picChg>
        <pc:picChg chg="add del">
          <ac:chgData name="Hamada Yuichi" userId="875972f4d2469d5a" providerId="LiveId" clId="{765AAF88-D520-41DC-8F9F-EEE9B77B347C}" dt="2019-08-08T16:42:51.967" v="88"/>
          <ac:picMkLst>
            <pc:docMk/>
            <pc:sldMk cId="760725327" sldId="259"/>
            <ac:picMk id="222" creationId="{88CCD2F6-2E17-4848-965C-1DCDBE92467F}"/>
          </ac:picMkLst>
        </pc:picChg>
        <pc:picChg chg="add del">
          <ac:chgData name="Hamada Yuichi" userId="875972f4d2469d5a" providerId="LiveId" clId="{765AAF88-D520-41DC-8F9F-EEE9B77B347C}" dt="2019-08-08T16:42:51.967" v="88"/>
          <ac:picMkLst>
            <pc:docMk/>
            <pc:sldMk cId="760725327" sldId="259"/>
            <ac:picMk id="223" creationId="{A9771A7C-CFC0-4C85-B46B-F84425DBD3C0}"/>
          </ac:picMkLst>
        </pc:picChg>
        <pc:picChg chg="add mod">
          <ac:chgData name="Hamada Yuichi" userId="875972f4d2469d5a" providerId="LiveId" clId="{765AAF88-D520-41DC-8F9F-EEE9B77B347C}" dt="2019-07-23T01:11:08.488" v="4" actId="14100"/>
          <ac:picMkLst>
            <pc:docMk/>
            <pc:sldMk cId="760725327" sldId="259"/>
            <ac:picMk id="224" creationId="{99F6068A-63FD-4B54-A48C-2D608DE8E889}"/>
          </ac:picMkLst>
        </pc:picChg>
        <pc:picChg chg="add del">
          <ac:chgData name="Hamada Yuichi" userId="875972f4d2469d5a" providerId="LiveId" clId="{765AAF88-D520-41DC-8F9F-EEE9B77B347C}" dt="2019-08-08T16:42:51.967" v="88"/>
          <ac:picMkLst>
            <pc:docMk/>
            <pc:sldMk cId="760725327" sldId="259"/>
            <ac:picMk id="226" creationId="{ED7276BA-A7E8-4BA6-B117-2B097A1F4C4A}"/>
          </ac:picMkLst>
        </pc:picChg>
        <pc:picChg chg="add del">
          <ac:chgData name="Hamada Yuichi" userId="875972f4d2469d5a" providerId="LiveId" clId="{765AAF88-D520-41DC-8F9F-EEE9B77B347C}" dt="2019-08-08T16:42:51.967" v="88"/>
          <ac:picMkLst>
            <pc:docMk/>
            <pc:sldMk cId="760725327" sldId="259"/>
            <ac:picMk id="227" creationId="{DAD30FFB-AE08-4433-8106-FA8040AF0EC9}"/>
          </ac:picMkLst>
        </pc:picChg>
        <pc:picChg chg="add del">
          <ac:chgData name="Hamada Yuichi" userId="875972f4d2469d5a" providerId="LiveId" clId="{765AAF88-D520-41DC-8F9F-EEE9B77B347C}" dt="2019-08-08T16:42:51.967" v="88"/>
          <ac:picMkLst>
            <pc:docMk/>
            <pc:sldMk cId="760725327" sldId="259"/>
            <ac:picMk id="228" creationId="{38870054-62B0-4D00-B274-7EA0F729BE3B}"/>
          </ac:picMkLst>
        </pc:picChg>
        <pc:picChg chg="add del">
          <ac:chgData name="Hamada Yuichi" userId="875972f4d2469d5a" providerId="LiveId" clId="{765AAF88-D520-41DC-8F9F-EEE9B77B347C}" dt="2019-08-08T16:42:51.967" v="88"/>
          <ac:picMkLst>
            <pc:docMk/>
            <pc:sldMk cId="760725327" sldId="259"/>
            <ac:picMk id="229" creationId="{356586E4-B25E-40DA-8D46-47FBA353CEE0}"/>
          </ac:picMkLst>
        </pc:picChg>
        <pc:picChg chg="add del">
          <ac:chgData name="Hamada Yuichi" userId="875972f4d2469d5a" providerId="LiveId" clId="{765AAF88-D520-41DC-8F9F-EEE9B77B347C}" dt="2019-08-08T16:42:51.967" v="88"/>
          <ac:picMkLst>
            <pc:docMk/>
            <pc:sldMk cId="760725327" sldId="259"/>
            <ac:picMk id="230" creationId="{C9B32D17-CB29-47B0-9A52-81A6F85B1BB4}"/>
          </ac:picMkLst>
        </pc:picChg>
        <pc:picChg chg="add del">
          <ac:chgData name="Hamada Yuichi" userId="875972f4d2469d5a" providerId="LiveId" clId="{765AAF88-D520-41DC-8F9F-EEE9B77B347C}" dt="2019-08-08T16:42:51.967" v="88"/>
          <ac:picMkLst>
            <pc:docMk/>
            <pc:sldMk cId="760725327" sldId="259"/>
            <ac:picMk id="231" creationId="{7D56A4D1-233D-4600-84D6-D36B93346CE7}"/>
          </ac:picMkLst>
        </pc:picChg>
        <pc:picChg chg="add del">
          <ac:chgData name="Hamada Yuichi" userId="875972f4d2469d5a" providerId="LiveId" clId="{765AAF88-D520-41DC-8F9F-EEE9B77B347C}" dt="2019-08-08T16:42:51.967" v="88"/>
          <ac:picMkLst>
            <pc:docMk/>
            <pc:sldMk cId="760725327" sldId="259"/>
            <ac:picMk id="232" creationId="{4DBED807-10C1-471A-81C8-D5540D554D86}"/>
          </ac:picMkLst>
        </pc:picChg>
        <pc:picChg chg="add del">
          <ac:chgData name="Hamada Yuichi" userId="875972f4d2469d5a" providerId="LiveId" clId="{765AAF88-D520-41DC-8F9F-EEE9B77B347C}" dt="2019-08-08T16:42:51.967" v="88"/>
          <ac:picMkLst>
            <pc:docMk/>
            <pc:sldMk cId="760725327" sldId="259"/>
            <ac:picMk id="233" creationId="{0C3FE61A-AD94-4967-907A-1D109532B3A7}"/>
          </ac:picMkLst>
        </pc:picChg>
        <pc:picChg chg="del">
          <ac:chgData name="Hamada Yuichi" userId="875972f4d2469d5a" providerId="LiveId" clId="{765AAF88-D520-41DC-8F9F-EEE9B77B347C}" dt="2019-08-08T16:42:37.865" v="85" actId="478"/>
          <ac:picMkLst>
            <pc:docMk/>
            <pc:sldMk cId="760725327" sldId="259"/>
            <ac:picMk id="234" creationId="{CAA6AE68-5D6E-4DD5-8A17-86AA0B321E73}"/>
          </ac:picMkLst>
        </pc:picChg>
        <pc:picChg chg="del">
          <ac:chgData name="Hamada Yuichi" userId="875972f4d2469d5a" providerId="LiveId" clId="{765AAF88-D520-41DC-8F9F-EEE9B77B347C}" dt="2019-08-08T16:42:37.865" v="85" actId="478"/>
          <ac:picMkLst>
            <pc:docMk/>
            <pc:sldMk cId="760725327" sldId="259"/>
            <ac:picMk id="235" creationId="{98BD3932-8D5B-4F9A-A872-1F9FEBECDC10}"/>
          </ac:picMkLst>
        </pc:picChg>
        <pc:picChg chg="del">
          <ac:chgData name="Hamada Yuichi" userId="875972f4d2469d5a" providerId="LiveId" clId="{765AAF88-D520-41DC-8F9F-EEE9B77B347C}" dt="2019-08-08T16:42:37.865" v="85" actId="478"/>
          <ac:picMkLst>
            <pc:docMk/>
            <pc:sldMk cId="760725327" sldId="259"/>
            <ac:picMk id="236" creationId="{65C84083-351C-4A26-A26C-B8173234E0AE}"/>
          </ac:picMkLst>
        </pc:picChg>
        <pc:picChg chg="del">
          <ac:chgData name="Hamada Yuichi" userId="875972f4d2469d5a" providerId="LiveId" clId="{765AAF88-D520-41DC-8F9F-EEE9B77B347C}" dt="2019-08-08T16:42:37.865" v="85" actId="478"/>
          <ac:picMkLst>
            <pc:docMk/>
            <pc:sldMk cId="760725327" sldId="259"/>
            <ac:picMk id="237" creationId="{B3690C13-F70A-447C-A0EE-0424EE4D739D}"/>
          </ac:picMkLst>
        </pc:picChg>
        <pc:picChg chg="del">
          <ac:chgData name="Hamada Yuichi" userId="875972f4d2469d5a" providerId="LiveId" clId="{765AAF88-D520-41DC-8F9F-EEE9B77B347C}" dt="2019-08-08T16:42:37.865" v="85" actId="478"/>
          <ac:picMkLst>
            <pc:docMk/>
            <pc:sldMk cId="760725327" sldId="259"/>
            <ac:picMk id="238" creationId="{8092DDB3-DBB0-4200-8A92-69755DA67332}"/>
          </ac:picMkLst>
        </pc:picChg>
        <pc:picChg chg="del">
          <ac:chgData name="Hamada Yuichi" userId="875972f4d2469d5a" providerId="LiveId" clId="{765AAF88-D520-41DC-8F9F-EEE9B77B347C}" dt="2019-08-08T16:42:37.865" v="85" actId="478"/>
          <ac:picMkLst>
            <pc:docMk/>
            <pc:sldMk cId="760725327" sldId="259"/>
            <ac:picMk id="239" creationId="{87B571A7-5364-42E6-9EFF-39FA9D7940A6}"/>
          </ac:picMkLst>
        </pc:picChg>
        <pc:picChg chg="add del">
          <ac:chgData name="Hamada Yuichi" userId="875972f4d2469d5a" providerId="LiveId" clId="{765AAF88-D520-41DC-8F9F-EEE9B77B347C}" dt="2019-08-08T16:42:51.967" v="88"/>
          <ac:picMkLst>
            <pc:docMk/>
            <pc:sldMk cId="760725327" sldId="259"/>
            <ac:picMk id="240" creationId="{D59748BD-4342-44DA-B0CF-437B06726905}"/>
          </ac:picMkLst>
        </pc:picChg>
        <pc:picChg chg="add del">
          <ac:chgData name="Hamada Yuichi" userId="875972f4d2469d5a" providerId="LiveId" clId="{765AAF88-D520-41DC-8F9F-EEE9B77B347C}" dt="2019-08-08T16:42:51.967" v="88"/>
          <ac:picMkLst>
            <pc:docMk/>
            <pc:sldMk cId="760725327" sldId="259"/>
            <ac:picMk id="241" creationId="{A6241641-955D-4A61-8874-458EF543D6DB}"/>
          </ac:picMkLst>
        </pc:picChg>
        <pc:picChg chg="add del">
          <ac:chgData name="Hamada Yuichi" userId="875972f4d2469d5a" providerId="LiveId" clId="{765AAF88-D520-41DC-8F9F-EEE9B77B347C}" dt="2019-08-08T16:42:51.967" v="88"/>
          <ac:picMkLst>
            <pc:docMk/>
            <pc:sldMk cId="760725327" sldId="259"/>
            <ac:picMk id="242" creationId="{E65AA9FB-5261-43E4-9DD4-280B1B9DB428}"/>
          </ac:picMkLst>
        </pc:picChg>
        <pc:picChg chg="add mod">
          <ac:chgData name="Hamada Yuichi" userId="875972f4d2469d5a" providerId="LiveId" clId="{765AAF88-D520-41DC-8F9F-EEE9B77B347C}" dt="2019-08-08T16:45:00.011" v="136" actId="1076"/>
          <ac:picMkLst>
            <pc:docMk/>
            <pc:sldMk cId="760725327" sldId="259"/>
            <ac:picMk id="243" creationId="{F9A4B9FE-2A05-4C18-BE4F-7FFA334A8AF5}"/>
          </ac:picMkLst>
        </pc:picChg>
        <pc:picChg chg="add del mod">
          <ac:chgData name="Hamada Yuichi" userId="875972f4d2469d5a" providerId="LiveId" clId="{765AAF88-D520-41DC-8F9F-EEE9B77B347C}" dt="2019-08-08T16:43:47.286" v="121" actId="478"/>
          <ac:picMkLst>
            <pc:docMk/>
            <pc:sldMk cId="760725327" sldId="259"/>
            <ac:picMk id="244" creationId="{385EBF7C-D4C1-48C3-AC80-CD7BF030D0CE}"/>
          </ac:picMkLst>
        </pc:picChg>
        <pc:picChg chg="add mod">
          <ac:chgData name="Hamada Yuichi" userId="875972f4d2469d5a" providerId="LiveId" clId="{765AAF88-D520-41DC-8F9F-EEE9B77B347C}" dt="2019-08-08T16:45:00.011" v="136" actId="1076"/>
          <ac:picMkLst>
            <pc:docMk/>
            <pc:sldMk cId="760725327" sldId="259"/>
            <ac:picMk id="245" creationId="{C60BAF69-EFF4-4CD6-BA9B-2BFBC23406D1}"/>
          </ac:picMkLst>
        </pc:picChg>
        <pc:picChg chg="add mod">
          <ac:chgData name="Hamada Yuichi" userId="875972f4d2469d5a" providerId="LiveId" clId="{765AAF88-D520-41DC-8F9F-EEE9B77B347C}" dt="2019-08-08T16:45:00.011" v="136" actId="1076"/>
          <ac:picMkLst>
            <pc:docMk/>
            <pc:sldMk cId="760725327" sldId="259"/>
            <ac:picMk id="246" creationId="{47F3337F-587E-4D85-A7F7-85D1F8E8B9D9}"/>
          </ac:picMkLst>
        </pc:picChg>
        <pc:picChg chg="del">
          <ac:chgData name="Hamada Yuichi" userId="875972f4d2469d5a" providerId="LiveId" clId="{765AAF88-D520-41DC-8F9F-EEE9B77B347C}" dt="2019-08-08T16:42:37.865" v="85" actId="478"/>
          <ac:picMkLst>
            <pc:docMk/>
            <pc:sldMk cId="760725327" sldId="259"/>
            <ac:picMk id="247" creationId="{47D2EE83-A1F8-4251-B7CE-883C01D99F30}"/>
          </ac:picMkLst>
        </pc:picChg>
        <pc:picChg chg="add mod">
          <ac:chgData name="Hamada Yuichi" userId="875972f4d2469d5a" providerId="LiveId" clId="{765AAF88-D520-41DC-8F9F-EEE9B77B347C}" dt="2019-08-08T16:45:00.011" v="136" actId="1076"/>
          <ac:picMkLst>
            <pc:docMk/>
            <pc:sldMk cId="760725327" sldId="259"/>
            <ac:picMk id="253" creationId="{C281083E-7D18-43A2-852F-87167C9A0192}"/>
          </ac:picMkLst>
        </pc:picChg>
        <pc:picChg chg="add mod">
          <ac:chgData name="Hamada Yuichi" userId="875972f4d2469d5a" providerId="LiveId" clId="{765AAF88-D520-41DC-8F9F-EEE9B77B347C}" dt="2019-08-08T16:45:00.011" v="136" actId="1076"/>
          <ac:picMkLst>
            <pc:docMk/>
            <pc:sldMk cId="760725327" sldId="259"/>
            <ac:picMk id="256" creationId="{6FF79555-EDD9-409E-9435-067781ECF946}"/>
          </ac:picMkLst>
        </pc:picChg>
        <pc:picChg chg="add mod">
          <ac:chgData name="Hamada Yuichi" userId="875972f4d2469d5a" providerId="LiveId" clId="{765AAF88-D520-41DC-8F9F-EEE9B77B347C}" dt="2019-08-08T16:45:00.011" v="136" actId="1076"/>
          <ac:picMkLst>
            <pc:docMk/>
            <pc:sldMk cId="760725327" sldId="259"/>
            <ac:picMk id="257" creationId="{2931E8F3-883D-4517-B49A-6E6C1A891C44}"/>
          </ac:picMkLst>
        </pc:picChg>
        <pc:picChg chg="add mod">
          <ac:chgData name="Hamada Yuichi" userId="875972f4d2469d5a" providerId="LiveId" clId="{765AAF88-D520-41DC-8F9F-EEE9B77B347C}" dt="2019-08-08T16:45:00.011" v="136" actId="1076"/>
          <ac:picMkLst>
            <pc:docMk/>
            <pc:sldMk cId="760725327" sldId="259"/>
            <ac:picMk id="258" creationId="{FA2B4120-8A7D-42C0-913C-BDC24E7A02A6}"/>
          </ac:picMkLst>
        </pc:picChg>
        <pc:picChg chg="add mod">
          <ac:chgData name="Hamada Yuichi" userId="875972f4d2469d5a" providerId="LiveId" clId="{765AAF88-D520-41DC-8F9F-EEE9B77B347C}" dt="2019-08-08T16:45:00.011" v="136" actId="1076"/>
          <ac:picMkLst>
            <pc:docMk/>
            <pc:sldMk cId="760725327" sldId="259"/>
            <ac:picMk id="259" creationId="{9842EAA0-8A1A-4BC9-96E3-D2E2E4D71F4E}"/>
          </ac:picMkLst>
        </pc:picChg>
        <pc:picChg chg="add mod">
          <ac:chgData name="Hamada Yuichi" userId="875972f4d2469d5a" providerId="LiveId" clId="{765AAF88-D520-41DC-8F9F-EEE9B77B347C}" dt="2019-08-08T16:43:42.671" v="119" actId="571"/>
          <ac:picMkLst>
            <pc:docMk/>
            <pc:sldMk cId="760725327" sldId="259"/>
            <ac:picMk id="260" creationId="{32D713F3-B839-440C-B263-30BC8A6B329B}"/>
          </ac:picMkLst>
        </pc:picChg>
        <pc:picChg chg="add mod">
          <ac:chgData name="Hamada Yuichi" userId="875972f4d2469d5a" providerId="LiveId" clId="{765AAF88-D520-41DC-8F9F-EEE9B77B347C}" dt="2019-08-08T16:49:10.980" v="159" actId="408"/>
          <ac:picMkLst>
            <pc:docMk/>
            <pc:sldMk cId="760725327" sldId="259"/>
            <ac:picMk id="262" creationId="{38AA131A-0EEE-4EE2-B675-33914C8A55FF}"/>
          </ac:picMkLst>
        </pc:picChg>
        <pc:picChg chg="add mod">
          <ac:chgData name="Hamada Yuichi" userId="875972f4d2469d5a" providerId="LiveId" clId="{765AAF88-D520-41DC-8F9F-EEE9B77B347C}" dt="2019-08-08T16:49:10.980" v="159" actId="408"/>
          <ac:picMkLst>
            <pc:docMk/>
            <pc:sldMk cId="760725327" sldId="259"/>
            <ac:picMk id="263" creationId="{00F3AAD0-DAC0-4658-AC4C-352665E56A4F}"/>
          </ac:picMkLst>
        </pc:picChg>
        <pc:picChg chg="add mod">
          <ac:chgData name="Hamada Yuichi" userId="875972f4d2469d5a" providerId="LiveId" clId="{765AAF88-D520-41DC-8F9F-EEE9B77B347C}" dt="2019-08-08T16:49:10.980" v="159" actId="408"/>
          <ac:picMkLst>
            <pc:docMk/>
            <pc:sldMk cId="760725327" sldId="259"/>
            <ac:picMk id="264" creationId="{7B7A9633-068B-41ED-A621-DA9E61C5C72B}"/>
          </ac:picMkLst>
        </pc:picChg>
        <pc:picChg chg="add mod">
          <ac:chgData name="Hamada Yuichi" userId="875972f4d2469d5a" providerId="LiveId" clId="{765AAF88-D520-41DC-8F9F-EEE9B77B347C}" dt="2019-08-08T16:49:10.980" v="159" actId="408"/>
          <ac:picMkLst>
            <pc:docMk/>
            <pc:sldMk cId="760725327" sldId="259"/>
            <ac:picMk id="265" creationId="{5045FFD5-D0A9-464F-9152-671FD8E855FC}"/>
          </ac:picMkLst>
        </pc:picChg>
        <pc:picChg chg="add mod">
          <ac:chgData name="Hamada Yuichi" userId="875972f4d2469d5a" providerId="LiveId" clId="{765AAF88-D520-41DC-8F9F-EEE9B77B347C}" dt="2019-08-08T16:49:10.980" v="159" actId="408"/>
          <ac:picMkLst>
            <pc:docMk/>
            <pc:sldMk cId="760725327" sldId="259"/>
            <ac:picMk id="266" creationId="{C87AC2D1-677B-4E90-A369-FCCD6A582ECE}"/>
          </ac:picMkLst>
        </pc:picChg>
        <pc:picChg chg="add mod">
          <ac:chgData name="Hamada Yuichi" userId="875972f4d2469d5a" providerId="LiveId" clId="{765AAF88-D520-41DC-8F9F-EEE9B77B347C}" dt="2019-08-08T16:49:10.980" v="159" actId="408"/>
          <ac:picMkLst>
            <pc:docMk/>
            <pc:sldMk cId="760725327" sldId="259"/>
            <ac:picMk id="267" creationId="{072AD2EE-08BC-490E-93D3-7CF1A98CC4FE}"/>
          </ac:picMkLst>
        </pc:picChg>
        <pc:picChg chg="add del mod">
          <ac:chgData name="Hamada Yuichi" userId="875972f4d2469d5a" providerId="LiveId" clId="{765AAF88-D520-41DC-8F9F-EEE9B77B347C}" dt="2019-08-08T16:48:28.773" v="152" actId="478"/>
          <ac:picMkLst>
            <pc:docMk/>
            <pc:sldMk cId="760725327" sldId="259"/>
            <ac:picMk id="268" creationId="{E32E1817-3A93-4EB7-B77A-793611ADE0C1}"/>
          </ac:picMkLst>
        </pc:picChg>
        <pc:picChg chg="add mod">
          <ac:chgData name="Hamada Yuichi" userId="875972f4d2469d5a" providerId="LiveId" clId="{765AAF88-D520-41DC-8F9F-EEE9B77B347C}" dt="2019-08-08T16:49:10.980" v="159" actId="408"/>
          <ac:picMkLst>
            <pc:docMk/>
            <pc:sldMk cId="760725327" sldId="259"/>
            <ac:picMk id="269" creationId="{8E26A4B3-4814-4649-93EF-484D7D4400A5}"/>
          </ac:picMkLst>
        </pc:picChg>
        <pc:picChg chg="add mod">
          <ac:chgData name="Hamada Yuichi" userId="875972f4d2469d5a" providerId="LiveId" clId="{765AAF88-D520-41DC-8F9F-EEE9B77B347C}" dt="2019-08-08T16:57:11.533" v="291" actId="554"/>
          <ac:picMkLst>
            <pc:docMk/>
            <pc:sldMk cId="760725327" sldId="259"/>
            <ac:picMk id="287" creationId="{0EBBF160-63D6-4359-9BE4-FC532772E38D}"/>
          </ac:picMkLst>
        </pc:picChg>
        <pc:picChg chg="add del">
          <ac:chgData name="Hamada Yuichi" userId="875972f4d2469d5a" providerId="LiveId" clId="{765AAF88-D520-41DC-8F9F-EEE9B77B347C}" dt="2019-08-08T16:55:31.797" v="263"/>
          <ac:picMkLst>
            <pc:docMk/>
            <pc:sldMk cId="760725327" sldId="259"/>
            <ac:picMk id="288" creationId="{BD7AA6B1-FDFC-4E7B-9522-F71F94B6E845}"/>
          </ac:picMkLst>
        </pc:picChg>
        <pc:picChg chg="add del">
          <ac:chgData name="Hamada Yuichi" userId="875972f4d2469d5a" providerId="LiveId" clId="{765AAF88-D520-41DC-8F9F-EEE9B77B347C}" dt="2019-08-08T16:55:31.797" v="263"/>
          <ac:picMkLst>
            <pc:docMk/>
            <pc:sldMk cId="760725327" sldId="259"/>
            <ac:picMk id="289" creationId="{F5525E1B-04C5-4C0B-A6C7-C71A1C4E09A2}"/>
          </ac:picMkLst>
        </pc:picChg>
        <pc:picChg chg="add del">
          <ac:chgData name="Hamada Yuichi" userId="875972f4d2469d5a" providerId="LiveId" clId="{765AAF88-D520-41DC-8F9F-EEE9B77B347C}" dt="2019-08-08T16:55:31.797" v="263"/>
          <ac:picMkLst>
            <pc:docMk/>
            <pc:sldMk cId="760725327" sldId="259"/>
            <ac:picMk id="290" creationId="{E02C76AC-7BB4-4C9C-9834-9FB6FB8E3E96}"/>
          </ac:picMkLst>
        </pc:picChg>
        <pc:picChg chg="add del mod">
          <ac:chgData name="Hamada Yuichi" userId="875972f4d2469d5a" providerId="LiveId" clId="{765AAF88-D520-41DC-8F9F-EEE9B77B347C}" dt="2019-08-08T16:56:04.672" v="275"/>
          <ac:picMkLst>
            <pc:docMk/>
            <pc:sldMk cId="760725327" sldId="259"/>
            <ac:picMk id="291" creationId="{40563633-C9F0-411C-994D-1878EAEE74A3}"/>
          </ac:picMkLst>
        </pc:picChg>
        <pc:picChg chg="add mod">
          <ac:chgData name="Hamada Yuichi" userId="875972f4d2469d5a" providerId="LiveId" clId="{765AAF88-D520-41DC-8F9F-EEE9B77B347C}" dt="2019-08-08T16:57:11.533" v="291" actId="554"/>
          <ac:picMkLst>
            <pc:docMk/>
            <pc:sldMk cId="760725327" sldId="259"/>
            <ac:picMk id="292" creationId="{8763AEC3-E711-4DF6-8BCD-75A72C0FFE37}"/>
          </ac:picMkLst>
        </pc:picChg>
        <pc:picChg chg="add mod">
          <ac:chgData name="Hamada Yuichi" userId="875972f4d2469d5a" providerId="LiveId" clId="{765AAF88-D520-41DC-8F9F-EEE9B77B347C}" dt="2019-08-08T16:57:11.533" v="291" actId="554"/>
          <ac:picMkLst>
            <pc:docMk/>
            <pc:sldMk cId="760725327" sldId="259"/>
            <ac:picMk id="293" creationId="{3D2ADA58-7231-4BE4-8C32-9C98A885F3C7}"/>
          </ac:picMkLst>
        </pc:picChg>
        <pc:picChg chg="add del">
          <ac:chgData name="Hamada Yuichi" userId="875972f4d2469d5a" providerId="LiveId" clId="{765AAF88-D520-41DC-8F9F-EEE9B77B347C}" dt="2019-08-08T16:59:23.929" v="312"/>
          <ac:picMkLst>
            <pc:docMk/>
            <pc:sldMk cId="760725327" sldId="259"/>
            <ac:picMk id="294" creationId="{72E3D110-B027-4FB7-96A3-93FB50857FBB}"/>
          </ac:picMkLst>
        </pc:picChg>
        <pc:picChg chg="add del">
          <ac:chgData name="Hamada Yuichi" userId="875972f4d2469d5a" providerId="LiveId" clId="{765AAF88-D520-41DC-8F9F-EEE9B77B347C}" dt="2019-08-08T16:59:23.929" v="312"/>
          <ac:picMkLst>
            <pc:docMk/>
            <pc:sldMk cId="760725327" sldId="259"/>
            <ac:picMk id="295" creationId="{2C80C53D-52E1-4092-AD5F-AE025FDB4475}"/>
          </ac:picMkLst>
        </pc:picChg>
        <pc:picChg chg="add del">
          <ac:chgData name="Hamada Yuichi" userId="875972f4d2469d5a" providerId="LiveId" clId="{765AAF88-D520-41DC-8F9F-EEE9B77B347C}" dt="2019-08-08T16:59:23.929" v="312"/>
          <ac:picMkLst>
            <pc:docMk/>
            <pc:sldMk cId="760725327" sldId="259"/>
            <ac:picMk id="296" creationId="{63158277-D580-4047-A1B4-C22D5A4875BC}"/>
          </ac:picMkLst>
        </pc:picChg>
        <pc:picChg chg="add del">
          <ac:chgData name="Hamada Yuichi" userId="875972f4d2469d5a" providerId="LiveId" clId="{765AAF88-D520-41DC-8F9F-EEE9B77B347C}" dt="2019-08-08T16:59:23.929" v="312"/>
          <ac:picMkLst>
            <pc:docMk/>
            <pc:sldMk cId="760725327" sldId="259"/>
            <ac:picMk id="297" creationId="{E77FB221-E433-422C-9836-42259872A446}"/>
          </ac:picMkLst>
        </pc:picChg>
        <pc:picChg chg="add del">
          <ac:chgData name="Hamada Yuichi" userId="875972f4d2469d5a" providerId="LiveId" clId="{765AAF88-D520-41DC-8F9F-EEE9B77B347C}" dt="2019-08-08T16:59:23.929" v="312"/>
          <ac:picMkLst>
            <pc:docMk/>
            <pc:sldMk cId="760725327" sldId="259"/>
            <ac:picMk id="298" creationId="{93C32620-02CC-4EE4-978B-510A7D7E15D8}"/>
          </ac:picMkLst>
        </pc:picChg>
        <pc:picChg chg="add del">
          <ac:chgData name="Hamada Yuichi" userId="875972f4d2469d5a" providerId="LiveId" clId="{765AAF88-D520-41DC-8F9F-EEE9B77B347C}" dt="2019-08-08T16:59:23.929" v="312"/>
          <ac:picMkLst>
            <pc:docMk/>
            <pc:sldMk cId="760725327" sldId="259"/>
            <ac:picMk id="299" creationId="{13AECE30-5901-4A46-87FE-30027E9871E7}"/>
          </ac:picMkLst>
        </pc:picChg>
        <pc:picChg chg="add mod">
          <ac:chgData name="Hamada Yuichi" userId="875972f4d2469d5a" providerId="LiveId" clId="{765AAF88-D520-41DC-8F9F-EEE9B77B347C}" dt="2019-08-08T17:00:25.795" v="325" actId="408"/>
          <ac:picMkLst>
            <pc:docMk/>
            <pc:sldMk cId="760725327" sldId="259"/>
            <ac:picMk id="300" creationId="{F1EFAF59-5C04-4B2D-BE3E-38A969A40627}"/>
          </ac:picMkLst>
        </pc:picChg>
        <pc:picChg chg="add mod">
          <ac:chgData name="Hamada Yuichi" userId="875972f4d2469d5a" providerId="LiveId" clId="{765AAF88-D520-41DC-8F9F-EEE9B77B347C}" dt="2019-08-08T17:00:25.795" v="325" actId="408"/>
          <ac:picMkLst>
            <pc:docMk/>
            <pc:sldMk cId="760725327" sldId="259"/>
            <ac:picMk id="301" creationId="{96596875-DBD5-4560-B44F-B7EB6AE7BA7A}"/>
          </ac:picMkLst>
        </pc:picChg>
        <pc:picChg chg="add mod">
          <ac:chgData name="Hamada Yuichi" userId="875972f4d2469d5a" providerId="LiveId" clId="{765AAF88-D520-41DC-8F9F-EEE9B77B347C}" dt="2019-08-08T17:00:25.795" v="325" actId="408"/>
          <ac:picMkLst>
            <pc:docMk/>
            <pc:sldMk cId="760725327" sldId="259"/>
            <ac:picMk id="302" creationId="{EE19DCF4-94D1-4B7B-95F1-53601DDB44DB}"/>
          </ac:picMkLst>
        </pc:picChg>
        <pc:picChg chg="add mod">
          <ac:chgData name="Hamada Yuichi" userId="875972f4d2469d5a" providerId="LiveId" clId="{765AAF88-D520-41DC-8F9F-EEE9B77B347C}" dt="2019-08-08T17:00:25.795" v="325" actId="408"/>
          <ac:picMkLst>
            <pc:docMk/>
            <pc:sldMk cId="760725327" sldId="259"/>
            <ac:picMk id="303" creationId="{F1B6AEFB-78C2-4E5E-B142-796B93CAFB1A}"/>
          </ac:picMkLst>
        </pc:picChg>
        <pc:picChg chg="add mod">
          <ac:chgData name="Hamada Yuichi" userId="875972f4d2469d5a" providerId="LiveId" clId="{765AAF88-D520-41DC-8F9F-EEE9B77B347C}" dt="2019-08-08T17:00:25.795" v="325" actId="408"/>
          <ac:picMkLst>
            <pc:docMk/>
            <pc:sldMk cId="760725327" sldId="259"/>
            <ac:picMk id="304" creationId="{8BD7128B-E7A6-43C0-AEFC-1B6EB015D3E8}"/>
          </ac:picMkLst>
        </pc:picChg>
        <pc:picChg chg="add mod">
          <ac:chgData name="Hamada Yuichi" userId="875972f4d2469d5a" providerId="LiveId" clId="{765AAF88-D520-41DC-8F9F-EEE9B77B347C}" dt="2019-08-08T17:00:25.795" v="325" actId="408"/>
          <ac:picMkLst>
            <pc:docMk/>
            <pc:sldMk cId="760725327" sldId="259"/>
            <ac:picMk id="305" creationId="{7F5E38D1-5F3E-4BA9-B05C-4139902722F6}"/>
          </ac:picMkLst>
        </pc:picChg>
      </pc:sldChg>
      <pc:sldChg chg="addSp delSp modSp">
        <pc:chgData name="Hamada Yuichi" userId="875972f4d2469d5a" providerId="LiveId" clId="{765AAF88-D520-41DC-8F9F-EEE9B77B347C}" dt="2019-08-08T17:10:27.298" v="484" actId="20577"/>
        <pc:sldMkLst>
          <pc:docMk/>
          <pc:sldMk cId="1413125547" sldId="260"/>
        </pc:sldMkLst>
        <pc:spChg chg="mod">
          <ac:chgData name="Hamada Yuichi" userId="875972f4d2469d5a" providerId="LiveId" clId="{765AAF88-D520-41DC-8F9F-EEE9B77B347C}" dt="2019-08-08T17:10:27.298" v="484" actId="20577"/>
          <ac:spMkLst>
            <pc:docMk/>
            <pc:sldMk cId="1413125547" sldId="260"/>
            <ac:spMk id="171" creationId="{AABE9084-B8EE-4AF9-A937-58B33E3064E1}"/>
          </ac:spMkLst>
        </pc:spChg>
        <pc:spChg chg="mod ord">
          <ac:chgData name="Hamada Yuichi" userId="875972f4d2469d5a" providerId="LiveId" clId="{765AAF88-D520-41DC-8F9F-EEE9B77B347C}" dt="2019-08-08T17:02:40.672" v="340" actId="1076"/>
          <ac:spMkLst>
            <pc:docMk/>
            <pc:sldMk cId="1413125547" sldId="260"/>
            <ac:spMk id="172" creationId="{71B99FE7-2E36-4F8C-912F-B19FB737355D}"/>
          </ac:spMkLst>
        </pc:spChg>
        <pc:spChg chg="mod">
          <ac:chgData name="Hamada Yuichi" userId="875972f4d2469d5a" providerId="LiveId" clId="{765AAF88-D520-41DC-8F9F-EEE9B77B347C}" dt="2019-08-08T17:07:38.856" v="451" actId="1076"/>
          <ac:spMkLst>
            <pc:docMk/>
            <pc:sldMk cId="1413125547" sldId="260"/>
            <ac:spMk id="173" creationId="{B66B24A8-3385-4BA7-8A69-3B32D8BB410C}"/>
          </ac:spMkLst>
        </pc:spChg>
        <pc:spChg chg="mod">
          <ac:chgData name="Hamada Yuichi" userId="875972f4d2469d5a" providerId="LiveId" clId="{765AAF88-D520-41DC-8F9F-EEE9B77B347C}" dt="2019-08-08T17:09:41.888" v="470" actId="1036"/>
          <ac:spMkLst>
            <pc:docMk/>
            <pc:sldMk cId="1413125547" sldId="260"/>
            <ac:spMk id="174" creationId="{6B1DD18C-9F1B-449E-85D0-CE2DCE0EB9DB}"/>
          </ac:spMkLst>
        </pc:spChg>
        <pc:spChg chg="add mod">
          <ac:chgData name="Hamada Yuichi" userId="875972f4d2469d5a" providerId="LiveId" clId="{765AAF88-D520-41DC-8F9F-EEE9B77B347C}" dt="2019-07-23T01:11:46.836" v="10" actId="1076"/>
          <ac:spMkLst>
            <pc:docMk/>
            <pc:sldMk cId="1413125547" sldId="260"/>
            <ac:spMk id="176" creationId="{A3451517-66C5-46C5-A0FF-729AE9858958}"/>
          </ac:spMkLst>
        </pc:spChg>
        <pc:spChg chg="add mod">
          <ac:chgData name="Hamada Yuichi" userId="875972f4d2469d5a" providerId="LiveId" clId="{765AAF88-D520-41DC-8F9F-EEE9B77B347C}" dt="2019-07-23T01:11:50.424" v="12" actId="1076"/>
          <ac:spMkLst>
            <pc:docMk/>
            <pc:sldMk cId="1413125547" sldId="260"/>
            <ac:spMk id="177" creationId="{ACE7ECFE-1B3D-4D91-B1DC-574A1809719A}"/>
          </ac:spMkLst>
        </pc:spChg>
        <pc:spChg chg="add mod">
          <ac:chgData name="Hamada Yuichi" userId="875972f4d2469d5a" providerId="LiveId" clId="{765AAF88-D520-41DC-8F9F-EEE9B77B347C}" dt="2019-07-23T01:11:54.891" v="14" actId="1076"/>
          <ac:spMkLst>
            <pc:docMk/>
            <pc:sldMk cId="1413125547" sldId="260"/>
            <ac:spMk id="178" creationId="{77B45EB9-90C0-470E-9836-780F08F4409C}"/>
          </ac:spMkLst>
        </pc:spChg>
        <pc:spChg chg="add mod">
          <ac:chgData name="Hamada Yuichi" userId="875972f4d2469d5a" providerId="LiveId" clId="{765AAF88-D520-41DC-8F9F-EEE9B77B347C}" dt="2019-07-23T01:11:58.633" v="16" actId="1076"/>
          <ac:spMkLst>
            <pc:docMk/>
            <pc:sldMk cId="1413125547" sldId="260"/>
            <ac:spMk id="180" creationId="{26A0CEF1-FDA8-4E7A-9476-1E9570F4C107}"/>
          </ac:spMkLst>
        </pc:spChg>
        <pc:spChg chg="add del mod">
          <ac:chgData name="Hamada Yuichi" userId="875972f4d2469d5a" providerId="LiveId" clId="{765AAF88-D520-41DC-8F9F-EEE9B77B347C}" dt="2019-08-08T17:02:22.112" v="334" actId="478"/>
          <ac:spMkLst>
            <pc:docMk/>
            <pc:sldMk cId="1413125547" sldId="260"/>
            <ac:spMk id="181" creationId="{04F5B6B1-61B0-4201-A3AF-E05F53EA4156}"/>
          </ac:spMkLst>
        </pc:spChg>
        <pc:spChg chg="add mod">
          <ac:chgData name="Hamada Yuichi" userId="875972f4d2469d5a" providerId="LiveId" clId="{765AAF88-D520-41DC-8F9F-EEE9B77B347C}" dt="2019-08-08T17:05:04.662" v="432" actId="1076"/>
          <ac:spMkLst>
            <pc:docMk/>
            <pc:sldMk cId="1413125547" sldId="260"/>
            <ac:spMk id="182" creationId="{17089610-537B-48BB-90F2-70E00C2E3521}"/>
          </ac:spMkLst>
        </pc:spChg>
        <pc:spChg chg="add mod">
          <ac:chgData name="Hamada Yuichi" userId="875972f4d2469d5a" providerId="LiveId" clId="{765AAF88-D520-41DC-8F9F-EEE9B77B347C}" dt="2019-08-08T17:04:54.514" v="424" actId="1076"/>
          <ac:spMkLst>
            <pc:docMk/>
            <pc:sldMk cId="1413125547" sldId="260"/>
            <ac:spMk id="191" creationId="{8804FC06-9519-4999-8E17-22B896916170}"/>
          </ac:spMkLst>
        </pc:spChg>
        <pc:spChg chg="add mod">
          <ac:chgData name="Hamada Yuichi" userId="875972f4d2469d5a" providerId="LiveId" clId="{765AAF88-D520-41DC-8F9F-EEE9B77B347C}" dt="2019-08-08T17:04:59.851" v="431" actId="1035"/>
          <ac:spMkLst>
            <pc:docMk/>
            <pc:sldMk cId="1413125547" sldId="260"/>
            <ac:spMk id="192" creationId="{8568DE2D-7428-40B9-933A-21ED7C05248A}"/>
          </ac:spMkLst>
        </pc:spChg>
        <pc:spChg chg="add mod">
          <ac:chgData name="Hamada Yuichi" userId="875972f4d2469d5a" providerId="LiveId" clId="{765AAF88-D520-41DC-8F9F-EEE9B77B347C}" dt="2019-08-08T17:05:10.378" v="434" actId="1076"/>
          <ac:spMkLst>
            <pc:docMk/>
            <pc:sldMk cId="1413125547" sldId="260"/>
            <ac:spMk id="200" creationId="{1B455D07-F147-4163-936A-F050578BCD5F}"/>
          </ac:spMkLst>
        </pc:spChg>
        <pc:picChg chg="del">
          <ac:chgData name="Hamada Yuichi" userId="875972f4d2469d5a" providerId="LiveId" clId="{765AAF88-D520-41DC-8F9F-EEE9B77B347C}" dt="2019-08-08T17:06:51.880" v="435" actId="478"/>
          <ac:picMkLst>
            <pc:docMk/>
            <pc:sldMk cId="1413125547" sldId="260"/>
            <ac:picMk id="101" creationId="{66C4A567-243F-42D5-8295-0CF25FAAF2E9}"/>
          </ac:picMkLst>
        </pc:picChg>
        <pc:picChg chg="del">
          <ac:chgData name="Hamada Yuichi" userId="875972f4d2469d5a" providerId="LiveId" clId="{765AAF88-D520-41DC-8F9F-EEE9B77B347C}" dt="2019-08-08T17:06:51.880" v="435" actId="478"/>
          <ac:picMkLst>
            <pc:docMk/>
            <pc:sldMk cId="1413125547" sldId="260"/>
            <ac:picMk id="102" creationId="{37526F15-A2FC-45E4-A1DA-FD35161F9AB4}"/>
          </ac:picMkLst>
        </pc:picChg>
        <pc:picChg chg="del">
          <ac:chgData name="Hamada Yuichi" userId="875972f4d2469d5a" providerId="LiveId" clId="{765AAF88-D520-41DC-8F9F-EEE9B77B347C}" dt="2019-08-08T17:06:51.880" v="435" actId="478"/>
          <ac:picMkLst>
            <pc:docMk/>
            <pc:sldMk cId="1413125547" sldId="260"/>
            <ac:picMk id="103" creationId="{A32FAD09-B08B-42A7-8619-A2C9C593A5AB}"/>
          </ac:picMkLst>
        </pc:picChg>
        <pc:picChg chg="del">
          <ac:chgData name="Hamada Yuichi" userId="875972f4d2469d5a" providerId="LiveId" clId="{765AAF88-D520-41DC-8F9F-EEE9B77B347C}" dt="2019-08-08T17:06:51.880" v="435" actId="478"/>
          <ac:picMkLst>
            <pc:docMk/>
            <pc:sldMk cId="1413125547" sldId="260"/>
            <ac:picMk id="104" creationId="{2DAE17C8-0058-409A-B7A2-45AB3010E18F}"/>
          </ac:picMkLst>
        </pc:picChg>
        <pc:picChg chg="del">
          <ac:chgData name="Hamada Yuichi" userId="875972f4d2469d5a" providerId="LiveId" clId="{765AAF88-D520-41DC-8F9F-EEE9B77B347C}" dt="2019-08-08T17:06:51.880" v="435" actId="478"/>
          <ac:picMkLst>
            <pc:docMk/>
            <pc:sldMk cId="1413125547" sldId="260"/>
            <ac:picMk id="105" creationId="{C9B870BB-A6A6-459F-AE90-ED60394FF2A6}"/>
          </ac:picMkLst>
        </pc:picChg>
        <pc:picChg chg="del">
          <ac:chgData name="Hamada Yuichi" userId="875972f4d2469d5a" providerId="LiveId" clId="{765AAF88-D520-41DC-8F9F-EEE9B77B347C}" dt="2019-08-08T17:06:51.880" v="435" actId="478"/>
          <ac:picMkLst>
            <pc:docMk/>
            <pc:sldMk cId="1413125547" sldId="260"/>
            <ac:picMk id="106" creationId="{159C6055-10D7-4F32-861F-70CD76024C5A}"/>
          </ac:picMkLst>
        </pc:picChg>
        <pc:picChg chg="del">
          <ac:chgData name="Hamada Yuichi" userId="875972f4d2469d5a" providerId="LiveId" clId="{765AAF88-D520-41DC-8F9F-EEE9B77B347C}" dt="2019-08-08T17:06:51.880" v="435" actId="478"/>
          <ac:picMkLst>
            <pc:docMk/>
            <pc:sldMk cId="1413125547" sldId="260"/>
            <ac:picMk id="107" creationId="{3DF71332-C7A6-43E0-B9F0-88FD0F473363}"/>
          </ac:picMkLst>
        </pc:picChg>
        <pc:picChg chg="del">
          <ac:chgData name="Hamada Yuichi" userId="875972f4d2469d5a" providerId="LiveId" clId="{765AAF88-D520-41DC-8F9F-EEE9B77B347C}" dt="2019-08-08T17:02:22.112" v="334" actId="478"/>
          <ac:picMkLst>
            <pc:docMk/>
            <pc:sldMk cId="1413125547" sldId="260"/>
            <ac:picMk id="126" creationId="{F5CF7DB3-2E7A-4581-ADDC-0D41D12F7E53}"/>
          </ac:picMkLst>
        </pc:picChg>
        <pc:picChg chg="del">
          <ac:chgData name="Hamada Yuichi" userId="875972f4d2469d5a" providerId="LiveId" clId="{765AAF88-D520-41DC-8F9F-EEE9B77B347C}" dt="2019-08-08T17:02:23.870" v="335" actId="478"/>
          <ac:picMkLst>
            <pc:docMk/>
            <pc:sldMk cId="1413125547" sldId="260"/>
            <ac:picMk id="127" creationId="{F1241CCB-543D-4501-9259-9FDF70202688}"/>
          </ac:picMkLst>
        </pc:picChg>
        <pc:picChg chg="del">
          <ac:chgData name="Hamada Yuichi" userId="875972f4d2469d5a" providerId="LiveId" clId="{765AAF88-D520-41DC-8F9F-EEE9B77B347C}" dt="2019-08-08T17:02:22.112" v="334" actId="478"/>
          <ac:picMkLst>
            <pc:docMk/>
            <pc:sldMk cId="1413125547" sldId="260"/>
            <ac:picMk id="128" creationId="{91D6B04C-F1D5-4D08-BC67-6F59F406939E}"/>
          </ac:picMkLst>
        </pc:picChg>
        <pc:picChg chg="del">
          <ac:chgData name="Hamada Yuichi" userId="875972f4d2469d5a" providerId="LiveId" clId="{765AAF88-D520-41DC-8F9F-EEE9B77B347C}" dt="2019-08-08T17:02:22.112" v="334" actId="478"/>
          <ac:picMkLst>
            <pc:docMk/>
            <pc:sldMk cId="1413125547" sldId="260"/>
            <ac:picMk id="129" creationId="{6427D2F3-E660-4260-8913-7E19B781D250}"/>
          </ac:picMkLst>
        </pc:picChg>
        <pc:picChg chg="del">
          <ac:chgData name="Hamada Yuichi" userId="875972f4d2469d5a" providerId="LiveId" clId="{765AAF88-D520-41DC-8F9F-EEE9B77B347C}" dt="2019-08-08T17:02:22.112" v="334" actId="478"/>
          <ac:picMkLst>
            <pc:docMk/>
            <pc:sldMk cId="1413125547" sldId="260"/>
            <ac:picMk id="130" creationId="{579240E0-23AD-40B1-B2EC-272037375F89}"/>
          </ac:picMkLst>
        </pc:picChg>
        <pc:picChg chg="del">
          <ac:chgData name="Hamada Yuichi" userId="875972f4d2469d5a" providerId="LiveId" clId="{765AAF88-D520-41DC-8F9F-EEE9B77B347C}" dt="2019-08-08T17:02:22.112" v="334" actId="478"/>
          <ac:picMkLst>
            <pc:docMk/>
            <pc:sldMk cId="1413125547" sldId="260"/>
            <ac:picMk id="131" creationId="{2BDB4567-3CBE-405D-83E6-04636AC2EAA4}"/>
          </ac:picMkLst>
        </pc:picChg>
        <pc:picChg chg="del">
          <ac:chgData name="Hamada Yuichi" userId="875972f4d2469d5a" providerId="LiveId" clId="{765AAF88-D520-41DC-8F9F-EEE9B77B347C}" dt="2019-08-08T17:02:22.112" v="334" actId="478"/>
          <ac:picMkLst>
            <pc:docMk/>
            <pc:sldMk cId="1413125547" sldId="260"/>
            <ac:picMk id="132" creationId="{2ED69484-34F3-46A9-ABD9-7DB784D28BF9}"/>
          </ac:picMkLst>
        </pc:picChg>
        <pc:picChg chg="del">
          <ac:chgData name="Hamada Yuichi" userId="875972f4d2469d5a" providerId="LiveId" clId="{765AAF88-D520-41DC-8F9F-EEE9B77B347C}" dt="2019-08-08T17:03:01.997" v="345" actId="478"/>
          <ac:picMkLst>
            <pc:docMk/>
            <pc:sldMk cId="1413125547" sldId="260"/>
            <ac:picMk id="133" creationId="{E5DF3714-3A28-4945-B223-E7A94FD67ADD}"/>
          </ac:picMkLst>
        </pc:picChg>
        <pc:picChg chg="del">
          <ac:chgData name="Hamada Yuichi" userId="875972f4d2469d5a" providerId="LiveId" clId="{765AAF88-D520-41DC-8F9F-EEE9B77B347C}" dt="2019-08-08T17:03:01.997" v="345" actId="478"/>
          <ac:picMkLst>
            <pc:docMk/>
            <pc:sldMk cId="1413125547" sldId="260"/>
            <ac:picMk id="134" creationId="{A2FF6216-390E-4C4A-ADF2-8E413D4A60D4}"/>
          </ac:picMkLst>
        </pc:picChg>
        <pc:picChg chg="del">
          <ac:chgData name="Hamada Yuichi" userId="875972f4d2469d5a" providerId="LiveId" clId="{765AAF88-D520-41DC-8F9F-EEE9B77B347C}" dt="2019-08-08T17:03:01.997" v="345" actId="478"/>
          <ac:picMkLst>
            <pc:docMk/>
            <pc:sldMk cId="1413125547" sldId="260"/>
            <ac:picMk id="135" creationId="{9C0C03E4-D320-490B-A15F-C1F26A59964D}"/>
          </ac:picMkLst>
        </pc:picChg>
        <pc:picChg chg="del">
          <ac:chgData name="Hamada Yuichi" userId="875972f4d2469d5a" providerId="LiveId" clId="{765AAF88-D520-41DC-8F9F-EEE9B77B347C}" dt="2019-08-08T17:03:01.997" v="345" actId="478"/>
          <ac:picMkLst>
            <pc:docMk/>
            <pc:sldMk cId="1413125547" sldId="260"/>
            <ac:picMk id="136" creationId="{9C31200B-79F1-40D9-BC57-1C5BE2AAC8F6}"/>
          </ac:picMkLst>
        </pc:picChg>
        <pc:picChg chg="del">
          <ac:chgData name="Hamada Yuichi" userId="875972f4d2469d5a" providerId="LiveId" clId="{765AAF88-D520-41DC-8F9F-EEE9B77B347C}" dt="2019-08-08T17:03:01.997" v="345" actId="478"/>
          <ac:picMkLst>
            <pc:docMk/>
            <pc:sldMk cId="1413125547" sldId="260"/>
            <ac:picMk id="137" creationId="{6D888F29-7F8A-4FC1-9AFF-C65C4E01984A}"/>
          </ac:picMkLst>
        </pc:picChg>
        <pc:picChg chg="del">
          <ac:chgData name="Hamada Yuichi" userId="875972f4d2469d5a" providerId="LiveId" clId="{765AAF88-D520-41DC-8F9F-EEE9B77B347C}" dt="2019-08-08T17:03:01.997" v="345" actId="478"/>
          <ac:picMkLst>
            <pc:docMk/>
            <pc:sldMk cId="1413125547" sldId="260"/>
            <ac:picMk id="138" creationId="{F87BF9D2-C134-4E16-AB9C-16543441382A}"/>
          </ac:picMkLst>
        </pc:picChg>
        <pc:picChg chg="del">
          <ac:chgData name="Hamada Yuichi" userId="875972f4d2469d5a" providerId="LiveId" clId="{765AAF88-D520-41DC-8F9F-EEE9B77B347C}" dt="2019-08-08T17:03:01.997" v="345" actId="478"/>
          <ac:picMkLst>
            <pc:docMk/>
            <pc:sldMk cId="1413125547" sldId="260"/>
            <ac:picMk id="139" creationId="{F7651061-1213-4630-9368-0C77E9664A98}"/>
          </ac:picMkLst>
        </pc:picChg>
        <pc:picChg chg="del">
          <ac:chgData name="Hamada Yuichi" userId="875972f4d2469d5a" providerId="LiveId" clId="{765AAF88-D520-41DC-8F9F-EEE9B77B347C}" dt="2019-08-08T17:09:29.018" v="459" actId="478"/>
          <ac:picMkLst>
            <pc:docMk/>
            <pc:sldMk cId="1413125547" sldId="260"/>
            <ac:picMk id="156" creationId="{A0CD8E85-7BFB-4683-881E-A12F9AF7A7F2}"/>
          </ac:picMkLst>
        </pc:picChg>
        <pc:picChg chg="del">
          <ac:chgData name="Hamada Yuichi" userId="875972f4d2469d5a" providerId="LiveId" clId="{765AAF88-D520-41DC-8F9F-EEE9B77B347C}" dt="2019-08-08T17:09:29.018" v="459" actId="478"/>
          <ac:picMkLst>
            <pc:docMk/>
            <pc:sldMk cId="1413125547" sldId="260"/>
            <ac:picMk id="157" creationId="{165A7DD1-3127-44EA-9C1A-83CAB14D5900}"/>
          </ac:picMkLst>
        </pc:picChg>
        <pc:picChg chg="del">
          <ac:chgData name="Hamada Yuichi" userId="875972f4d2469d5a" providerId="LiveId" clId="{765AAF88-D520-41DC-8F9F-EEE9B77B347C}" dt="2019-08-08T17:09:29.018" v="459" actId="478"/>
          <ac:picMkLst>
            <pc:docMk/>
            <pc:sldMk cId="1413125547" sldId="260"/>
            <ac:picMk id="158" creationId="{12873EFE-1224-46CD-9CC0-8157DE35DFA2}"/>
          </ac:picMkLst>
        </pc:picChg>
        <pc:picChg chg="del">
          <ac:chgData name="Hamada Yuichi" userId="875972f4d2469d5a" providerId="LiveId" clId="{765AAF88-D520-41DC-8F9F-EEE9B77B347C}" dt="2019-08-08T17:09:29.018" v="459" actId="478"/>
          <ac:picMkLst>
            <pc:docMk/>
            <pc:sldMk cId="1413125547" sldId="260"/>
            <ac:picMk id="159" creationId="{723A9262-CCEC-4736-966D-DB5DB44B49B3}"/>
          </ac:picMkLst>
        </pc:picChg>
        <pc:picChg chg="del">
          <ac:chgData name="Hamada Yuichi" userId="875972f4d2469d5a" providerId="LiveId" clId="{765AAF88-D520-41DC-8F9F-EEE9B77B347C}" dt="2019-08-08T17:09:29.018" v="459" actId="478"/>
          <ac:picMkLst>
            <pc:docMk/>
            <pc:sldMk cId="1413125547" sldId="260"/>
            <ac:picMk id="160" creationId="{5FEC988D-CF91-44B2-8689-EFD152005876}"/>
          </ac:picMkLst>
        </pc:picChg>
        <pc:picChg chg="del">
          <ac:chgData name="Hamada Yuichi" userId="875972f4d2469d5a" providerId="LiveId" clId="{765AAF88-D520-41DC-8F9F-EEE9B77B347C}" dt="2019-08-08T17:09:29.018" v="459" actId="478"/>
          <ac:picMkLst>
            <pc:docMk/>
            <pc:sldMk cId="1413125547" sldId="260"/>
            <ac:picMk id="161" creationId="{8C8565AF-3485-4955-B8B1-4E53B4702EF4}"/>
          </ac:picMkLst>
        </pc:picChg>
        <pc:picChg chg="del">
          <ac:chgData name="Hamada Yuichi" userId="875972f4d2469d5a" providerId="LiveId" clId="{765AAF88-D520-41DC-8F9F-EEE9B77B347C}" dt="2019-08-08T17:09:29.018" v="459" actId="478"/>
          <ac:picMkLst>
            <pc:docMk/>
            <pc:sldMk cId="1413125547" sldId="260"/>
            <ac:picMk id="162" creationId="{BFFD3C23-1707-4C8B-A3F3-D502C2ABEC17}"/>
          </ac:picMkLst>
        </pc:picChg>
        <pc:picChg chg="del">
          <ac:chgData name="Hamada Yuichi" userId="875972f4d2469d5a" providerId="LiveId" clId="{765AAF88-D520-41DC-8F9F-EEE9B77B347C}" dt="2019-08-08T17:09:29.018" v="459" actId="478"/>
          <ac:picMkLst>
            <pc:docMk/>
            <pc:sldMk cId="1413125547" sldId="260"/>
            <ac:picMk id="163" creationId="{28B47763-CF29-4226-A0E6-1AE38B194289}"/>
          </ac:picMkLst>
        </pc:picChg>
        <pc:picChg chg="del">
          <ac:chgData name="Hamada Yuichi" userId="875972f4d2469d5a" providerId="LiveId" clId="{765AAF88-D520-41DC-8F9F-EEE9B77B347C}" dt="2019-08-08T17:09:29.018" v="459" actId="478"/>
          <ac:picMkLst>
            <pc:docMk/>
            <pc:sldMk cId="1413125547" sldId="260"/>
            <ac:picMk id="164" creationId="{9670EEC4-9C5E-4070-9C56-291EE3750DF8}"/>
          </ac:picMkLst>
        </pc:picChg>
        <pc:picChg chg="del">
          <ac:chgData name="Hamada Yuichi" userId="875972f4d2469d5a" providerId="LiveId" clId="{765AAF88-D520-41DC-8F9F-EEE9B77B347C}" dt="2019-08-08T17:09:29.018" v="459" actId="478"/>
          <ac:picMkLst>
            <pc:docMk/>
            <pc:sldMk cId="1413125547" sldId="260"/>
            <ac:picMk id="165" creationId="{FB69A317-A28C-495D-B7D2-DD6184F84CB4}"/>
          </ac:picMkLst>
        </pc:picChg>
        <pc:picChg chg="del">
          <ac:chgData name="Hamada Yuichi" userId="875972f4d2469d5a" providerId="LiveId" clId="{765AAF88-D520-41DC-8F9F-EEE9B77B347C}" dt="2019-08-08T17:09:29.018" v="459" actId="478"/>
          <ac:picMkLst>
            <pc:docMk/>
            <pc:sldMk cId="1413125547" sldId="260"/>
            <ac:picMk id="166" creationId="{40F3F5E0-E4B2-4A6D-855D-904499DAEEF8}"/>
          </ac:picMkLst>
        </pc:picChg>
        <pc:picChg chg="add mod">
          <ac:chgData name="Hamada Yuichi" userId="875972f4d2469d5a" providerId="LiveId" clId="{765AAF88-D520-41DC-8F9F-EEE9B77B347C}" dt="2019-08-08T17:04:25.978" v="406" actId="408"/>
          <ac:picMkLst>
            <pc:docMk/>
            <pc:sldMk cId="1413125547" sldId="260"/>
            <ac:picMk id="183" creationId="{87847C18-4499-4560-BAB3-B970B042AFED}"/>
          </ac:picMkLst>
        </pc:picChg>
        <pc:picChg chg="add mod">
          <ac:chgData name="Hamada Yuichi" userId="875972f4d2469d5a" providerId="LiveId" clId="{765AAF88-D520-41DC-8F9F-EEE9B77B347C}" dt="2019-08-08T17:04:25.978" v="406" actId="408"/>
          <ac:picMkLst>
            <pc:docMk/>
            <pc:sldMk cId="1413125547" sldId="260"/>
            <ac:picMk id="185" creationId="{19EA4F63-AF64-47EE-A9B2-B6D44EF11DCA}"/>
          </ac:picMkLst>
        </pc:picChg>
        <pc:picChg chg="add mod">
          <ac:chgData name="Hamada Yuichi" userId="875972f4d2469d5a" providerId="LiveId" clId="{765AAF88-D520-41DC-8F9F-EEE9B77B347C}" dt="2019-08-08T17:04:25.978" v="406" actId="408"/>
          <ac:picMkLst>
            <pc:docMk/>
            <pc:sldMk cId="1413125547" sldId="260"/>
            <ac:picMk id="186" creationId="{34C2ED87-88E7-4C9D-AD1C-54CE91621C71}"/>
          </ac:picMkLst>
        </pc:picChg>
        <pc:picChg chg="add mod">
          <ac:chgData name="Hamada Yuichi" userId="875972f4d2469d5a" providerId="LiveId" clId="{765AAF88-D520-41DC-8F9F-EEE9B77B347C}" dt="2019-08-08T17:04:25.978" v="406" actId="408"/>
          <ac:picMkLst>
            <pc:docMk/>
            <pc:sldMk cId="1413125547" sldId="260"/>
            <ac:picMk id="187" creationId="{BE09DAFD-5CE9-4C73-AEC9-A00EDA67D542}"/>
          </ac:picMkLst>
        </pc:picChg>
        <pc:picChg chg="add mod">
          <ac:chgData name="Hamada Yuichi" userId="875972f4d2469d5a" providerId="LiveId" clId="{765AAF88-D520-41DC-8F9F-EEE9B77B347C}" dt="2019-08-08T17:04:25.978" v="406" actId="408"/>
          <ac:picMkLst>
            <pc:docMk/>
            <pc:sldMk cId="1413125547" sldId="260"/>
            <ac:picMk id="188" creationId="{0D1741B7-E5C3-47E0-8C03-577E6B75EA2D}"/>
          </ac:picMkLst>
        </pc:picChg>
        <pc:picChg chg="add mod">
          <ac:chgData name="Hamada Yuichi" userId="875972f4d2469d5a" providerId="LiveId" clId="{765AAF88-D520-41DC-8F9F-EEE9B77B347C}" dt="2019-08-08T17:04:25.978" v="406" actId="408"/>
          <ac:picMkLst>
            <pc:docMk/>
            <pc:sldMk cId="1413125547" sldId="260"/>
            <ac:picMk id="189" creationId="{262C825E-4997-45F3-B0BC-F3CFAB8EEAB3}"/>
          </ac:picMkLst>
        </pc:picChg>
        <pc:picChg chg="add mod">
          <ac:chgData name="Hamada Yuichi" userId="875972f4d2469d5a" providerId="LiveId" clId="{765AAF88-D520-41DC-8F9F-EEE9B77B347C}" dt="2019-08-08T17:04:25.978" v="406" actId="408"/>
          <ac:picMkLst>
            <pc:docMk/>
            <pc:sldMk cId="1413125547" sldId="260"/>
            <ac:picMk id="190" creationId="{2B71407E-DE54-451B-AC40-E260AABB8895}"/>
          </ac:picMkLst>
        </pc:picChg>
        <pc:picChg chg="add mod">
          <ac:chgData name="Hamada Yuichi" userId="875972f4d2469d5a" providerId="LiveId" clId="{765AAF88-D520-41DC-8F9F-EEE9B77B347C}" dt="2019-08-08T17:04:59.851" v="431" actId="1035"/>
          <ac:picMkLst>
            <pc:docMk/>
            <pc:sldMk cId="1413125547" sldId="260"/>
            <ac:picMk id="193" creationId="{DB4E957D-A90C-49DF-8824-895E550F366B}"/>
          </ac:picMkLst>
        </pc:picChg>
        <pc:picChg chg="add mod">
          <ac:chgData name="Hamada Yuichi" userId="875972f4d2469d5a" providerId="LiveId" clId="{765AAF88-D520-41DC-8F9F-EEE9B77B347C}" dt="2019-08-08T17:04:59.851" v="431" actId="1035"/>
          <ac:picMkLst>
            <pc:docMk/>
            <pc:sldMk cId="1413125547" sldId="260"/>
            <ac:picMk id="194" creationId="{3FC4CECD-E6CC-497D-9737-16A76CF6AF25}"/>
          </ac:picMkLst>
        </pc:picChg>
        <pc:picChg chg="add mod">
          <ac:chgData name="Hamada Yuichi" userId="875972f4d2469d5a" providerId="LiveId" clId="{765AAF88-D520-41DC-8F9F-EEE9B77B347C}" dt="2019-08-08T17:04:59.851" v="431" actId="1035"/>
          <ac:picMkLst>
            <pc:docMk/>
            <pc:sldMk cId="1413125547" sldId="260"/>
            <ac:picMk id="195" creationId="{C72E19CD-B488-4855-8FAF-389DA085617B}"/>
          </ac:picMkLst>
        </pc:picChg>
        <pc:picChg chg="add mod">
          <ac:chgData name="Hamada Yuichi" userId="875972f4d2469d5a" providerId="LiveId" clId="{765AAF88-D520-41DC-8F9F-EEE9B77B347C}" dt="2019-08-08T17:04:59.851" v="431" actId="1035"/>
          <ac:picMkLst>
            <pc:docMk/>
            <pc:sldMk cId="1413125547" sldId="260"/>
            <ac:picMk id="196" creationId="{F4DE2DD5-5EEE-4E93-AC71-C90D7EAD84B3}"/>
          </ac:picMkLst>
        </pc:picChg>
        <pc:picChg chg="add mod">
          <ac:chgData name="Hamada Yuichi" userId="875972f4d2469d5a" providerId="LiveId" clId="{765AAF88-D520-41DC-8F9F-EEE9B77B347C}" dt="2019-08-08T17:04:59.851" v="431" actId="1035"/>
          <ac:picMkLst>
            <pc:docMk/>
            <pc:sldMk cId="1413125547" sldId="260"/>
            <ac:picMk id="197" creationId="{ABFF3AEF-9B9F-48EF-9D53-792560D00021}"/>
          </ac:picMkLst>
        </pc:picChg>
        <pc:picChg chg="add mod">
          <ac:chgData name="Hamada Yuichi" userId="875972f4d2469d5a" providerId="LiveId" clId="{765AAF88-D520-41DC-8F9F-EEE9B77B347C}" dt="2019-08-08T17:04:59.851" v="431" actId="1035"/>
          <ac:picMkLst>
            <pc:docMk/>
            <pc:sldMk cId="1413125547" sldId="260"/>
            <ac:picMk id="198" creationId="{853F0C09-448A-48CB-A6CF-72C2564B5554}"/>
          </ac:picMkLst>
        </pc:picChg>
        <pc:picChg chg="add mod">
          <ac:chgData name="Hamada Yuichi" userId="875972f4d2469d5a" providerId="LiveId" clId="{765AAF88-D520-41DC-8F9F-EEE9B77B347C}" dt="2019-08-08T17:04:59.851" v="431" actId="1035"/>
          <ac:picMkLst>
            <pc:docMk/>
            <pc:sldMk cId="1413125547" sldId="260"/>
            <ac:picMk id="199" creationId="{AF7786C3-5219-413B-9B21-BDE411E86EFC}"/>
          </ac:picMkLst>
        </pc:picChg>
        <pc:picChg chg="add mod">
          <ac:chgData name="Hamada Yuichi" userId="875972f4d2469d5a" providerId="LiveId" clId="{765AAF88-D520-41DC-8F9F-EEE9B77B347C}" dt="2019-08-08T17:07:54.523" v="458" actId="1036"/>
          <ac:picMkLst>
            <pc:docMk/>
            <pc:sldMk cId="1413125547" sldId="260"/>
            <ac:picMk id="201" creationId="{871D798B-E94B-4277-8C83-9F194044D1AF}"/>
          </ac:picMkLst>
        </pc:picChg>
        <pc:picChg chg="add mod">
          <ac:chgData name="Hamada Yuichi" userId="875972f4d2469d5a" providerId="LiveId" clId="{765AAF88-D520-41DC-8F9F-EEE9B77B347C}" dt="2019-08-08T17:07:54.523" v="458" actId="1036"/>
          <ac:picMkLst>
            <pc:docMk/>
            <pc:sldMk cId="1413125547" sldId="260"/>
            <ac:picMk id="202" creationId="{7792628E-566C-4086-9D79-E5BE67A4CB44}"/>
          </ac:picMkLst>
        </pc:picChg>
        <pc:picChg chg="add mod">
          <ac:chgData name="Hamada Yuichi" userId="875972f4d2469d5a" providerId="LiveId" clId="{765AAF88-D520-41DC-8F9F-EEE9B77B347C}" dt="2019-08-08T17:07:54.523" v="458" actId="1036"/>
          <ac:picMkLst>
            <pc:docMk/>
            <pc:sldMk cId="1413125547" sldId="260"/>
            <ac:picMk id="203" creationId="{44B5C256-C380-4F50-B312-F3B2D35C08AC}"/>
          </ac:picMkLst>
        </pc:picChg>
        <pc:picChg chg="add mod">
          <ac:chgData name="Hamada Yuichi" userId="875972f4d2469d5a" providerId="LiveId" clId="{765AAF88-D520-41DC-8F9F-EEE9B77B347C}" dt="2019-08-08T17:07:54.523" v="458" actId="1036"/>
          <ac:picMkLst>
            <pc:docMk/>
            <pc:sldMk cId="1413125547" sldId="260"/>
            <ac:picMk id="204" creationId="{96B2E7E2-3BA9-4923-9882-B7D26D87AF53}"/>
          </ac:picMkLst>
        </pc:picChg>
        <pc:picChg chg="add mod">
          <ac:chgData name="Hamada Yuichi" userId="875972f4d2469d5a" providerId="LiveId" clId="{765AAF88-D520-41DC-8F9F-EEE9B77B347C}" dt="2019-08-08T17:07:54.523" v="458" actId="1036"/>
          <ac:picMkLst>
            <pc:docMk/>
            <pc:sldMk cId="1413125547" sldId="260"/>
            <ac:picMk id="205" creationId="{403395F6-5222-4C6C-B78A-3855A14CFBB8}"/>
          </ac:picMkLst>
        </pc:picChg>
        <pc:picChg chg="add mod">
          <ac:chgData name="Hamada Yuichi" userId="875972f4d2469d5a" providerId="LiveId" clId="{765AAF88-D520-41DC-8F9F-EEE9B77B347C}" dt="2019-08-08T17:07:54.523" v="458" actId="1036"/>
          <ac:picMkLst>
            <pc:docMk/>
            <pc:sldMk cId="1413125547" sldId="260"/>
            <ac:picMk id="206" creationId="{3F6BD88A-D93E-45DF-A69A-EF028C2FBA8A}"/>
          </ac:picMkLst>
        </pc:picChg>
        <pc:picChg chg="add mod">
          <ac:chgData name="Hamada Yuichi" userId="875972f4d2469d5a" providerId="LiveId" clId="{765AAF88-D520-41DC-8F9F-EEE9B77B347C}" dt="2019-08-08T17:07:54.523" v="458" actId="1036"/>
          <ac:picMkLst>
            <pc:docMk/>
            <pc:sldMk cId="1413125547" sldId="260"/>
            <ac:picMk id="207" creationId="{32B85ED1-5190-4468-A8DA-46F5D4C255C0}"/>
          </ac:picMkLst>
        </pc:picChg>
        <pc:picChg chg="add mod">
          <ac:chgData name="Hamada Yuichi" userId="875972f4d2469d5a" providerId="LiveId" clId="{765AAF88-D520-41DC-8F9F-EEE9B77B347C}" dt="2019-08-08T17:10:02.151" v="472" actId="408"/>
          <ac:picMkLst>
            <pc:docMk/>
            <pc:sldMk cId="1413125547" sldId="260"/>
            <ac:picMk id="208" creationId="{FA98CC42-FDA9-4D6C-81C0-FA9DD92542AF}"/>
          </ac:picMkLst>
        </pc:picChg>
        <pc:picChg chg="add mod">
          <ac:chgData name="Hamada Yuichi" userId="875972f4d2469d5a" providerId="LiveId" clId="{765AAF88-D520-41DC-8F9F-EEE9B77B347C}" dt="2019-08-08T17:10:02.151" v="472" actId="408"/>
          <ac:picMkLst>
            <pc:docMk/>
            <pc:sldMk cId="1413125547" sldId="260"/>
            <ac:picMk id="209" creationId="{B96757FB-B318-4056-A8F7-D9DB41EB5C8C}"/>
          </ac:picMkLst>
        </pc:picChg>
        <pc:picChg chg="add mod">
          <ac:chgData name="Hamada Yuichi" userId="875972f4d2469d5a" providerId="LiveId" clId="{765AAF88-D520-41DC-8F9F-EEE9B77B347C}" dt="2019-08-08T17:10:02.151" v="472" actId="408"/>
          <ac:picMkLst>
            <pc:docMk/>
            <pc:sldMk cId="1413125547" sldId="260"/>
            <ac:picMk id="210" creationId="{B03765BC-7A7F-46B0-A57E-BE618E67A696}"/>
          </ac:picMkLst>
        </pc:picChg>
        <pc:picChg chg="add mod">
          <ac:chgData name="Hamada Yuichi" userId="875972f4d2469d5a" providerId="LiveId" clId="{765AAF88-D520-41DC-8F9F-EEE9B77B347C}" dt="2019-08-08T17:10:02.151" v="472" actId="408"/>
          <ac:picMkLst>
            <pc:docMk/>
            <pc:sldMk cId="1413125547" sldId="260"/>
            <ac:picMk id="211" creationId="{36E84BBF-5D0D-4574-ACC7-72D51D420688}"/>
          </ac:picMkLst>
        </pc:picChg>
        <pc:picChg chg="add mod">
          <ac:chgData name="Hamada Yuichi" userId="875972f4d2469d5a" providerId="LiveId" clId="{765AAF88-D520-41DC-8F9F-EEE9B77B347C}" dt="2019-08-08T17:10:02.151" v="472" actId="408"/>
          <ac:picMkLst>
            <pc:docMk/>
            <pc:sldMk cId="1413125547" sldId="260"/>
            <ac:picMk id="212" creationId="{E133671E-372B-4E5E-8A46-D647ADDF2CD7}"/>
          </ac:picMkLst>
        </pc:picChg>
        <pc:picChg chg="add mod">
          <ac:chgData name="Hamada Yuichi" userId="875972f4d2469d5a" providerId="LiveId" clId="{765AAF88-D520-41DC-8F9F-EEE9B77B347C}" dt="2019-08-08T17:10:02.151" v="472" actId="408"/>
          <ac:picMkLst>
            <pc:docMk/>
            <pc:sldMk cId="1413125547" sldId="260"/>
            <ac:picMk id="213" creationId="{2D3B7B1E-2F19-44C2-8C5C-9B72D4AD0A23}"/>
          </ac:picMkLst>
        </pc:picChg>
        <pc:picChg chg="add mod">
          <ac:chgData name="Hamada Yuichi" userId="875972f4d2469d5a" providerId="LiveId" clId="{765AAF88-D520-41DC-8F9F-EEE9B77B347C}" dt="2019-08-08T17:10:02.151" v="472" actId="408"/>
          <ac:picMkLst>
            <pc:docMk/>
            <pc:sldMk cId="1413125547" sldId="260"/>
            <ac:picMk id="214" creationId="{A27D0C80-4C13-4021-8F69-EF314ED78C44}"/>
          </ac:picMkLst>
        </pc:picChg>
        <pc:picChg chg="add mod">
          <ac:chgData name="Hamada Yuichi" userId="875972f4d2469d5a" providerId="LiveId" clId="{765AAF88-D520-41DC-8F9F-EEE9B77B347C}" dt="2019-08-08T17:10:02.151" v="472" actId="408"/>
          <ac:picMkLst>
            <pc:docMk/>
            <pc:sldMk cId="1413125547" sldId="260"/>
            <ac:picMk id="215" creationId="{62BCB4C8-1E85-4460-8B8F-DD76A1B89C07}"/>
          </ac:picMkLst>
        </pc:picChg>
        <pc:picChg chg="add mod">
          <ac:chgData name="Hamada Yuichi" userId="875972f4d2469d5a" providerId="LiveId" clId="{765AAF88-D520-41DC-8F9F-EEE9B77B347C}" dt="2019-08-08T17:10:02.151" v="472" actId="408"/>
          <ac:picMkLst>
            <pc:docMk/>
            <pc:sldMk cId="1413125547" sldId="260"/>
            <ac:picMk id="216" creationId="{9D69CD21-AD73-417A-BF56-1AB4E0679EBE}"/>
          </ac:picMkLst>
        </pc:picChg>
        <pc:picChg chg="add mod">
          <ac:chgData name="Hamada Yuichi" userId="875972f4d2469d5a" providerId="LiveId" clId="{765AAF88-D520-41DC-8F9F-EEE9B77B347C}" dt="2019-08-08T17:10:02.151" v="472" actId="408"/>
          <ac:picMkLst>
            <pc:docMk/>
            <pc:sldMk cId="1413125547" sldId="260"/>
            <ac:picMk id="217" creationId="{E77C7F8C-A79F-4DF9-9BD4-AC895BB7B7BA}"/>
          </ac:picMkLst>
        </pc:picChg>
        <pc:picChg chg="add mod">
          <ac:chgData name="Hamada Yuichi" userId="875972f4d2469d5a" providerId="LiveId" clId="{765AAF88-D520-41DC-8F9F-EEE9B77B347C}" dt="2019-08-08T17:10:02.151" v="472" actId="408"/>
          <ac:picMkLst>
            <pc:docMk/>
            <pc:sldMk cId="1413125547" sldId="260"/>
            <ac:picMk id="218" creationId="{095BCFF6-4D10-4EFA-8775-391E2D88FD0C}"/>
          </ac:picMkLst>
        </pc:picChg>
        <pc:cxnChg chg="mod">
          <ac:chgData name="Hamada Yuichi" userId="875972f4d2469d5a" providerId="LiveId" clId="{765AAF88-D520-41DC-8F9F-EEE9B77B347C}" dt="2019-08-08T17:04:59.851" v="431" actId="1035"/>
          <ac:cxnSpMkLst>
            <pc:docMk/>
            <pc:sldMk cId="1413125547" sldId="260"/>
            <ac:cxnSpMk id="175" creationId="{A6A4BD66-5AE3-4CE9-B501-DB5AEDA23B0E}"/>
          </ac:cxnSpMkLst>
        </pc:cxnChg>
        <pc:cxnChg chg="mod">
          <ac:chgData name="Hamada Yuichi" userId="875972f4d2469d5a" providerId="LiveId" clId="{765AAF88-D520-41DC-8F9F-EEE9B77B347C}" dt="2019-08-08T17:04:59.851" v="431" actId="1035"/>
          <ac:cxnSpMkLst>
            <pc:docMk/>
            <pc:sldMk cId="1413125547" sldId="260"/>
            <ac:cxnSpMk id="179" creationId="{116587B9-75D4-4113-984F-545850D9A928}"/>
          </ac:cxnSpMkLst>
        </pc:cxnChg>
      </pc:sldChg>
    </pc:docChg>
  </pc:docChgLst>
  <pc:docChgLst>
    <pc:chgData name="Hamada Yuichi" userId="875972f4d2469d5a" providerId="LiveId" clId="{5CA1C332-23BD-4E42-86F8-2B4B8B0EB8BF}"/>
    <pc:docChg chg="modSld">
      <pc:chgData name="Hamada Yuichi" userId="875972f4d2469d5a" providerId="LiveId" clId="{5CA1C332-23BD-4E42-86F8-2B4B8B0EB8BF}" dt="2019-11-15T22:29:25.130" v="0" actId="1076"/>
      <pc:docMkLst>
        <pc:docMk/>
      </pc:docMkLst>
      <pc:sldChg chg="modSp">
        <pc:chgData name="Hamada Yuichi" userId="875972f4d2469d5a" providerId="LiveId" clId="{5CA1C332-23BD-4E42-86F8-2B4B8B0EB8BF}" dt="2019-11-15T22:29:25.130" v="0" actId="1076"/>
        <pc:sldMkLst>
          <pc:docMk/>
          <pc:sldMk cId="760725327" sldId="259"/>
        </pc:sldMkLst>
        <pc:picChg chg="mod">
          <ac:chgData name="Hamada Yuichi" userId="875972f4d2469d5a" providerId="LiveId" clId="{5CA1C332-23BD-4E42-86F8-2B4B8B0EB8BF}" dt="2019-11-15T22:29:25.130" v="0" actId="1076"/>
          <ac:picMkLst>
            <pc:docMk/>
            <pc:sldMk cId="760725327" sldId="259"/>
            <ac:picMk id="104" creationId="{976D1C9D-73D8-473C-9453-5A3EC1FCDCAF}"/>
          </ac:picMkLst>
        </pc:picChg>
      </pc:sldChg>
    </pc:docChg>
  </pc:docChgLst>
  <pc:docChgLst>
    <pc:chgData name="Yuichi Hamada" userId="875972f4d2469d5a" providerId="LiveId" clId="{44640D3F-B1CB-4641-97D8-429DB982BE6F}"/>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206623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3963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55877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287975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294624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110383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320388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381084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98996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286511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C735516-CB1C-49F1-97AE-FE16ADCEC53D}" type="datetimeFigureOut">
              <a:rPr kumimoji="1" lang="ja-JP" altLang="en-US" smtClean="0"/>
              <a:t>2019/11/16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403664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35516-CB1C-49F1-97AE-FE16ADCEC53D}" type="datetimeFigureOut">
              <a:rPr kumimoji="1" lang="ja-JP" altLang="en-US" smtClean="0"/>
              <a:t>2019/11/16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1E910-658C-4B36-B696-FF399DD2F718}" type="slidenum">
              <a:rPr kumimoji="1" lang="ja-JP" altLang="en-US" smtClean="0"/>
              <a:t>‹#›</a:t>
            </a:fld>
            <a:endParaRPr kumimoji="1" lang="ja-JP" altLang="en-US"/>
          </a:p>
        </p:txBody>
      </p:sp>
    </p:spTree>
    <p:extLst>
      <p:ext uri="{BB962C8B-B14F-4D97-AF65-F5344CB8AC3E}">
        <p14:creationId xmlns:p14="http://schemas.microsoft.com/office/powerpoint/2010/main" val="1528707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55" Type="http://schemas.openxmlformats.org/officeDocument/2006/relationships/image" Target="../media/image54.png"/><Relationship Id="rId63" Type="http://schemas.openxmlformats.org/officeDocument/2006/relationships/image" Target="../media/image62.png"/><Relationship Id="rId68" Type="http://schemas.openxmlformats.org/officeDocument/2006/relationships/image" Target="../media/image67.png"/><Relationship Id="rId76" Type="http://schemas.openxmlformats.org/officeDocument/2006/relationships/image" Target="../media/image75.png"/><Relationship Id="rId7" Type="http://schemas.openxmlformats.org/officeDocument/2006/relationships/image" Target="../media/image6.png"/><Relationship Id="rId71" Type="http://schemas.openxmlformats.org/officeDocument/2006/relationships/image" Target="../media/image70.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8" Type="http://schemas.openxmlformats.org/officeDocument/2006/relationships/image" Target="../media/image57.png"/><Relationship Id="rId66" Type="http://schemas.openxmlformats.org/officeDocument/2006/relationships/image" Target="../media/image65.png"/><Relationship Id="rId74" Type="http://schemas.openxmlformats.org/officeDocument/2006/relationships/image" Target="../media/image7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61" Type="http://schemas.openxmlformats.org/officeDocument/2006/relationships/image" Target="../media/image60.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image" Target="../media/image64.png"/><Relationship Id="rId73" Type="http://schemas.openxmlformats.org/officeDocument/2006/relationships/image" Target="../media/image72.png"/><Relationship Id="rId78" Type="http://schemas.openxmlformats.org/officeDocument/2006/relationships/image" Target="../media/image7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png"/><Relationship Id="rId69" Type="http://schemas.openxmlformats.org/officeDocument/2006/relationships/image" Target="../media/image68.png"/><Relationship Id="rId77" Type="http://schemas.openxmlformats.org/officeDocument/2006/relationships/image" Target="../media/image76.png"/><Relationship Id="rId8" Type="http://schemas.openxmlformats.org/officeDocument/2006/relationships/image" Target="../media/image7.png"/><Relationship Id="rId51" Type="http://schemas.openxmlformats.org/officeDocument/2006/relationships/image" Target="../media/image50.png"/><Relationship Id="rId72" Type="http://schemas.openxmlformats.org/officeDocument/2006/relationships/image" Target="../media/image71.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67" Type="http://schemas.openxmlformats.org/officeDocument/2006/relationships/image" Target="../media/image66.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62" Type="http://schemas.openxmlformats.org/officeDocument/2006/relationships/image" Target="../media/image61.png"/><Relationship Id="rId70" Type="http://schemas.openxmlformats.org/officeDocument/2006/relationships/image" Target="../media/image69.png"/><Relationship Id="rId75"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34.png"/><Relationship Id="rId18" Type="http://schemas.openxmlformats.org/officeDocument/2006/relationships/image" Target="../media/image37.png"/><Relationship Id="rId26" Type="http://schemas.openxmlformats.org/officeDocument/2006/relationships/image" Target="../media/image98.png"/><Relationship Id="rId39" Type="http://schemas.openxmlformats.org/officeDocument/2006/relationships/image" Target="../media/image111.png"/><Relationship Id="rId3" Type="http://schemas.openxmlformats.org/officeDocument/2006/relationships/image" Target="../media/image79.png"/><Relationship Id="rId21" Type="http://schemas.openxmlformats.org/officeDocument/2006/relationships/image" Target="../media/image93.png"/><Relationship Id="rId34" Type="http://schemas.openxmlformats.org/officeDocument/2006/relationships/image" Target="../media/image106.png"/><Relationship Id="rId42" Type="http://schemas.openxmlformats.org/officeDocument/2006/relationships/image" Target="../media/image75.png"/><Relationship Id="rId47" Type="http://schemas.openxmlformats.org/officeDocument/2006/relationships/image" Target="../media/image113.png"/><Relationship Id="rId7" Type="http://schemas.openxmlformats.org/officeDocument/2006/relationships/image" Target="../media/image83.png"/><Relationship Id="rId12" Type="http://schemas.openxmlformats.org/officeDocument/2006/relationships/image" Target="../media/image88.png"/><Relationship Id="rId17" Type="http://schemas.openxmlformats.org/officeDocument/2006/relationships/image" Target="../media/image91.png"/><Relationship Id="rId25" Type="http://schemas.openxmlformats.org/officeDocument/2006/relationships/image" Target="../media/image97.png"/><Relationship Id="rId33" Type="http://schemas.openxmlformats.org/officeDocument/2006/relationships/image" Target="../media/image105.png"/><Relationship Id="rId38" Type="http://schemas.openxmlformats.org/officeDocument/2006/relationships/image" Target="../media/image110.png"/><Relationship Id="rId46" Type="http://schemas.openxmlformats.org/officeDocument/2006/relationships/image" Target="../media/image77.png"/><Relationship Id="rId2" Type="http://schemas.openxmlformats.org/officeDocument/2006/relationships/image" Target="../media/image78.png"/><Relationship Id="rId16" Type="http://schemas.openxmlformats.org/officeDocument/2006/relationships/image" Target="../media/image90.png"/><Relationship Id="rId20" Type="http://schemas.openxmlformats.org/officeDocument/2006/relationships/image" Target="../media/image92.png"/><Relationship Id="rId29" Type="http://schemas.openxmlformats.org/officeDocument/2006/relationships/image" Target="../media/image101.png"/><Relationship Id="rId41"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24" Type="http://schemas.openxmlformats.org/officeDocument/2006/relationships/image" Target="../media/image96.png"/><Relationship Id="rId32" Type="http://schemas.openxmlformats.org/officeDocument/2006/relationships/image" Target="../media/image104.png"/><Relationship Id="rId37" Type="http://schemas.openxmlformats.org/officeDocument/2006/relationships/image" Target="../media/image109.png"/><Relationship Id="rId40" Type="http://schemas.openxmlformats.org/officeDocument/2006/relationships/image" Target="../media/image73.png"/><Relationship Id="rId45" Type="http://schemas.openxmlformats.org/officeDocument/2006/relationships/image" Target="../media/image112.png"/><Relationship Id="rId5" Type="http://schemas.openxmlformats.org/officeDocument/2006/relationships/image" Target="../media/image81.png"/><Relationship Id="rId15" Type="http://schemas.openxmlformats.org/officeDocument/2006/relationships/image" Target="../media/image32.png"/><Relationship Id="rId23" Type="http://schemas.openxmlformats.org/officeDocument/2006/relationships/image" Target="../media/image95.png"/><Relationship Id="rId28" Type="http://schemas.openxmlformats.org/officeDocument/2006/relationships/image" Target="../media/image100.png"/><Relationship Id="rId36" Type="http://schemas.openxmlformats.org/officeDocument/2006/relationships/image" Target="../media/image108.png"/><Relationship Id="rId10" Type="http://schemas.openxmlformats.org/officeDocument/2006/relationships/image" Target="../media/image86.png"/><Relationship Id="rId19" Type="http://schemas.openxmlformats.org/officeDocument/2006/relationships/image" Target="../media/image36.png"/><Relationship Id="rId31" Type="http://schemas.openxmlformats.org/officeDocument/2006/relationships/image" Target="../media/image103.png"/><Relationship Id="rId44" Type="http://schemas.openxmlformats.org/officeDocument/2006/relationships/image" Target="../media/image72.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89.png"/><Relationship Id="rId22" Type="http://schemas.openxmlformats.org/officeDocument/2006/relationships/image" Target="../media/image94.png"/><Relationship Id="rId27" Type="http://schemas.openxmlformats.org/officeDocument/2006/relationships/image" Target="../media/image99.png"/><Relationship Id="rId30" Type="http://schemas.openxmlformats.org/officeDocument/2006/relationships/image" Target="../media/image102.png"/><Relationship Id="rId35" Type="http://schemas.openxmlformats.org/officeDocument/2006/relationships/image" Target="../media/image107.png"/><Relationship Id="rId43" Type="http://schemas.openxmlformats.org/officeDocument/2006/relationships/image" Target="../media/image7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69EA480-1A2A-4513-9067-B5C804B96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78" y="50653"/>
            <a:ext cx="387090" cy="432000"/>
          </a:xfrm>
          <a:prstGeom prst="rect">
            <a:avLst/>
          </a:prstGeom>
        </p:spPr>
      </p:pic>
      <p:pic>
        <p:nvPicPr>
          <p:cNvPr id="5" name="図 4">
            <a:extLst>
              <a:ext uri="{FF2B5EF4-FFF2-40B4-BE49-F238E27FC236}">
                <a16:creationId xmlns:a16="http://schemas.microsoft.com/office/drawing/2014/main" id="{B1FFB4D3-EB30-4B1A-8998-1012FFBAF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422" y="50653"/>
            <a:ext cx="387090" cy="432000"/>
          </a:xfrm>
          <a:prstGeom prst="rect">
            <a:avLst/>
          </a:prstGeom>
        </p:spPr>
      </p:pic>
      <p:pic>
        <p:nvPicPr>
          <p:cNvPr id="6" name="図 5">
            <a:extLst>
              <a:ext uri="{FF2B5EF4-FFF2-40B4-BE49-F238E27FC236}">
                <a16:creationId xmlns:a16="http://schemas.microsoft.com/office/drawing/2014/main" id="{41A06269-265D-4141-BF6F-3C6D11FC7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965" y="50653"/>
            <a:ext cx="387090" cy="432000"/>
          </a:xfrm>
          <a:prstGeom prst="rect">
            <a:avLst/>
          </a:prstGeom>
        </p:spPr>
      </p:pic>
      <p:sp>
        <p:nvSpPr>
          <p:cNvPr id="7" name="テキスト ボックス 6">
            <a:extLst>
              <a:ext uri="{FF2B5EF4-FFF2-40B4-BE49-F238E27FC236}">
                <a16:creationId xmlns:a16="http://schemas.microsoft.com/office/drawing/2014/main" id="{36BE7C18-9948-407B-B8F0-212B6848B5A6}"/>
              </a:ext>
            </a:extLst>
          </p:cNvPr>
          <p:cNvSpPr txBox="1"/>
          <p:nvPr/>
        </p:nvSpPr>
        <p:spPr>
          <a:xfrm>
            <a:off x="1444140" y="17792"/>
            <a:ext cx="723275"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二色部品</a:t>
            </a:r>
          </a:p>
        </p:txBody>
      </p:sp>
      <p:sp>
        <p:nvSpPr>
          <p:cNvPr id="8" name="テキスト ボックス 7">
            <a:extLst>
              <a:ext uri="{FF2B5EF4-FFF2-40B4-BE49-F238E27FC236}">
                <a16:creationId xmlns:a16="http://schemas.microsoft.com/office/drawing/2014/main" id="{5AFCF0D3-D242-4940-BA60-9DA7250D182B}"/>
              </a:ext>
            </a:extLst>
          </p:cNvPr>
          <p:cNvSpPr txBox="1"/>
          <p:nvPr/>
        </p:nvSpPr>
        <p:spPr>
          <a:xfrm>
            <a:off x="396215" y="8890"/>
            <a:ext cx="748923"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中心部品</a:t>
            </a:r>
          </a:p>
        </p:txBody>
      </p:sp>
      <p:sp>
        <p:nvSpPr>
          <p:cNvPr id="9" name="テキスト ボックス 8">
            <a:extLst>
              <a:ext uri="{FF2B5EF4-FFF2-40B4-BE49-F238E27FC236}">
                <a16:creationId xmlns:a16="http://schemas.microsoft.com/office/drawing/2014/main" id="{3D94852E-7809-4A5D-8999-A2B3A3680933}"/>
              </a:ext>
            </a:extLst>
          </p:cNvPr>
          <p:cNvSpPr txBox="1"/>
          <p:nvPr/>
        </p:nvSpPr>
        <p:spPr>
          <a:xfrm>
            <a:off x="2533098" y="12737"/>
            <a:ext cx="723275"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三色部品</a:t>
            </a:r>
          </a:p>
        </p:txBody>
      </p:sp>
      <p:sp>
        <p:nvSpPr>
          <p:cNvPr id="11" name="テキスト ボックス 10">
            <a:extLst>
              <a:ext uri="{FF2B5EF4-FFF2-40B4-BE49-F238E27FC236}">
                <a16:creationId xmlns:a16="http://schemas.microsoft.com/office/drawing/2014/main" id="{DD9E2E0F-C5D0-4824-8552-7A82C16F8330}"/>
              </a:ext>
            </a:extLst>
          </p:cNvPr>
          <p:cNvSpPr txBox="1"/>
          <p:nvPr/>
        </p:nvSpPr>
        <p:spPr>
          <a:xfrm>
            <a:off x="79904" y="1954556"/>
            <a:ext cx="516488"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白い花</a:t>
            </a:r>
          </a:p>
        </p:txBody>
      </p:sp>
      <p:pic>
        <p:nvPicPr>
          <p:cNvPr id="12" name="図 11">
            <a:extLst>
              <a:ext uri="{FF2B5EF4-FFF2-40B4-BE49-F238E27FC236}">
                <a16:creationId xmlns:a16="http://schemas.microsoft.com/office/drawing/2014/main" id="{00F5E9C5-1912-4E70-B779-DA1602024325}"/>
              </a:ext>
            </a:extLst>
          </p:cNvPr>
          <p:cNvPicPr>
            <a:picLocks noChangeAspect="1"/>
          </p:cNvPicPr>
          <p:nvPr/>
        </p:nvPicPr>
        <p:blipFill>
          <a:blip r:embed="rId5"/>
          <a:stretch>
            <a:fillRect/>
          </a:stretch>
        </p:blipFill>
        <p:spPr>
          <a:xfrm>
            <a:off x="986287" y="1770676"/>
            <a:ext cx="284084" cy="406507"/>
          </a:xfrm>
          <a:prstGeom prst="rect">
            <a:avLst/>
          </a:prstGeom>
        </p:spPr>
      </p:pic>
      <p:sp>
        <p:nvSpPr>
          <p:cNvPr id="13" name="テキスト ボックス 12">
            <a:extLst>
              <a:ext uri="{FF2B5EF4-FFF2-40B4-BE49-F238E27FC236}">
                <a16:creationId xmlns:a16="http://schemas.microsoft.com/office/drawing/2014/main" id="{58F96FCA-150D-476A-99E8-2CE520B4B9E8}"/>
              </a:ext>
            </a:extLst>
          </p:cNvPr>
          <p:cNvSpPr txBox="1"/>
          <p:nvPr/>
        </p:nvSpPr>
        <p:spPr>
          <a:xfrm>
            <a:off x="1309984" y="1735727"/>
            <a:ext cx="1955985" cy="369332"/>
          </a:xfrm>
          <a:prstGeom prst="rect">
            <a:avLst/>
          </a:prstGeom>
          <a:noFill/>
        </p:spPr>
        <p:txBody>
          <a:bodyPr wrap="non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黄色い中心部品は常に上向き</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ハマっている白い花びらを動かさない</a:t>
            </a:r>
            <a:endParaRPr lang="en-US" altLang="ja-JP"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32F63BDE-60FC-4C69-8070-49F39F3ECCAA}"/>
              </a:ext>
            </a:extLst>
          </p:cNvPr>
          <p:cNvSpPr txBox="1"/>
          <p:nvPr/>
        </p:nvSpPr>
        <p:spPr>
          <a:xfrm>
            <a:off x="638918" y="1741571"/>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15" name="四角形: 角を丸くする 14">
            <a:extLst>
              <a:ext uri="{FF2B5EF4-FFF2-40B4-BE49-F238E27FC236}">
                <a16:creationId xmlns:a16="http://schemas.microsoft.com/office/drawing/2014/main" id="{7B46D10C-FAEA-473B-B384-BD794D37EA99}"/>
              </a:ext>
            </a:extLst>
          </p:cNvPr>
          <p:cNvSpPr/>
          <p:nvPr/>
        </p:nvSpPr>
        <p:spPr>
          <a:xfrm>
            <a:off x="628391" y="1747407"/>
            <a:ext cx="3471460" cy="4732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08987F0-12C6-483A-96F7-01C9FC473B3A}"/>
              </a:ext>
            </a:extLst>
          </p:cNvPr>
          <p:cNvSpPr txBox="1"/>
          <p:nvPr/>
        </p:nvSpPr>
        <p:spPr>
          <a:xfrm>
            <a:off x="-19626" y="2197267"/>
            <a:ext cx="2513830" cy="230832"/>
          </a:xfrm>
          <a:prstGeom prst="rect">
            <a:avLst/>
          </a:prstGeom>
          <a:noFill/>
        </p:spPr>
        <p:txBody>
          <a:bodyPr wrap="none" rtlCol="0">
            <a:spAutoFit/>
          </a:bodyPr>
          <a:lstStyle/>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例</a:t>
            </a:r>
            <a:r>
              <a:rPr lang="en-US" altLang="ja-JP" sz="900" dirty="0">
                <a:latin typeface="Meiryo UI" panose="020B0604030504040204" pitchFamily="50" charset="-128"/>
                <a:ea typeface="Meiryo UI" panose="020B0604030504040204" pitchFamily="50" charset="-128"/>
              </a:rPr>
              <a:t>】2</a:t>
            </a:r>
            <a:r>
              <a:rPr lang="ja-JP" altLang="en-US" sz="900" dirty="0">
                <a:latin typeface="Meiryo UI" panose="020B0604030504040204" pitchFamily="50" charset="-128"/>
                <a:ea typeface="Meiryo UI" panose="020B0604030504040204" pitchFamily="50" charset="-128"/>
              </a:rPr>
              <a:t>枚の花びらがそろっている時に動かしてよい面</a:t>
            </a:r>
          </a:p>
        </p:txBody>
      </p:sp>
      <p:pic>
        <p:nvPicPr>
          <p:cNvPr id="17" name="図 16">
            <a:extLst>
              <a:ext uri="{FF2B5EF4-FFF2-40B4-BE49-F238E27FC236}">
                <a16:creationId xmlns:a16="http://schemas.microsoft.com/office/drawing/2014/main" id="{22CFA4FE-B1EE-46CE-9149-1C40B876C2BA}"/>
              </a:ext>
            </a:extLst>
          </p:cNvPr>
          <p:cNvPicPr>
            <a:picLocks noChangeAspect="1"/>
          </p:cNvPicPr>
          <p:nvPr/>
        </p:nvPicPr>
        <p:blipFill>
          <a:blip r:embed="rId6"/>
          <a:stretch>
            <a:fillRect/>
          </a:stretch>
        </p:blipFill>
        <p:spPr>
          <a:xfrm>
            <a:off x="176664" y="2412509"/>
            <a:ext cx="251585" cy="360000"/>
          </a:xfrm>
          <a:prstGeom prst="rect">
            <a:avLst/>
          </a:prstGeom>
        </p:spPr>
      </p:pic>
      <p:pic>
        <p:nvPicPr>
          <p:cNvPr id="18" name="図 17">
            <a:extLst>
              <a:ext uri="{FF2B5EF4-FFF2-40B4-BE49-F238E27FC236}">
                <a16:creationId xmlns:a16="http://schemas.microsoft.com/office/drawing/2014/main" id="{338C0F05-72EC-4AA8-83E6-95BDBC42B900}"/>
              </a:ext>
            </a:extLst>
          </p:cNvPr>
          <p:cNvPicPr>
            <a:picLocks noChangeAspect="1"/>
          </p:cNvPicPr>
          <p:nvPr/>
        </p:nvPicPr>
        <p:blipFill>
          <a:blip r:embed="rId7"/>
          <a:stretch>
            <a:fillRect/>
          </a:stretch>
        </p:blipFill>
        <p:spPr>
          <a:xfrm>
            <a:off x="1242118" y="2411422"/>
            <a:ext cx="251585" cy="360000"/>
          </a:xfrm>
          <a:prstGeom prst="rect">
            <a:avLst/>
          </a:prstGeom>
        </p:spPr>
      </p:pic>
      <p:pic>
        <p:nvPicPr>
          <p:cNvPr id="19" name="図 18">
            <a:extLst>
              <a:ext uri="{FF2B5EF4-FFF2-40B4-BE49-F238E27FC236}">
                <a16:creationId xmlns:a16="http://schemas.microsoft.com/office/drawing/2014/main" id="{BB4A1DB1-0D03-4213-877D-8E08CC023ABE}"/>
              </a:ext>
            </a:extLst>
          </p:cNvPr>
          <p:cNvPicPr>
            <a:picLocks noChangeAspect="1"/>
          </p:cNvPicPr>
          <p:nvPr/>
        </p:nvPicPr>
        <p:blipFill>
          <a:blip r:embed="rId8"/>
          <a:stretch>
            <a:fillRect/>
          </a:stretch>
        </p:blipFill>
        <p:spPr>
          <a:xfrm>
            <a:off x="1574627" y="2411422"/>
            <a:ext cx="251585" cy="360000"/>
          </a:xfrm>
          <a:prstGeom prst="rect">
            <a:avLst/>
          </a:prstGeom>
        </p:spPr>
      </p:pic>
      <p:pic>
        <p:nvPicPr>
          <p:cNvPr id="20" name="図 19">
            <a:extLst>
              <a:ext uri="{FF2B5EF4-FFF2-40B4-BE49-F238E27FC236}">
                <a16:creationId xmlns:a16="http://schemas.microsoft.com/office/drawing/2014/main" id="{A2062CB4-F30A-448C-B6F2-28853EC94C42}"/>
              </a:ext>
            </a:extLst>
          </p:cNvPr>
          <p:cNvPicPr>
            <a:picLocks noChangeAspect="1"/>
          </p:cNvPicPr>
          <p:nvPr/>
        </p:nvPicPr>
        <p:blipFill>
          <a:blip r:embed="rId9"/>
          <a:stretch>
            <a:fillRect/>
          </a:stretch>
        </p:blipFill>
        <p:spPr>
          <a:xfrm>
            <a:off x="1894808" y="2411422"/>
            <a:ext cx="251585" cy="360000"/>
          </a:xfrm>
          <a:prstGeom prst="rect">
            <a:avLst/>
          </a:prstGeom>
        </p:spPr>
      </p:pic>
      <p:pic>
        <p:nvPicPr>
          <p:cNvPr id="21" name="図 20">
            <a:extLst>
              <a:ext uri="{FF2B5EF4-FFF2-40B4-BE49-F238E27FC236}">
                <a16:creationId xmlns:a16="http://schemas.microsoft.com/office/drawing/2014/main" id="{81278990-3025-4501-B61D-15CAFEAE8A36}"/>
              </a:ext>
            </a:extLst>
          </p:cNvPr>
          <p:cNvPicPr>
            <a:picLocks noChangeAspect="1"/>
          </p:cNvPicPr>
          <p:nvPr/>
        </p:nvPicPr>
        <p:blipFill>
          <a:blip r:embed="rId10"/>
          <a:stretch>
            <a:fillRect/>
          </a:stretch>
        </p:blipFill>
        <p:spPr>
          <a:xfrm>
            <a:off x="2214989" y="2409807"/>
            <a:ext cx="251585" cy="360000"/>
          </a:xfrm>
          <a:prstGeom prst="rect">
            <a:avLst/>
          </a:prstGeom>
        </p:spPr>
      </p:pic>
      <p:pic>
        <p:nvPicPr>
          <p:cNvPr id="22" name="図 21">
            <a:extLst>
              <a:ext uri="{FF2B5EF4-FFF2-40B4-BE49-F238E27FC236}">
                <a16:creationId xmlns:a16="http://schemas.microsoft.com/office/drawing/2014/main" id="{16678A56-5123-4A79-8D64-917CEA17B14D}"/>
              </a:ext>
            </a:extLst>
          </p:cNvPr>
          <p:cNvPicPr>
            <a:picLocks noChangeAspect="1"/>
          </p:cNvPicPr>
          <p:nvPr/>
        </p:nvPicPr>
        <p:blipFill>
          <a:blip r:embed="rId11"/>
          <a:stretch>
            <a:fillRect/>
          </a:stretch>
        </p:blipFill>
        <p:spPr>
          <a:xfrm>
            <a:off x="3009871" y="2385143"/>
            <a:ext cx="263311" cy="375327"/>
          </a:xfrm>
          <a:prstGeom prst="rect">
            <a:avLst/>
          </a:prstGeom>
        </p:spPr>
      </p:pic>
      <p:pic>
        <p:nvPicPr>
          <p:cNvPr id="23" name="図 22">
            <a:extLst>
              <a:ext uri="{FF2B5EF4-FFF2-40B4-BE49-F238E27FC236}">
                <a16:creationId xmlns:a16="http://schemas.microsoft.com/office/drawing/2014/main" id="{9CD4E5EB-6DF0-49ED-8AC1-AB34412D577A}"/>
              </a:ext>
            </a:extLst>
          </p:cNvPr>
          <p:cNvPicPr>
            <a:picLocks noChangeAspect="1"/>
          </p:cNvPicPr>
          <p:nvPr/>
        </p:nvPicPr>
        <p:blipFill>
          <a:blip r:embed="rId12"/>
          <a:stretch>
            <a:fillRect/>
          </a:stretch>
        </p:blipFill>
        <p:spPr>
          <a:xfrm>
            <a:off x="3366920" y="2327445"/>
            <a:ext cx="287097" cy="433026"/>
          </a:xfrm>
          <a:prstGeom prst="rect">
            <a:avLst/>
          </a:prstGeom>
        </p:spPr>
      </p:pic>
      <p:sp>
        <p:nvSpPr>
          <p:cNvPr id="24" name="テキスト ボックス 23">
            <a:extLst>
              <a:ext uri="{FF2B5EF4-FFF2-40B4-BE49-F238E27FC236}">
                <a16:creationId xmlns:a16="http://schemas.microsoft.com/office/drawing/2014/main" id="{5B20D83D-CA48-48EC-ADA9-0F0786D2C16A}"/>
              </a:ext>
            </a:extLst>
          </p:cNvPr>
          <p:cNvSpPr txBox="1"/>
          <p:nvPr/>
        </p:nvSpPr>
        <p:spPr>
          <a:xfrm>
            <a:off x="860254" y="2369805"/>
            <a:ext cx="409086"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OK!</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723B2C0D-E29C-4FF2-BFAA-781641B35CBC}"/>
              </a:ext>
            </a:extLst>
          </p:cNvPr>
          <p:cNvSpPr txBox="1"/>
          <p:nvPr/>
        </p:nvSpPr>
        <p:spPr>
          <a:xfrm>
            <a:off x="2621499" y="2369805"/>
            <a:ext cx="412292"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NG!</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BF275098-2C3C-4011-9C88-02867BE2D116}"/>
              </a:ext>
            </a:extLst>
          </p:cNvPr>
          <p:cNvSpPr txBox="1"/>
          <p:nvPr/>
        </p:nvSpPr>
        <p:spPr>
          <a:xfrm>
            <a:off x="25007" y="3032473"/>
            <a:ext cx="580608"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白クロス</a:t>
            </a:r>
          </a:p>
        </p:txBody>
      </p:sp>
      <p:pic>
        <p:nvPicPr>
          <p:cNvPr id="28" name="図 27">
            <a:extLst>
              <a:ext uri="{FF2B5EF4-FFF2-40B4-BE49-F238E27FC236}">
                <a16:creationId xmlns:a16="http://schemas.microsoft.com/office/drawing/2014/main" id="{5FF5D25E-195F-430E-8000-1634F3197291}"/>
              </a:ext>
            </a:extLst>
          </p:cNvPr>
          <p:cNvPicPr>
            <a:picLocks noChangeAspect="1"/>
          </p:cNvPicPr>
          <p:nvPr/>
        </p:nvPicPr>
        <p:blipFill>
          <a:blip r:embed="rId13"/>
          <a:stretch>
            <a:fillRect/>
          </a:stretch>
        </p:blipFill>
        <p:spPr>
          <a:xfrm>
            <a:off x="998717" y="2877982"/>
            <a:ext cx="320442" cy="600165"/>
          </a:xfrm>
          <a:prstGeom prst="rect">
            <a:avLst/>
          </a:prstGeom>
        </p:spPr>
      </p:pic>
      <p:sp>
        <p:nvSpPr>
          <p:cNvPr id="29" name="テキスト ボックス 28">
            <a:extLst>
              <a:ext uri="{FF2B5EF4-FFF2-40B4-BE49-F238E27FC236}">
                <a16:creationId xmlns:a16="http://schemas.microsoft.com/office/drawing/2014/main" id="{1F3E1B5F-AFB9-4FE6-8140-BAE6E9AED068}"/>
              </a:ext>
            </a:extLst>
          </p:cNvPr>
          <p:cNvSpPr txBox="1"/>
          <p:nvPr/>
        </p:nvSpPr>
        <p:spPr>
          <a:xfrm>
            <a:off x="644170" y="2828691"/>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30" name="四角形: 角を丸くする 29">
            <a:extLst>
              <a:ext uri="{FF2B5EF4-FFF2-40B4-BE49-F238E27FC236}">
                <a16:creationId xmlns:a16="http://schemas.microsoft.com/office/drawing/2014/main" id="{2F4C2D1B-477E-47F6-8B47-84D754AD8033}"/>
              </a:ext>
            </a:extLst>
          </p:cNvPr>
          <p:cNvSpPr/>
          <p:nvPr/>
        </p:nvSpPr>
        <p:spPr>
          <a:xfrm>
            <a:off x="628391" y="2830474"/>
            <a:ext cx="3457810" cy="7128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DB061ECA-D9E0-4DA9-BE46-F414461768C0}"/>
              </a:ext>
            </a:extLst>
          </p:cNvPr>
          <p:cNvSpPr txBox="1"/>
          <p:nvPr/>
        </p:nvSpPr>
        <p:spPr>
          <a:xfrm>
            <a:off x="1422798" y="2829155"/>
            <a:ext cx="2743059" cy="646331"/>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一枚一枚の花びらについて</a:t>
            </a:r>
            <a:endParaRPr lang="en-US" altLang="ja-JP" sz="900" dirty="0">
              <a:latin typeface="Meiryo UI" panose="020B0604030504040204" pitchFamily="50" charset="-128"/>
              <a:ea typeface="Meiryo UI" panose="020B0604030504040204" pitchFamily="50" charset="-128"/>
            </a:endParaRPr>
          </a:p>
          <a:p>
            <a:pPr marL="171450" indent="-171450">
              <a:buFont typeface="+mj-lt"/>
              <a:buAutoNum type="arabicPeriod"/>
            </a:pPr>
            <a:r>
              <a:rPr lang="ja-JP" altLang="en-US" sz="900" dirty="0">
                <a:latin typeface="Meiryo UI" panose="020B0604030504040204" pitchFamily="50" charset="-128"/>
                <a:ea typeface="Meiryo UI" panose="020B0604030504040204" pitchFamily="50" charset="-128"/>
              </a:rPr>
              <a:t>上段を動かして上二段の色を</a:t>
            </a:r>
            <a:r>
              <a:rPr lang="ja-JP" altLang="en-US" sz="900" u="sng" dirty="0">
                <a:latin typeface="Meiryo UI" panose="020B0604030504040204" pitchFamily="50" charset="-128"/>
                <a:ea typeface="Meiryo UI" panose="020B0604030504040204" pitchFamily="50" charset="-128"/>
              </a:rPr>
              <a:t>合わせる</a:t>
            </a:r>
            <a:endParaRPr lang="en-US" altLang="ja-JP" sz="900" u="sng" dirty="0">
              <a:latin typeface="Meiryo UI" panose="020B0604030504040204" pitchFamily="50" charset="-128"/>
              <a:ea typeface="Meiryo UI" panose="020B0604030504040204" pitchFamily="50" charset="-128"/>
            </a:endParaRPr>
          </a:p>
          <a:p>
            <a:pPr marL="171450" indent="-171450">
              <a:buFont typeface="+mj-lt"/>
              <a:buAutoNum type="arabicPeriod"/>
            </a:pPr>
            <a:r>
              <a:rPr lang="ja-JP" altLang="en-US" sz="900" dirty="0">
                <a:latin typeface="Meiryo UI" panose="020B0604030504040204" pitchFamily="50" charset="-128"/>
                <a:ea typeface="Meiryo UI" panose="020B0604030504040204" pitchFamily="50" charset="-128"/>
              </a:rPr>
              <a:t>合った色の面を</a:t>
            </a:r>
            <a:r>
              <a:rPr lang="en-US" altLang="ja-JP" sz="900" dirty="0">
                <a:latin typeface="Meiryo UI" panose="020B0604030504040204" pitchFamily="50" charset="-128"/>
                <a:ea typeface="Meiryo UI" panose="020B0604030504040204" pitchFamily="50" charset="-128"/>
              </a:rPr>
              <a:t>180°</a:t>
            </a:r>
            <a:r>
              <a:rPr lang="ja-JP" altLang="en-US" sz="900" dirty="0">
                <a:latin typeface="Meiryo UI" panose="020B0604030504040204" pitchFamily="50" charset="-128"/>
                <a:ea typeface="Meiryo UI" panose="020B0604030504040204" pitchFamily="50" charset="-128"/>
              </a:rPr>
              <a:t>まわして花びらを下面に</a:t>
            </a:r>
            <a:r>
              <a:rPr lang="ja-JP" altLang="en-US" sz="900" u="sng" dirty="0">
                <a:latin typeface="Meiryo UI" panose="020B0604030504040204" pitchFamily="50" charset="-128"/>
                <a:ea typeface="Meiryo UI" panose="020B0604030504040204" pitchFamily="50" charset="-128"/>
              </a:rPr>
              <a:t>落とす</a:t>
            </a:r>
            <a:endParaRPr lang="en-US" altLang="ja-JP" sz="900" u="sng"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a:t>
            </a:r>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枚の白い花びらを落とすと下面に白クロスができます</a:t>
            </a:r>
            <a:endParaRPr lang="en-US" altLang="ja-JP" sz="900" dirty="0">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9BA5DFF8-EA7B-4B5F-A804-A0CD0CAF661C}"/>
              </a:ext>
            </a:extLst>
          </p:cNvPr>
          <p:cNvPicPr>
            <a:picLocks noChangeAspect="1"/>
          </p:cNvPicPr>
          <p:nvPr/>
        </p:nvPicPr>
        <p:blipFill>
          <a:blip r:embed="rId14"/>
          <a:stretch>
            <a:fillRect/>
          </a:stretch>
        </p:blipFill>
        <p:spPr>
          <a:xfrm>
            <a:off x="176723" y="3757885"/>
            <a:ext cx="252559" cy="360000"/>
          </a:xfrm>
          <a:prstGeom prst="rect">
            <a:avLst/>
          </a:prstGeom>
        </p:spPr>
      </p:pic>
      <p:sp>
        <p:nvSpPr>
          <p:cNvPr id="33" name="テキスト ボックス 32">
            <a:extLst>
              <a:ext uri="{FF2B5EF4-FFF2-40B4-BE49-F238E27FC236}">
                <a16:creationId xmlns:a16="http://schemas.microsoft.com/office/drawing/2014/main" id="{C085063A-0E6E-4FA6-A642-38CA191EBE1A}"/>
              </a:ext>
            </a:extLst>
          </p:cNvPr>
          <p:cNvSpPr txBox="1"/>
          <p:nvPr/>
        </p:nvSpPr>
        <p:spPr>
          <a:xfrm>
            <a:off x="-25172" y="4099980"/>
            <a:ext cx="785793" cy="3693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まずは上段を</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動かして、</a:t>
            </a:r>
          </a:p>
        </p:txBody>
      </p:sp>
      <p:pic>
        <p:nvPicPr>
          <p:cNvPr id="34" name="図 33">
            <a:extLst>
              <a:ext uri="{FF2B5EF4-FFF2-40B4-BE49-F238E27FC236}">
                <a16:creationId xmlns:a16="http://schemas.microsoft.com/office/drawing/2014/main" id="{21F4AA2D-F8C9-4F8F-9A11-FF2AE2701526}"/>
              </a:ext>
            </a:extLst>
          </p:cNvPr>
          <p:cNvPicPr>
            <a:picLocks noChangeAspect="1"/>
          </p:cNvPicPr>
          <p:nvPr/>
        </p:nvPicPr>
        <p:blipFill>
          <a:blip r:embed="rId15"/>
          <a:stretch>
            <a:fillRect/>
          </a:stretch>
        </p:blipFill>
        <p:spPr>
          <a:xfrm>
            <a:off x="1105735" y="3562776"/>
            <a:ext cx="252558" cy="360000"/>
          </a:xfrm>
          <a:prstGeom prst="rect">
            <a:avLst/>
          </a:prstGeom>
        </p:spPr>
      </p:pic>
      <p:pic>
        <p:nvPicPr>
          <p:cNvPr id="35" name="図 34">
            <a:extLst>
              <a:ext uri="{FF2B5EF4-FFF2-40B4-BE49-F238E27FC236}">
                <a16:creationId xmlns:a16="http://schemas.microsoft.com/office/drawing/2014/main" id="{CB2385A3-209A-43F8-8D37-73A6C3F49E83}"/>
              </a:ext>
            </a:extLst>
          </p:cNvPr>
          <p:cNvPicPr>
            <a:picLocks noChangeAspect="1"/>
          </p:cNvPicPr>
          <p:nvPr/>
        </p:nvPicPr>
        <p:blipFill>
          <a:blip r:embed="rId16"/>
          <a:stretch>
            <a:fillRect/>
          </a:stretch>
        </p:blipFill>
        <p:spPr>
          <a:xfrm>
            <a:off x="1452156" y="3562776"/>
            <a:ext cx="252559" cy="360000"/>
          </a:xfrm>
          <a:prstGeom prst="rect">
            <a:avLst/>
          </a:prstGeom>
        </p:spPr>
      </p:pic>
      <p:pic>
        <p:nvPicPr>
          <p:cNvPr id="36" name="図 35">
            <a:extLst>
              <a:ext uri="{FF2B5EF4-FFF2-40B4-BE49-F238E27FC236}">
                <a16:creationId xmlns:a16="http://schemas.microsoft.com/office/drawing/2014/main" id="{2B46F243-83EC-48F0-A00E-0C86A250B0EC}"/>
              </a:ext>
            </a:extLst>
          </p:cNvPr>
          <p:cNvPicPr>
            <a:picLocks noChangeAspect="1"/>
          </p:cNvPicPr>
          <p:nvPr/>
        </p:nvPicPr>
        <p:blipFill>
          <a:blip r:embed="rId17"/>
          <a:stretch>
            <a:fillRect/>
          </a:stretch>
        </p:blipFill>
        <p:spPr>
          <a:xfrm>
            <a:off x="1798578" y="3562776"/>
            <a:ext cx="253953" cy="360000"/>
          </a:xfrm>
          <a:prstGeom prst="rect">
            <a:avLst/>
          </a:prstGeom>
        </p:spPr>
      </p:pic>
      <p:pic>
        <p:nvPicPr>
          <p:cNvPr id="37" name="図 36">
            <a:extLst>
              <a:ext uri="{FF2B5EF4-FFF2-40B4-BE49-F238E27FC236}">
                <a16:creationId xmlns:a16="http://schemas.microsoft.com/office/drawing/2014/main" id="{49784B4E-7925-4C45-A96E-05E20231B048}"/>
              </a:ext>
            </a:extLst>
          </p:cNvPr>
          <p:cNvPicPr>
            <a:picLocks noChangeAspect="1"/>
          </p:cNvPicPr>
          <p:nvPr/>
        </p:nvPicPr>
        <p:blipFill>
          <a:blip r:embed="rId18"/>
          <a:stretch>
            <a:fillRect/>
          </a:stretch>
        </p:blipFill>
        <p:spPr>
          <a:xfrm>
            <a:off x="2146393" y="3562776"/>
            <a:ext cx="252558" cy="360000"/>
          </a:xfrm>
          <a:prstGeom prst="rect">
            <a:avLst/>
          </a:prstGeom>
        </p:spPr>
      </p:pic>
      <p:sp>
        <p:nvSpPr>
          <p:cNvPr id="38" name="右矢印 144">
            <a:extLst>
              <a:ext uri="{FF2B5EF4-FFF2-40B4-BE49-F238E27FC236}">
                <a16:creationId xmlns:a16="http://schemas.microsoft.com/office/drawing/2014/main" id="{8AD5F5CE-880E-46B3-9659-53DACB9027BC}"/>
              </a:ext>
            </a:extLst>
          </p:cNvPr>
          <p:cNvSpPr/>
          <p:nvPr/>
        </p:nvSpPr>
        <p:spPr>
          <a:xfrm>
            <a:off x="540830" y="3783033"/>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39" name="右矢印 144">
            <a:extLst>
              <a:ext uri="{FF2B5EF4-FFF2-40B4-BE49-F238E27FC236}">
                <a16:creationId xmlns:a16="http://schemas.microsoft.com/office/drawing/2014/main" id="{641FD6B5-2038-43B7-97D1-EF69FE340EC3}"/>
              </a:ext>
            </a:extLst>
          </p:cNvPr>
          <p:cNvSpPr/>
          <p:nvPr/>
        </p:nvSpPr>
        <p:spPr>
          <a:xfrm>
            <a:off x="2891441" y="3653560"/>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C068B796-7183-4F92-8C66-A92FD4EC8243}"/>
              </a:ext>
            </a:extLst>
          </p:cNvPr>
          <p:cNvSpPr txBox="1"/>
          <p:nvPr/>
        </p:nvSpPr>
        <p:spPr>
          <a:xfrm>
            <a:off x="721881" y="3612220"/>
            <a:ext cx="409086"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OK!</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7B1016BB-E635-48CE-85DF-BFB2AB671D0E}"/>
              </a:ext>
            </a:extLst>
          </p:cNvPr>
          <p:cNvSpPr txBox="1"/>
          <p:nvPr/>
        </p:nvSpPr>
        <p:spPr>
          <a:xfrm>
            <a:off x="701766" y="4102307"/>
            <a:ext cx="412292"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NG!</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pic>
        <p:nvPicPr>
          <p:cNvPr id="42" name="図 41">
            <a:extLst>
              <a:ext uri="{FF2B5EF4-FFF2-40B4-BE49-F238E27FC236}">
                <a16:creationId xmlns:a16="http://schemas.microsoft.com/office/drawing/2014/main" id="{EB108ED9-591F-4E32-8D87-D892A2D6777A}"/>
              </a:ext>
            </a:extLst>
          </p:cNvPr>
          <p:cNvPicPr>
            <a:picLocks noChangeAspect="1"/>
          </p:cNvPicPr>
          <p:nvPr/>
        </p:nvPicPr>
        <p:blipFill>
          <a:blip r:embed="rId19"/>
          <a:stretch>
            <a:fillRect/>
          </a:stretch>
        </p:blipFill>
        <p:spPr>
          <a:xfrm>
            <a:off x="1066457" y="4053451"/>
            <a:ext cx="251583" cy="360000"/>
          </a:xfrm>
          <a:prstGeom prst="rect">
            <a:avLst/>
          </a:prstGeom>
        </p:spPr>
      </p:pic>
      <p:pic>
        <p:nvPicPr>
          <p:cNvPr id="43" name="図 42">
            <a:extLst>
              <a:ext uri="{FF2B5EF4-FFF2-40B4-BE49-F238E27FC236}">
                <a16:creationId xmlns:a16="http://schemas.microsoft.com/office/drawing/2014/main" id="{0656C57D-402E-467E-9749-3FF1646D207B}"/>
              </a:ext>
            </a:extLst>
          </p:cNvPr>
          <p:cNvPicPr>
            <a:picLocks noChangeAspect="1"/>
          </p:cNvPicPr>
          <p:nvPr/>
        </p:nvPicPr>
        <p:blipFill>
          <a:blip r:embed="rId20"/>
          <a:stretch>
            <a:fillRect/>
          </a:stretch>
        </p:blipFill>
        <p:spPr>
          <a:xfrm>
            <a:off x="1427031" y="4053451"/>
            <a:ext cx="251583" cy="360000"/>
          </a:xfrm>
          <a:prstGeom prst="rect">
            <a:avLst/>
          </a:prstGeom>
        </p:spPr>
      </p:pic>
      <p:pic>
        <p:nvPicPr>
          <p:cNvPr id="44" name="図 43">
            <a:extLst>
              <a:ext uri="{FF2B5EF4-FFF2-40B4-BE49-F238E27FC236}">
                <a16:creationId xmlns:a16="http://schemas.microsoft.com/office/drawing/2014/main" id="{BDD36242-4675-4413-A6C8-B9CC7B27E1CE}"/>
              </a:ext>
            </a:extLst>
          </p:cNvPr>
          <p:cNvPicPr>
            <a:picLocks noChangeAspect="1"/>
          </p:cNvPicPr>
          <p:nvPr/>
        </p:nvPicPr>
        <p:blipFill>
          <a:blip r:embed="rId21"/>
          <a:stretch>
            <a:fillRect/>
          </a:stretch>
        </p:blipFill>
        <p:spPr>
          <a:xfrm>
            <a:off x="1787605" y="4053451"/>
            <a:ext cx="252973" cy="360000"/>
          </a:xfrm>
          <a:prstGeom prst="rect">
            <a:avLst/>
          </a:prstGeom>
        </p:spPr>
      </p:pic>
      <p:pic>
        <p:nvPicPr>
          <p:cNvPr id="45" name="図 44">
            <a:extLst>
              <a:ext uri="{FF2B5EF4-FFF2-40B4-BE49-F238E27FC236}">
                <a16:creationId xmlns:a16="http://schemas.microsoft.com/office/drawing/2014/main" id="{DE0233A9-2421-4839-8E7C-515C81A7701D}"/>
              </a:ext>
            </a:extLst>
          </p:cNvPr>
          <p:cNvPicPr>
            <a:picLocks noChangeAspect="1"/>
          </p:cNvPicPr>
          <p:nvPr/>
        </p:nvPicPr>
        <p:blipFill>
          <a:blip r:embed="rId22"/>
          <a:stretch>
            <a:fillRect/>
          </a:stretch>
        </p:blipFill>
        <p:spPr>
          <a:xfrm>
            <a:off x="2149568" y="4053451"/>
            <a:ext cx="251583" cy="360000"/>
          </a:xfrm>
          <a:prstGeom prst="rect">
            <a:avLst/>
          </a:prstGeom>
        </p:spPr>
      </p:pic>
      <p:pic>
        <p:nvPicPr>
          <p:cNvPr id="46" name="図 45">
            <a:extLst>
              <a:ext uri="{FF2B5EF4-FFF2-40B4-BE49-F238E27FC236}">
                <a16:creationId xmlns:a16="http://schemas.microsoft.com/office/drawing/2014/main" id="{58EE2384-891A-42A4-85E4-0F91D4A5F326}"/>
              </a:ext>
            </a:extLst>
          </p:cNvPr>
          <p:cNvPicPr>
            <a:picLocks noChangeAspect="1"/>
          </p:cNvPicPr>
          <p:nvPr/>
        </p:nvPicPr>
        <p:blipFill>
          <a:blip r:embed="rId23"/>
          <a:stretch>
            <a:fillRect/>
          </a:stretch>
        </p:blipFill>
        <p:spPr>
          <a:xfrm>
            <a:off x="3138285" y="3608632"/>
            <a:ext cx="251583" cy="360000"/>
          </a:xfrm>
          <a:prstGeom prst="rect">
            <a:avLst/>
          </a:prstGeom>
        </p:spPr>
      </p:pic>
      <p:sp>
        <p:nvSpPr>
          <p:cNvPr id="47" name="正方形/長方形 46">
            <a:extLst>
              <a:ext uri="{FF2B5EF4-FFF2-40B4-BE49-F238E27FC236}">
                <a16:creationId xmlns:a16="http://schemas.microsoft.com/office/drawing/2014/main" id="{86BEDF00-BAA2-437D-A7EF-7748C08E8E02}"/>
              </a:ext>
            </a:extLst>
          </p:cNvPr>
          <p:cNvSpPr/>
          <p:nvPr/>
        </p:nvSpPr>
        <p:spPr>
          <a:xfrm>
            <a:off x="3039655" y="3873294"/>
            <a:ext cx="484428" cy="230832"/>
          </a:xfrm>
          <a:prstGeom prst="rect">
            <a:avLst/>
          </a:prstGeom>
        </p:spPr>
        <p:txBody>
          <a:bodyPr wrap="none">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endPar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endParaRPr>
          </a:p>
        </p:txBody>
      </p:sp>
      <p:sp>
        <p:nvSpPr>
          <p:cNvPr id="48" name="正方形/長方形 47">
            <a:extLst>
              <a:ext uri="{FF2B5EF4-FFF2-40B4-BE49-F238E27FC236}">
                <a16:creationId xmlns:a16="http://schemas.microsoft.com/office/drawing/2014/main" id="{FD42FBBF-E843-4AA1-A461-C4FE799E1987}"/>
              </a:ext>
            </a:extLst>
          </p:cNvPr>
          <p:cNvSpPr/>
          <p:nvPr/>
        </p:nvSpPr>
        <p:spPr>
          <a:xfrm>
            <a:off x="2417026" y="3625236"/>
            <a:ext cx="530915" cy="230832"/>
          </a:xfrm>
          <a:prstGeom prst="rect">
            <a:avLst/>
          </a:prstGeom>
        </p:spPr>
        <p:txBody>
          <a:bodyPr wrap="none">
            <a:spAutoFit/>
          </a:bodyPr>
          <a:lstStyle/>
          <a:p>
            <a:r>
              <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rPr>
              <a:t>上二段</a:t>
            </a:r>
          </a:p>
        </p:txBody>
      </p:sp>
      <p:sp>
        <p:nvSpPr>
          <p:cNvPr id="49" name="右中かっこ 48">
            <a:extLst>
              <a:ext uri="{FF2B5EF4-FFF2-40B4-BE49-F238E27FC236}">
                <a16:creationId xmlns:a16="http://schemas.microsoft.com/office/drawing/2014/main" id="{362348C9-0308-4E2E-810F-286F975E617C}"/>
              </a:ext>
            </a:extLst>
          </p:cNvPr>
          <p:cNvSpPr/>
          <p:nvPr/>
        </p:nvSpPr>
        <p:spPr>
          <a:xfrm>
            <a:off x="2417026" y="3612220"/>
            <a:ext cx="50384" cy="281828"/>
          </a:xfrm>
          <a:prstGeom prst="rightBrace">
            <a:avLst>
              <a:gd name="adj1" fmla="val 8418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a:latin typeface="Meiryo UI" panose="020B0604030504040204" pitchFamily="50" charset="-128"/>
              <a:ea typeface="Meiryo UI" panose="020B0604030504040204" pitchFamily="50" charset="-128"/>
            </a:endParaRPr>
          </a:p>
        </p:txBody>
      </p:sp>
      <p:sp>
        <p:nvSpPr>
          <p:cNvPr id="50" name="正方形/長方形 49">
            <a:extLst>
              <a:ext uri="{FF2B5EF4-FFF2-40B4-BE49-F238E27FC236}">
                <a16:creationId xmlns:a16="http://schemas.microsoft.com/office/drawing/2014/main" id="{EED4EAE9-256A-4050-8650-B336C18D857F}"/>
              </a:ext>
            </a:extLst>
          </p:cNvPr>
          <p:cNvSpPr/>
          <p:nvPr/>
        </p:nvSpPr>
        <p:spPr>
          <a:xfrm>
            <a:off x="2403188" y="4097253"/>
            <a:ext cx="530915" cy="230832"/>
          </a:xfrm>
          <a:prstGeom prst="rect">
            <a:avLst/>
          </a:prstGeom>
        </p:spPr>
        <p:txBody>
          <a:bodyPr wrap="none">
            <a:spAutoFit/>
          </a:bodyPr>
          <a:lstStyle/>
          <a:p>
            <a:r>
              <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rPr>
              <a:t>上二段</a:t>
            </a:r>
          </a:p>
        </p:txBody>
      </p:sp>
      <p:pic>
        <p:nvPicPr>
          <p:cNvPr id="53" name="図 52">
            <a:extLst>
              <a:ext uri="{FF2B5EF4-FFF2-40B4-BE49-F238E27FC236}">
                <a16:creationId xmlns:a16="http://schemas.microsoft.com/office/drawing/2014/main" id="{0732C25F-BEB4-4669-8E29-3808E251F6D3}"/>
              </a:ext>
            </a:extLst>
          </p:cNvPr>
          <p:cNvPicPr>
            <a:picLocks noChangeAspect="1"/>
          </p:cNvPicPr>
          <p:nvPr/>
        </p:nvPicPr>
        <p:blipFill>
          <a:blip r:embed="rId13"/>
          <a:stretch>
            <a:fillRect/>
          </a:stretch>
        </p:blipFill>
        <p:spPr>
          <a:xfrm>
            <a:off x="3701444" y="3574811"/>
            <a:ext cx="273979" cy="513142"/>
          </a:xfrm>
          <a:prstGeom prst="rect">
            <a:avLst/>
          </a:prstGeom>
        </p:spPr>
      </p:pic>
      <p:sp>
        <p:nvSpPr>
          <p:cNvPr id="54" name="右矢印 144">
            <a:extLst>
              <a:ext uri="{FF2B5EF4-FFF2-40B4-BE49-F238E27FC236}">
                <a16:creationId xmlns:a16="http://schemas.microsoft.com/office/drawing/2014/main" id="{F74AD487-AB88-4DFF-8072-086CA15E4B8B}"/>
              </a:ext>
            </a:extLst>
          </p:cNvPr>
          <p:cNvSpPr/>
          <p:nvPr/>
        </p:nvSpPr>
        <p:spPr>
          <a:xfrm>
            <a:off x="3452656" y="3649699"/>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7" name="右矢印 144">
            <a:extLst>
              <a:ext uri="{FF2B5EF4-FFF2-40B4-BE49-F238E27FC236}">
                <a16:creationId xmlns:a16="http://schemas.microsoft.com/office/drawing/2014/main" id="{A0F27296-D972-45B6-8BC1-47026C04E794}"/>
              </a:ext>
            </a:extLst>
          </p:cNvPr>
          <p:cNvSpPr/>
          <p:nvPr/>
        </p:nvSpPr>
        <p:spPr>
          <a:xfrm>
            <a:off x="595276" y="2411866"/>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8" name="右中かっこ 57">
            <a:extLst>
              <a:ext uri="{FF2B5EF4-FFF2-40B4-BE49-F238E27FC236}">
                <a16:creationId xmlns:a16="http://schemas.microsoft.com/office/drawing/2014/main" id="{9B90BEE7-6FCC-456E-BD72-EFD2F6E6D77E}"/>
              </a:ext>
            </a:extLst>
          </p:cNvPr>
          <p:cNvSpPr/>
          <p:nvPr/>
        </p:nvSpPr>
        <p:spPr>
          <a:xfrm>
            <a:off x="2417585" y="4065723"/>
            <a:ext cx="50384" cy="281828"/>
          </a:xfrm>
          <a:prstGeom prst="rightBrace">
            <a:avLst>
              <a:gd name="adj1" fmla="val 8418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a:latin typeface="Meiryo UI" panose="020B0604030504040204" pitchFamily="50" charset="-128"/>
              <a:ea typeface="Meiryo UI" panose="020B0604030504040204" pitchFamily="50" charset="-128"/>
            </a:endParaRPr>
          </a:p>
        </p:txBody>
      </p:sp>
      <p:sp>
        <p:nvSpPr>
          <p:cNvPr id="59" name="楕円 58">
            <a:extLst>
              <a:ext uri="{FF2B5EF4-FFF2-40B4-BE49-F238E27FC236}">
                <a16:creationId xmlns:a16="http://schemas.microsoft.com/office/drawing/2014/main" id="{29B54FD5-FC5A-4A49-A249-F61DD161853F}"/>
              </a:ext>
            </a:extLst>
          </p:cNvPr>
          <p:cNvSpPr/>
          <p:nvPr/>
        </p:nvSpPr>
        <p:spPr>
          <a:xfrm>
            <a:off x="697737" y="4491847"/>
            <a:ext cx="836949" cy="230832"/>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3D99370C-9E5D-47F1-ABC7-EB7E5165D17C}"/>
              </a:ext>
            </a:extLst>
          </p:cNvPr>
          <p:cNvSpPr txBox="1"/>
          <p:nvPr/>
        </p:nvSpPr>
        <p:spPr>
          <a:xfrm>
            <a:off x="783361" y="4494791"/>
            <a:ext cx="780683" cy="230832"/>
          </a:xfrm>
          <a:prstGeom prst="rect">
            <a:avLst/>
          </a:prstGeom>
          <a:noFill/>
        </p:spPr>
        <p:txBody>
          <a:bodyPr wrap="square" rtlCol="0">
            <a:spAutoFit/>
          </a:bodyPr>
          <a:lstStyle/>
          <a:p>
            <a:r>
              <a:rPr kumimoji="1" lang="ja-JP" altLang="en-US" sz="900" b="1" dirty="0">
                <a:solidFill>
                  <a:schemeClr val="bg1"/>
                </a:solidFill>
              </a:rPr>
              <a:t>合わせる</a:t>
            </a:r>
          </a:p>
        </p:txBody>
      </p:sp>
      <p:sp>
        <p:nvSpPr>
          <p:cNvPr id="62" name="楕円 61">
            <a:extLst>
              <a:ext uri="{FF2B5EF4-FFF2-40B4-BE49-F238E27FC236}">
                <a16:creationId xmlns:a16="http://schemas.microsoft.com/office/drawing/2014/main" id="{294EB2EF-99FB-40EA-A769-0C857D72F909}"/>
              </a:ext>
            </a:extLst>
          </p:cNvPr>
          <p:cNvSpPr/>
          <p:nvPr/>
        </p:nvSpPr>
        <p:spPr>
          <a:xfrm>
            <a:off x="2766624" y="4471920"/>
            <a:ext cx="836949" cy="230832"/>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40522831-6ADA-467E-82A1-57EC6A22DDFA}"/>
              </a:ext>
            </a:extLst>
          </p:cNvPr>
          <p:cNvSpPr txBox="1"/>
          <p:nvPr/>
        </p:nvSpPr>
        <p:spPr>
          <a:xfrm>
            <a:off x="2903048" y="4474864"/>
            <a:ext cx="780683" cy="230832"/>
          </a:xfrm>
          <a:prstGeom prst="rect">
            <a:avLst/>
          </a:prstGeom>
          <a:noFill/>
        </p:spPr>
        <p:txBody>
          <a:bodyPr wrap="square" rtlCol="0">
            <a:spAutoFit/>
          </a:bodyPr>
          <a:lstStyle/>
          <a:p>
            <a:r>
              <a:rPr kumimoji="1" lang="ja-JP" altLang="en-US" sz="900" b="1" dirty="0">
                <a:solidFill>
                  <a:schemeClr val="bg1"/>
                </a:solidFill>
              </a:rPr>
              <a:t>落とす</a:t>
            </a:r>
          </a:p>
        </p:txBody>
      </p:sp>
      <p:sp>
        <p:nvSpPr>
          <p:cNvPr id="64" name="矢印: 右 63">
            <a:extLst>
              <a:ext uri="{FF2B5EF4-FFF2-40B4-BE49-F238E27FC236}">
                <a16:creationId xmlns:a16="http://schemas.microsoft.com/office/drawing/2014/main" id="{B0B89B7D-E38C-4928-9FDE-E540BDACBF72}"/>
              </a:ext>
            </a:extLst>
          </p:cNvPr>
          <p:cNvSpPr/>
          <p:nvPr/>
        </p:nvSpPr>
        <p:spPr>
          <a:xfrm>
            <a:off x="1666212" y="4428036"/>
            <a:ext cx="1008875" cy="123216"/>
          </a:xfrm>
          <a:prstGeom prst="rightArrow">
            <a:avLst>
              <a:gd name="adj1" fmla="val 50000"/>
              <a:gd name="adj2" fmla="val 10878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900"/>
          </a:p>
        </p:txBody>
      </p:sp>
      <p:sp>
        <p:nvSpPr>
          <p:cNvPr id="65" name="矢印: 右 64">
            <a:extLst>
              <a:ext uri="{FF2B5EF4-FFF2-40B4-BE49-F238E27FC236}">
                <a16:creationId xmlns:a16="http://schemas.microsoft.com/office/drawing/2014/main" id="{BD1B0AB2-2913-4B59-A1DF-E505FE7AE505}"/>
              </a:ext>
            </a:extLst>
          </p:cNvPr>
          <p:cNvSpPr/>
          <p:nvPr/>
        </p:nvSpPr>
        <p:spPr>
          <a:xfrm flipH="1">
            <a:off x="1644300" y="4547514"/>
            <a:ext cx="1008875" cy="123216"/>
          </a:xfrm>
          <a:prstGeom prst="rightArrow">
            <a:avLst>
              <a:gd name="adj1" fmla="val 50000"/>
              <a:gd name="adj2" fmla="val 10878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sz="900"/>
          </a:p>
        </p:txBody>
      </p:sp>
      <p:sp>
        <p:nvSpPr>
          <p:cNvPr id="56" name="テキスト ボックス 55">
            <a:extLst>
              <a:ext uri="{FF2B5EF4-FFF2-40B4-BE49-F238E27FC236}">
                <a16:creationId xmlns:a16="http://schemas.microsoft.com/office/drawing/2014/main" id="{69BB0075-A41F-47C5-974B-2D4359C0D504}"/>
              </a:ext>
            </a:extLst>
          </p:cNvPr>
          <p:cNvSpPr txBox="1"/>
          <p:nvPr/>
        </p:nvSpPr>
        <p:spPr>
          <a:xfrm>
            <a:off x="1541431" y="4617884"/>
            <a:ext cx="1503938" cy="230832"/>
          </a:xfrm>
          <a:prstGeom prst="rect">
            <a:avLst/>
          </a:prstGeom>
          <a:noFill/>
        </p:spPr>
        <p:txBody>
          <a:bodyPr wrap="square" rtlCol="0">
            <a:spAutoFit/>
          </a:bodyPr>
          <a:lstStyle/>
          <a:p>
            <a:r>
              <a:rPr lang="en-US" altLang="ja-JP" sz="900" dirty="0">
                <a:solidFill>
                  <a:srgbClr val="0070C0"/>
                </a:solidFill>
                <a:latin typeface="Meiryo UI" panose="020B0604030504040204" pitchFamily="50" charset="-128"/>
                <a:ea typeface="Meiryo UI" panose="020B0604030504040204" pitchFamily="50" charset="-128"/>
              </a:rPr>
              <a:t>4</a:t>
            </a:r>
            <a:r>
              <a:rPr lang="ja-JP" altLang="en-US" sz="900" dirty="0">
                <a:solidFill>
                  <a:srgbClr val="0070C0"/>
                </a:solidFill>
                <a:latin typeface="Meiryo UI" panose="020B0604030504040204" pitchFamily="50" charset="-128"/>
                <a:ea typeface="Meiryo UI" panose="020B0604030504040204" pitchFamily="50" charset="-128"/>
              </a:rPr>
              <a:t>枚の白い花びらを落とす</a:t>
            </a:r>
          </a:p>
        </p:txBody>
      </p:sp>
      <p:sp>
        <p:nvSpPr>
          <p:cNvPr id="66" name="右矢印 144">
            <a:extLst>
              <a:ext uri="{FF2B5EF4-FFF2-40B4-BE49-F238E27FC236}">
                <a16:creationId xmlns:a16="http://schemas.microsoft.com/office/drawing/2014/main" id="{32D4356D-B265-4966-969C-237A2B66645E}"/>
              </a:ext>
            </a:extLst>
          </p:cNvPr>
          <p:cNvSpPr/>
          <p:nvPr/>
        </p:nvSpPr>
        <p:spPr>
          <a:xfrm>
            <a:off x="5350500" y="3724410"/>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67" name="右矢印 144">
            <a:extLst>
              <a:ext uri="{FF2B5EF4-FFF2-40B4-BE49-F238E27FC236}">
                <a16:creationId xmlns:a16="http://schemas.microsoft.com/office/drawing/2014/main" id="{2442129D-D055-4AE8-B294-6AB196EA2785}"/>
              </a:ext>
            </a:extLst>
          </p:cNvPr>
          <p:cNvSpPr/>
          <p:nvPr/>
        </p:nvSpPr>
        <p:spPr>
          <a:xfrm>
            <a:off x="5796728" y="3734234"/>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68" name="右矢印 144">
            <a:extLst>
              <a:ext uri="{FF2B5EF4-FFF2-40B4-BE49-F238E27FC236}">
                <a16:creationId xmlns:a16="http://schemas.microsoft.com/office/drawing/2014/main" id="{83ADB0D4-C42F-4D63-92E7-6117D481F746}"/>
              </a:ext>
            </a:extLst>
          </p:cNvPr>
          <p:cNvSpPr/>
          <p:nvPr/>
        </p:nvSpPr>
        <p:spPr>
          <a:xfrm>
            <a:off x="6242955" y="3734234"/>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69" name="右矢印 144">
            <a:extLst>
              <a:ext uri="{FF2B5EF4-FFF2-40B4-BE49-F238E27FC236}">
                <a16:creationId xmlns:a16="http://schemas.microsoft.com/office/drawing/2014/main" id="{C7037A06-97B8-4D0F-8E0A-79C9C519D7AA}"/>
              </a:ext>
            </a:extLst>
          </p:cNvPr>
          <p:cNvSpPr/>
          <p:nvPr/>
        </p:nvSpPr>
        <p:spPr>
          <a:xfrm>
            <a:off x="6689183" y="3734234"/>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0B56A34B-49ED-4010-8CB0-8FC0A56391B5}"/>
              </a:ext>
            </a:extLst>
          </p:cNvPr>
          <p:cNvSpPr txBox="1"/>
          <p:nvPr/>
        </p:nvSpPr>
        <p:spPr>
          <a:xfrm>
            <a:off x="4360333" y="260557"/>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3</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71" name="テキスト ボックス 70">
            <a:extLst>
              <a:ext uri="{FF2B5EF4-FFF2-40B4-BE49-F238E27FC236}">
                <a16:creationId xmlns:a16="http://schemas.microsoft.com/office/drawing/2014/main" id="{837F10F3-EE50-4B76-8855-7463E5C81E9F}"/>
              </a:ext>
            </a:extLst>
          </p:cNvPr>
          <p:cNvSpPr txBox="1"/>
          <p:nvPr/>
        </p:nvSpPr>
        <p:spPr>
          <a:xfrm>
            <a:off x="4934403" y="249796"/>
            <a:ext cx="646331"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完全一面</a:t>
            </a:r>
          </a:p>
        </p:txBody>
      </p:sp>
      <p:sp>
        <p:nvSpPr>
          <p:cNvPr id="72" name="四角形: 角を丸くする 71">
            <a:extLst>
              <a:ext uri="{FF2B5EF4-FFF2-40B4-BE49-F238E27FC236}">
                <a16:creationId xmlns:a16="http://schemas.microsoft.com/office/drawing/2014/main" id="{C62C8C4A-BB6D-461E-ADB8-E4E10B8650C0}"/>
              </a:ext>
            </a:extLst>
          </p:cNvPr>
          <p:cNvSpPr/>
          <p:nvPr/>
        </p:nvSpPr>
        <p:spPr>
          <a:xfrm>
            <a:off x="4298674" y="582610"/>
            <a:ext cx="4579162" cy="6092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831A8819-48DB-4B14-BBEB-77DA67D0AF9C}"/>
              </a:ext>
            </a:extLst>
          </p:cNvPr>
          <p:cNvSpPr txBox="1"/>
          <p:nvPr/>
        </p:nvSpPr>
        <p:spPr>
          <a:xfrm>
            <a:off x="4381821" y="607631"/>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74" name="テキスト ボックス 73">
            <a:extLst>
              <a:ext uri="{FF2B5EF4-FFF2-40B4-BE49-F238E27FC236}">
                <a16:creationId xmlns:a16="http://schemas.microsoft.com/office/drawing/2014/main" id="{12DF38EC-5B4C-43EA-AE55-1AA68119C864}"/>
              </a:ext>
            </a:extLst>
          </p:cNvPr>
          <p:cNvSpPr txBox="1"/>
          <p:nvPr/>
        </p:nvSpPr>
        <p:spPr>
          <a:xfrm>
            <a:off x="5255831" y="619795"/>
            <a:ext cx="3516130" cy="507831"/>
          </a:xfrm>
          <a:prstGeom prst="rect">
            <a:avLst/>
          </a:prstGeom>
          <a:noFill/>
        </p:spPr>
        <p:txBody>
          <a:bodyPr wrap="squar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白い三色部品（角部品）を上面の角に一つ一つ入れていきます。三色部品が</a:t>
            </a:r>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つ入れば完全一面ができます。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「はさむ」→「持ち上げる」を４回行うと完全一面が完成します。</a:t>
            </a:r>
            <a:endParaRPr lang="en-US" altLang="ja-JP" sz="900" dirty="0">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79890CCF-1040-40ED-A411-0D9845E63F3E}"/>
              </a:ext>
            </a:extLst>
          </p:cNvPr>
          <p:cNvSpPr txBox="1"/>
          <p:nvPr/>
        </p:nvSpPr>
        <p:spPr>
          <a:xfrm>
            <a:off x="4656654" y="1328984"/>
            <a:ext cx="4695309"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①下段にある白が入っている三色部品を探してください（無い場合は</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アンラッキー</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を見てください）</a:t>
            </a:r>
            <a:endParaRPr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13791B51-C387-4DF6-8D30-53E7606337D4}"/>
              </a:ext>
            </a:extLst>
          </p:cNvPr>
          <p:cNvSpPr txBox="1"/>
          <p:nvPr/>
        </p:nvSpPr>
        <p:spPr>
          <a:xfrm>
            <a:off x="4656654" y="1486785"/>
            <a:ext cx="4468745" cy="3693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②上の①で見つけた三色部品の白でない二色が、斜め上の中心部品の色と同じになるように（</a:t>
            </a:r>
            <a:r>
              <a:rPr lang="ja-JP" altLang="en-US" sz="900" b="1" dirty="0">
                <a:solidFill>
                  <a:srgbClr val="FF0000"/>
                </a:solidFill>
                <a:latin typeface="Meiryo UI" panose="020B0604030504040204" pitchFamily="50" charset="-128"/>
                <a:ea typeface="Meiryo UI" panose="020B0604030504040204" pitchFamily="50" charset="-128"/>
              </a:rPr>
              <a:t>はさむ</a:t>
            </a:r>
            <a:r>
              <a:rPr lang="ja-JP" altLang="en-US" sz="900" dirty="0">
                <a:latin typeface="Meiryo UI" panose="020B0604030504040204" pitchFamily="50" charset="-128"/>
                <a:ea typeface="Meiryo UI" panose="020B0604030504040204" pitchFamily="50" charset="-128"/>
              </a:rPr>
              <a:t>ように）、下段をまわしてください。</a:t>
            </a:r>
            <a:endParaRPr lang="en-US" altLang="ja-JP" sz="900" dirty="0">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CA197319-A78D-4DCB-91D5-F8EAB9333085}"/>
              </a:ext>
            </a:extLst>
          </p:cNvPr>
          <p:cNvSpPr/>
          <p:nvPr/>
        </p:nvSpPr>
        <p:spPr>
          <a:xfrm>
            <a:off x="4304536" y="1158613"/>
            <a:ext cx="2332690" cy="230832"/>
          </a:xfrm>
          <a:prstGeom prst="rect">
            <a:avLst/>
          </a:prstGeom>
        </p:spPr>
        <p:txBody>
          <a:bodyPr wrap="none">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白クロスが常に上を向くように持ってください。</a:t>
            </a:r>
            <a:endParaRPr lang="en-US" altLang="ja-JP" sz="900" dirty="0">
              <a:latin typeface="Meiryo UI" panose="020B0604030504040204" pitchFamily="50" charset="-128"/>
              <a:ea typeface="Meiryo UI" panose="020B0604030504040204" pitchFamily="50" charset="-128"/>
            </a:endParaRPr>
          </a:p>
        </p:txBody>
      </p:sp>
      <p:pic>
        <p:nvPicPr>
          <p:cNvPr id="78" name="図 77">
            <a:extLst>
              <a:ext uri="{FF2B5EF4-FFF2-40B4-BE49-F238E27FC236}">
                <a16:creationId xmlns:a16="http://schemas.microsoft.com/office/drawing/2014/main" id="{ECD21EC3-7E44-4EC8-9141-CD64A2C7D9CE}"/>
              </a:ext>
            </a:extLst>
          </p:cNvPr>
          <p:cNvPicPr>
            <a:picLocks noChangeAspect="1"/>
          </p:cNvPicPr>
          <p:nvPr/>
        </p:nvPicPr>
        <p:blipFill>
          <a:blip r:embed="rId24"/>
          <a:stretch>
            <a:fillRect/>
          </a:stretch>
        </p:blipFill>
        <p:spPr>
          <a:xfrm>
            <a:off x="6453138" y="1808162"/>
            <a:ext cx="358200" cy="432000"/>
          </a:xfrm>
          <a:prstGeom prst="rect">
            <a:avLst/>
          </a:prstGeom>
        </p:spPr>
      </p:pic>
      <p:pic>
        <p:nvPicPr>
          <p:cNvPr id="79" name="図 78">
            <a:extLst>
              <a:ext uri="{FF2B5EF4-FFF2-40B4-BE49-F238E27FC236}">
                <a16:creationId xmlns:a16="http://schemas.microsoft.com/office/drawing/2014/main" id="{54E14777-C20F-4720-AD0B-0FB56C5A248D}"/>
              </a:ext>
            </a:extLst>
          </p:cNvPr>
          <p:cNvPicPr>
            <a:picLocks noChangeAspect="1"/>
          </p:cNvPicPr>
          <p:nvPr/>
        </p:nvPicPr>
        <p:blipFill>
          <a:blip r:embed="rId25"/>
          <a:stretch>
            <a:fillRect/>
          </a:stretch>
        </p:blipFill>
        <p:spPr>
          <a:xfrm>
            <a:off x="6921474" y="1808162"/>
            <a:ext cx="325800" cy="432000"/>
          </a:xfrm>
          <a:prstGeom prst="rect">
            <a:avLst/>
          </a:prstGeom>
        </p:spPr>
      </p:pic>
      <p:sp>
        <p:nvSpPr>
          <p:cNvPr id="80" name="テキスト ボックス 79">
            <a:extLst>
              <a:ext uri="{FF2B5EF4-FFF2-40B4-BE49-F238E27FC236}">
                <a16:creationId xmlns:a16="http://schemas.microsoft.com/office/drawing/2014/main" id="{256A995E-41AA-444D-BBAD-EA709CFC62E3}"/>
              </a:ext>
            </a:extLst>
          </p:cNvPr>
          <p:cNvSpPr txBox="1"/>
          <p:nvPr/>
        </p:nvSpPr>
        <p:spPr>
          <a:xfrm>
            <a:off x="6055855" y="2254893"/>
            <a:ext cx="412292"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NG!</a:t>
            </a:r>
          </a:p>
        </p:txBody>
      </p:sp>
      <p:sp>
        <p:nvSpPr>
          <p:cNvPr id="81" name="テキスト ボックス 80">
            <a:extLst>
              <a:ext uri="{FF2B5EF4-FFF2-40B4-BE49-F238E27FC236}">
                <a16:creationId xmlns:a16="http://schemas.microsoft.com/office/drawing/2014/main" id="{2D9700DB-CF6B-4C3B-9C67-3EA06FE4FD95}"/>
              </a:ext>
            </a:extLst>
          </p:cNvPr>
          <p:cNvSpPr txBox="1"/>
          <p:nvPr/>
        </p:nvSpPr>
        <p:spPr>
          <a:xfrm>
            <a:off x="6076298" y="1865994"/>
            <a:ext cx="409086"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OK!</a:t>
            </a:r>
          </a:p>
        </p:txBody>
      </p:sp>
      <p:pic>
        <p:nvPicPr>
          <p:cNvPr id="82" name="図 81">
            <a:extLst>
              <a:ext uri="{FF2B5EF4-FFF2-40B4-BE49-F238E27FC236}">
                <a16:creationId xmlns:a16="http://schemas.microsoft.com/office/drawing/2014/main" id="{42199125-8729-4E55-845F-BA3BFF312C9A}"/>
              </a:ext>
            </a:extLst>
          </p:cNvPr>
          <p:cNvPicPr>
            <a:picLocks noChangeAspect="1"/>
          </p:cNvPicPr>
          <p:nvPr/>
        </p:nvPicPr>
        <p:blipFill>
          <a:blip r:embed="rId26"/>
          <a:stretch>
            <a:fillRect/>
          </a:stretch>
        </p:blipFill>
        <p:spPr>
          <a:xfrm>
            <a:off x="4762738" y="660691"/>
            <a:ext cx="432116" cy="482251"/>
          </a:xfrm>
          <a:prstGeom prst="rect">
            <a:avLst/>
          </a:prstGeom>
        </p:spPr>
      </p:pic>
      <p:pic>
        <p:nvPicPr>
          <p:cNvPr id="83" name="図 82">
            <a:extLst>
              <a:ext uri="{FF2B5EF4-FFF2-40B4-BE49-F238E27FC236}">
                <a16:creationId xmlns:a16="http://schemas.microsoft.com/office/drawing/2014/main" id="{A5713314-C559-4337-B968-818D61C1ED9B}"/>
              </a:ext>
            </a:extLst>
          </p:cNvPr>
          <p:cNvPicPr>
            <a:picLocks noChangeAspect="1"/>
          </p:cNvPicPr>
          <p:nvPr/>
        </p:nvPicPr>
        <p:blipFill>
          <a:blip r:embed="rId27"/>
          <a:stretch>
            <a:fillRect/>
          </a:stretch>
        </p:blipFill>
        <p:spPr>
          <a:xfrm>
            <a:off x="7362941" y="1795654"/>
            <a:ext cx="327162" cy="432000"/>
          </a:xfrm>
          <a:prstGeom prst="rect">
            <a:avLst/>
          </a:prstGeom>
        </p:spPr>
      </p:pic>
      <p:pic>
        <p:nvPicPr>
          <p:cNvPr id="84" name="図 83">
            <a:extLst>
              <a:ext uri="{FF2B5EF4-FFF2-40B4-BE49-F238E27FC236}">
                <a16:creationId xmlns:a16="http://schemas.microsoft.com/office/drawing/2014/main" id="{FAAFD7B4-61D6-4F2A-B10C-DDD40ABB6779}"/>
              </a:ext>
            </a:extLst>
          </p:cNvPr>
          <p:cNvPicPr>
            <a:picLocks noChangeAspect="1"/>
          </p:cNvPicPr>
          <p:nvPr/>
        </p:nvPicPr>
        <p:blipFill>
          <a:blip r:embed="rId28"/>
          <a:stretch>
            <a:fillRect/>
          </a:stretch>
        </p:blipFill>
        <p:spPr>
          <a:xfrm>
            <a:off x="7807817" y="1796828"/>
            <a:ext cx="327162" cy="432000"/>
          </a:xfrm>
          <a:prstGeom prst="rect">
            <a:avLst/>
          </a:prstGeom>
        </p:spPr>
      </p:pic>
      <p:pic>
        <p:nvPicPr>
          <p:cNvPr id="85" name="図 84">
            <a:extLst>
              <a:ext uri="{FF2B5EF4-FFF2-40B4-BE49-F238E27FC236}">
                <a16:creationId xmlns:a16="http://schemas.microsoft.com/office/drawing/2014/main" id="{0ABC29ED-3D3B-4EA3-9D85-1C5663BF0DE0}"/>
              </a:ext>
            </a:extLst>
          </p:cNvPr>
          <p:cNvPicPr>
            <a:picLocks noChangeAspect="1"/>
          </p:cNvPicPr>
          <p:nvPr/>
        </p:nvPicPr>
        <p:blipFill>
          <a:blip r:embed="rId29"/>
          <a:stretch>
            <a:fillRect/>
          </a:stretch>
        </p:blipFill>
        <p:spPr>
          <a:xfrm>
            <a:off x="6488448" y="2225247"/>
            <a:ext cx="327162" cy="432000"/>
          </a:xfrm>
          <a:prstGeom prst="rect">
            <a:avLst/>
          </a:prstGeom>
        </p:spPr>
      </p:pic>
      <p:pic>
        <p:nvPicPr>
          <p:cNvPr id="87" name="図 86">
            <a:extLst>
              <a:ext uri="{FF2B5EF4-FFF2-40B4-BE49-F238E27FC236}">
                <a16:creationId xmlns:a16="http://schemas.microsoft.com/office/drawing/2014/main" id="{A5BA4CB5-269E-4629-AC58-73EBD995A028}"/>
              </a:ext>
            </a:extLst>
          </p:cNvPr>
          <p:cNvPicPr>
            <a:picLocks noChangeAspect="1"/>
          </p:cNvPicPr>
          <p:nvPr/>
        </p:nvPicPr>
        <p:blipFill>
          <a:blip r:embed="rId30"/>
          <a:stretch>
            <a:fillRect/>
          </a:stretch>
        </p:blipFill>
        <p:spPr>
          <a:xfrm>
            <a:off x="7365629" y="2241849"/>
            <a:ext cx="327162" cy="432000"/>
          </a:xfrm>
          <a:prstGeom prst="rect">
            <a:avLst/>
          </a:prstGeom>
        </p:spPr>
      </p:pic>
      <p:pic>
        <p:nvPicPr>
          <p:cNvPr id="88" name="図 87">
            <a:extLst>
              <a:ext uri="{FF2B5EF4-FFF2-40B4-BE49-F238E27FC236}">
                <a16:creationId xmlns:a16="http://schemas.microsoft.com/office/drawing/2014/main" id="{17EDB71F-CF24-4136-9094-37AA3721A446}"/>
              </a:ext>
            </a:extLst>
          </p:cNvPr>
          <p:cNvPicPr>
            <a:picLocks noChangeAspect="1"/>
          </p:cNvPicPr>
          <p:nvPr/>
        </p:nvPicPr>
        <p:blipFill>
          <a:blip r:embed="rId31"/>
          <a:stretch>
            <a:fillRect/>
          </a:stretch>
        </p:blipFill>
        <p:spPr>
          <a:xfrm>
            <a:off x="7822662" y="2219919"/>
            <a:ext cx="327162" cy="432000"/>
          </a:xfrm>
          <a:prstGeom prst="rect">
            <a:avLst/>
          </a:prstGeom>
        </p:spPr>
      </p:pic>
      <p:sp>
        <p:nvSpPr>
          <p:cNvPr id="89" name="右矢印 144">
            <a:extLst>
              <a:ext uri="{FF2B5EF4-FFF2-40B4-BE49-F238E27FC236}">
                <a16:creationId xmlns:a16="http://schemas.microsoft.com/office/drawing/2014/main" id="{AEF97B87-4304-45A0-ABCB-28315383DF36}"/>
              </a:ext>
            </a:extLst>
          </p:cNvPr>
          <p:cNvSpPr/>
          <p:nvPr/>
        </p:nvSpPr>
        <p:spPr>
          <a:xfrm>
            <a:off x="5849932" y="2048410"/>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2EA8C050-B504-41F1-BCCC-1231522662BE}"/>
              </a:ext>
            </a:extLst>
          </p:cNvPr>
          <p:cNvSpPr txBox="1"/>
          <p:nvPr/>
        </p:nvSpPr>
        <p:spPr>
          <a:xfrm>
            <a:off x="5158951" y="2372940"/>
            <a:ext cx="825867" cy="3693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下段をくるくる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回して、はさむ</a:t>
            </a:r>
          </a:p>
        </p:txBody>
      </p:sp>
      <p:sp>
        <p:nvSpPr>
          <p:cNvPr id="91" name="テキスト ボックス 90">
            <a:extLst>
              <a:ext uri="{FF2B5EF4-FFF2-40B4-BE49-F238E27FC236}">
                <a16:creationId xmlns:a16="http://schemas.microsoft.com/office/drawing/2014/main" id="{631139DE-3972-419F-99F6-DF0C2404A9BC}"/>
              </a:ext>
            </a:extLst>
          </p:cNvPr>
          <p:cNvSpPr txBox="1"/>
          <p:nvPr/>
        </p:nvSpPr>
        <p:spPr>
          <a:xfrm>
            <a:off x="4678188" y="2712763"/>
            <a:ext cx="3850689"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③上の②の三色部品の白の向きに合った手順を行って、白を持ち上げてください</a:t>
            </a:r>
            <a:endParaRPr lang="en-US" altLang="ja-JP" sz="900" dirty="0">
              <a:latin typeface="Meiryo UI" panose="020B0604030504040204" pitchFamily="50" charset="-128"/>
              <a:ea typeface="Meiryo UI" panose="020B0604030504040204" pitchFamily="50" charset="-128"/>
            </a:endParaRPr>
          </a:p>
        </p:txBody>
      </p:sp>
      <p:sp>
        <p:nvSpPr>
          <p:cNvPr id="92" name="楕円 91">
            <a:extLst>
              <a:ext uri="{FF2B5EF4-FFF2-40B4-BE49-F238E27FC236}">
                <a16:creationId xmlns:a16="http://schemas.microsoft.com/office/drawing/2014/main" id="{3475609D-6616-4CB1-906A-CD4B73728E71}"/>
              </a:ext>
            </a:extLst>
          </p:cNvPr>
          <p:cNvSpPr/>
          <p:nvPr/>
        </p:nvSpPr>
        <p:spPr>
          <a:xfrm>
            <a:off x="4388043" y="1527413"/>
            <a:ext cx="250982" cy="828635"/>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93" name="楕円 92">
            <a:extLst>
              <a:ext uri="{FF2B5EF4-FFF2-40B4-BE49-F238E27FC236}">
                <a16:creationId xmlns:a16="http://schemas.microsoft.com/office/drawing/2014/main" id="{175645AB-8579-475F-913F-8C0A9B88DEDA}"/>
              </a:ext>
            </a:extLst>
          </p:cNvPr>
          <p:cNvSpPr/>
          <p:nvPr/>
        </p:nvSpPr>
        <p:spPr>
          <a:xfrm>
            <a:off x="4414818" y="2870153"/>
            <a:ext cx="250982" cy="828635"/>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94" name="下矢印 11">
            <a:extLst>
              <a:ext uri="{FF2B5EF4-FFF2-40B4-BE49-F238E27FC236}">
                <a16:creationId xmlns:a16="http://schemas.microsoft.com/office/drawing/2014/main" id="{37CDBF34-920D-4421-9BE0-2EA259AB4426}"/>
              </a:ext>
            </a:extLst>
          </p:cNvPr>
          <p:cNvSpPr/>
          <p:nvPr/>
        </p:nvSpPr>
        <p:spPr>
          <a:xfrm>
            <a:off x="4532626" y="2427348"/>
            <a:ext cx="125261" cy="396466"/>
          </a:xfrm>
          <a:prstGeom prst="downArrow">
            <a:avLst>
              <a:gd name="adj1" fmla="val 50000"/>
              <a:gd name="adj2" fmla="val 8609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5" name="下矢印 77">
            <a:extLst>
              <a:ext uri="{FF2B5EF4-FFF2-40B4-BE49-F238E27FC236}">
                <a16:creationId xmlns:a16="http://schemas.microsoft.com/office/drawing/2014/main" id="{48B33342-A91B-44D9-BEE6-246C849BE137}"/>
              </a:ext>
            </a:extLst>
          </p:cNvPr>
          <p:cNvSpPr/>
          <p:nvPr/>
        </p:nvSpPr>
        <p:spPr>
          <a:xfrm rot="10800000">
            <a:off x="4398255" y="2407084"/>
            <a:ext cx="125261" cy="396466"/>
          </a:xfrm>
          <a:prstGeom prst="downArrow">
            <a:avLst>
              <a:gd name="adj1" fmla="val 50000"/>
              <a:gd name="adj2" fmla="val 8609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6" name="テキスト ボックス 95">
            <a:extLst>
              <a:ext uri="{FF2B5EF4-FFF2-40B4-BE49-F238E27FC236}">
                <a16:creationId xmlns:a16="http://schemas.microsoft.com/office/drawing/2014/main" id="{F615A6F2-4ECF-4B40-A218-9E375ADE6858}"/>
              </a:ext>
            </a:extLst>
          </p:cNvPr>
          <p:cNvSpPr txBox="1"/>
          <p:nvPr/>
        </p:nvSpPr>
        <p:spPr>
          <a:xfrm>
            <a:off x="4347916" y="1749404"/>
            <a:ext cx="323165" cy="438582"/>
          </a:xfrm>
          <a:prstGeom prst="rect">
            <a:avLst/>
          </a:prstGeom>
          <a:noFill/>
        </p:spPr>
        <p:txBody>
          <a:bodyPr vert="eaVert"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はさむ</a:t>
            </a:r>
          </a:p>
        </p:txBody>
      </p:sp>
      <p:sp>
        <p:nvSpPr>
          <p:cNvPr id="97" name="テキスト ボックス 96">
            <a:extLst>
              <a:ext uri="{FF2B5EF4-FFF2-40B4-BE49-F238E27FC236}">
                <a16:creationId xmlns:a16="http://schemas.microsoft.com/office/drawing/2014/main" id="{F428C627-2AEB-467E-8ED0-1207E161BA90}"/>
              </a:ext>
            </a:extLst>
          </p:cNvPr>
          <p:cNvSpPr txBox="1"/>
          <p:nvPr/>
        </p:nvSpPr>
        <p:spPr>
          <a:xfrm>
            <a:off x="4378555" y="2979568"/>
            <a:ext cx="323165" cy="669414"/>
          </a:xfrm>
          <a:prstGeom prst="rect">
            <a:avLst/>
          </a:prstGeom>
          <a:noFill/>
        </p:spPr>
        <p:txBody>
          <a:bodyPr vert="eaVert"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持ち上げる</a:t>
            </a:r>
          </a:p>
        </p:txBody>
      </p:sp>
      <p:sp>
        <p:nvSpPr>
          <p:cNvPr id="98" name="テキスト ボックス 97">
            <a:extLst>
              <a:ext uri="{FF2B5EF4-FFF2-40B4-BE49-F238E27FC236}">
                <a16:creationId xmlns:a16="http://schemas.microsoft.com/office/drawing/2014/main" id="{483C45C8-B05A-4DA3-85BC-03A63E99FFB0}"/>
              </a:ext>
            </a:extLst>
          </p:cNvPr>
          <p:cNvSpPr txBox="1"/>
          <p:nvPr/>
        </p:nvSpPr>
        <p:spPr>
          <a:xfrm>
            <a:off x="4710143" y="2864901"/>
            <a:ext cx="3284192"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3-1</a:t>
            </a:r>
            <a:r>
              <a:rPr lang="ja-JP" altLang="en-US" sz="900" dirty="0">
                <a:latin typeface="Meiryo UI" panose="020B0604030504040204" pitchFamily="50" charset="-128"/>
                <a:ea typeface="Meiryo UI" panose="020B0604030504040204" pitchFamily="50" charset="-128"/>
              </a:rPr>
              <a:t>）</a:t>
            </a:r>
            <a:r>
              <a:rPr lang="ja-JP" altLang="en-US" sz="900" b="1" dirty="0">
                <a:solidFill>
                  <a:srgbClr val="FF0000"/>
                </a:solidFill>
                <a:latin typeface="Meiryo UI" panose="020B0604030504040204" pitchFamily="50" charset="-128"/>
                <a:ea typeface="Meiryo UI" panose="020B0604030504040204" pitchFamily="50" charset="-128"/>
              </a:rPr>
              <a:t>右下</a:t>
            </a:r>
            <a:r>
              <a:rPr lang="ja-JP" altLang="en-US" sz="900" dirty="0">
                <a:latin typeface="Meiryo UI" panose="020B0604030504040204" pitchFamily="50" charset="-128"/>
                <a:ea typeface="Meiryo UI" panose="020B0604030504040204" pitchFamily="50" charset="-128"/>
              </a:rPr>
              <a:t>（白は</a:t>
            </a:r>
            <a:r>
              <a:rPr lang="ja-JP" altLang="en-US" sz="900" b="1" dirty="0">
                <a:solidFill>
                  <a:srgbClr val="FF0000"/>
                </a:solidFill>
                <a:latin typeface="Meiryo UI" panose="020B0604030504040204" pitchFamily="50" charset="-128"/>
                <a:ea typeface="Meiryo UI" panose="020B0604030504040204" pitchFamily="50" charset="-128"/>
              </a:rPr>
              <a:t>手前</a:t>
            </a:r>
            <a:r>
              <a:rPr lang="ja-JP" altLang="en-US" sz="900" dirty="0">
                <a:latin typeface="Meiryo UI" panose="020B0604030504040204" pitchFamily="50" charset="-128"/>
                <a:ea typeface="Meiryo UI" panose="020B0604030504040204" pitchFamily="50" charset="-128"/>
              </a:rPr>
              <a:t>を向いている）</a:t>
            </a:r>
            <a:endParaRPr lang="en-US" altLang="ja-JP" sz="900" dirty="0">
              <a:latin typeface="Meiryo UI" panose="020B0604030504040204" pitchFamily="50" charset="-128"/>
              <a:ea typeface="Meiryo UI" panose="020B0604030504040204" pitchFamily="50" charset="-128"/>
            </a:endParaRPr>
          </a:p>
        </p:txBody>
      </p:sp>
      <p:sp>
        <p:nvSpPr>
          <p:cNvPr id="99" name="テキスト ボックス 98">
            <a:extLst>
              <a:ext uri="{FF2B5EF4-FFF2-40B4-BE49-F238E27FC236}">
                <a16:creationId xmlns:a16="http://schemas.microsoft.com/office/drawing/2014/main" id="{B125CE26-C930-433C-8C03-E821ED38337F}"/>
              </a:ext>
            </a:extLst>
          </p:cNvPr>
          <p:cNvSpPr txBox="1"/>
          <p:nvPr/>
        </p:nvSpPr>
        <p:spPr>
          <a:xfrm>
            <a:off x="4693540" y="3472709"/>
            <a:ext cx="2486109"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3-2</a:t>
            </a:r>
            <a:r>
              <a:rPr lang="ja-JP" altLang="en-US" sz="900" dirty="0">
                <a:latin typeface="Meiryo UI" panose="020B0604030504040204" pitchFamily="50" charset="-128"/>
                <a:ea typeface="Meiryo UI" panose="020B0604030504040204" pitchFamily="50" charset="-128"/>
              </a:rPr>
              <a:t>）</a:t>
            </a:r>
            <a:r>
              <a:rPr lang="ja-JP" altLang="en-US" sz="900" b="1" dirty="0">
                <a:solidFill>
                  <a:srgbClr val="FF0000"/>
                </a:solidFill>
                <a:latin typeface="Meiryo UI" panose="020B0604030504040204" pitchFamily="50" charset="-128"/>
                <a:ea typeface="Meiryo UI" panose="020B0604030504040204" pitchFamily="50" charset="-128"/>
              </a:rPr>
              <a:t>左下</a:t>
            </a:r>
            <a:r>
              <a:rPr lang="ja-JP" altLang="en-US" sz="900" dirty="0">
                <a:latin typeface="Meiryo UI" panose="020B0604030504040204" pitchFamily="50" charset="-128"/>
                <a:ea typeface="Meiryo UI" panose="020B0604030504040204" pitchFamily="50" charset="-128"/>
              </a:rPr>
              <a:t>（白は</a:t>
            </a:r>
            <a:r>
              <a:rPr lang="ja-JP" altLang="en-US" sz="900" b="1" dirty="0">
                <a:solidFill>
                  <a:srgbClr val="FF0000"/>
                </a:solidFill>
                <a:latin typeface="Meiryo UI" panose="020B0604030504040204" pitchFamily="50" charset="-128"/>
                <a:ea typeface="Meiryo UI" panose="020B0604030504040204" pitchFamily="50" charset="-128"/>
              </a:rPr>
              <a:t>手前</a:t>
            </a:r>
            <a:r>
              <a:rPr lang="ja-JP" altLang="en-US" sz="900" dirty="0">
                <a:latin typeface="Meiryo UI" panose="020B0604030504040204" pitchFamily="50" charset="-128"/>
                <a:ea typeface="Meiryo UI" panose="020B0604030504040204" pitchFamily="50" charset="-128"/>
              </a:rPr>
              <a:t>を向いている）</a:t>
            </a:r>
            <a:endParaRPr lang="en-US" altLang="ja-JP" sz="900" dirty="0">
              <a:latin typeface="Meiryo UI" panose="020B0604030504040204" pitchFamily="50" charset="-128"/>
              <a:ea typeface="Meiryo UI" panose="020B0604030504040204" pitchFamily="50" charset="-128"/>
            </a:endParaRPr>
          </a:p>
        </p:txBody>
      </p:sp>
      <p:sp>
        <p:nvSpPr>
          <p:cNvPr id="100" name="テキスト ボックス 99">
            <a:extLst>
              <a:ext uri="{FF2B5EF4-FFF2-40B4-BE49-F238E27FC236}">
                <a16:creationId xmlns:a16="http://schemas.microsoft.com/office/drawing/2014/main" id="{6A00405C-E58A-4018-8BA6-AF23415E1A30}"/>
              </a:ext>
            </a:extLst>
          </p:cNvPr>
          <p:cNvSpPr txBox="1"/>
          <p:nvPr/>
        </p:nvSpPr>
        <p:spPr>
          <a:xfrm>
            <a:off x="4680996" y="4045974"/>
            <a:ext cx="2652064"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3-3</a:t>
            </a:r>
            <a:r>
              <a:rPr lang="ja-JP" altLang="en-US" sz="900" dirty="0">
                <a:latin typeface="Meiryo UI" panose="020B0604030504040204" pitchFamily="50" charset="-128"/>
                <a:ea typeface="Meiryo UI" panose="020B0604030504040204" pitchFamily="50" charset="-128"/>
              </a:rPr>
              <a:t>）</a:t>
            </a:r>
            <a:r>
              <a:rPr lang="ja-JP" altLang="en-US" sz="900" b="1" dirty="0">
                <a:solidFill>
                  <a:srgbClr val="FF0000"/>
                </a:solidFill>
                <a:latin typeface="Meiryo UI" panose="020B0604030504040204" pitchFamily="50" charset="-128"/>
                <a:ea typeface="Meiryo UI" panose="020B0604030504040204" pitchFamily="50" charset="-128"/>
              </a:rPr>
              <a:t>右下</a:t>
            </a:r>
            <a:r>
              <a:rPr lang="ja-JP" altLang="en-US" sz="900" dirty="0">
                <a:latin typeface="Meiryo UI" panose="020B0604030504040204" pitchFamily="50" charset="-128"/>
                <a:ea typeface="Meiryo UI" panose="020B0604030504040204" pitchFamily="50" charset="-128"/>
              </a:rPr>
              <a:t>（白は</a:t>
            </a:r>
            <a:r>
              <a:rPr lang="ja-JP" altLang="en-US" sz="900" b="1" dirty="0">
                <a:solidFill>
                  <a:srgbClr val="FF0000"/>
                </a:solidFill>
                <a:latin typeface="Meiryo UI" panose="020B0604030504040204" pitchFamily="50" charset="-128"/>
                <a:ea typeface="Meiryo UI" panose="020B0604030504040204" pitchFamily="50" charset="-128"/>
              </a:rPr>
              <a:t>下</a:t>
            </a:r>
            <a:r>
              <a:rPr lang="ja-JP" altLang="en-US" sz="900" dirty="0">
                <a:latin typeface="Meiryo UI" panose="020B0604030504040204" pitchFamily="50" charset="-128"/>
                <a:ea typeface="Meiryo UI" panose="020B0604030504040204" pitchFamily="50" charset="-128"/>
              </a:rPr>
              <a:t>を向いている）</a:t>
            </a:r>
            <a:endParaRPr lang="en-US" altLang="ja-JP" sz="900" dirty="0">
              <a:latin typeface="Meiryo UI" panose="020B0604030504040204" pitchFamily="50" charset="-128"/>
              <a:ea typeface="Meiryo UI" panose="020B0604030504040204" pitchFamily="50" charset="-128"/>
            </a:endParaRPr>
          </a:p>
        </p:txBody>
      </p:sp>
      <p:pic>
        <p:nvPicPr>
          <p:cNvPr id="101" name="図 100">
            <a:extLst>
              <a:ext uri="{FF2B5EF4-FFF2-40B4-BE49-F238E27FC236}">
                <a16:creationId xmlns:a16="http://schemas.microsoft.com/office/drawing/2014/main" id="{81838C40-CD6D-438F-9F1F-E29394B4129E}"/>
              </a:ext>
            </a:extLst>
          </p:cNvPr>
          <p:cNvPicPr>
            <a:picLocks noChangeAspect="1"/>
          </p:cNvPicPr>
          <p:nvPr/>
        </p:nvPicPr>
        <p:blipFill>
          <a:blip r:embed="rId32"/>
          <a:stretch>
            <a:fillRect/>
          </a:stretch>
        </p:blipFill>
        <p:spPr>
          <a:xfrm>
            <a:off x="5485591" y="3050381"/>
            <a:ext cx="309584" cy="378000"/>
          </a:xfrm>
          <a:prstGeom prst="rect">
            <a:avLst/>
          </a:prstGeom>
        </p:spPr>
      </p:pic>
      <p:pic>
        <p:nvPicPr>
          <p:cNvPr id="102" name="図 101">
            <a:extLst>
              <a:ext uri="{FF2B5EF4-FFF2-40B4-BE49-F238E27FC236}">
                <a16:creationId xmlns:a16="http://schemas.microsoft.com/office/drawing/2014/main" id="{ED9130A7-9371-4BF8-B35D-30A29D4EFAD7}"/>
              </a:ext>
            </a:extLst>
          </p:cNvPr>
          <p:cNvPicPr>
            <a:picLocks noChangeAspect="1"/>
          </p:cNvPicPr>
          <p:nvPr/>
        </p:nvPicPr>
        <p:blipFill>
          <a:blip r:embed="rId33"/>
          <a:stretch>
            <a:fillRect/>
          </a:stretch>
        </p:blipFill>
        <p:spPr>
          <a:xfrm>
            <a:off x="5930265" y="3044950"/>
            <a:ext cx="311294" cy="378000"/>
          </a:xfrm>
          <a:prstGeom prst="rect">
            <a:avLst/>
          </a:prstGeom>
        </p:spPr>
      </p:pic>
      <p:pic>
        <p:nvPicPr>
          <p:cNvPr id="103" name="図 102">
            <a:extLst>
              <a:ext uri="{FF2B5EF4-FFF2-40B4-BE49-F238E27FC236}">
                <a16:creationId xmlns:a16="http://schemas.microsoft.com/office/drawing/2014/main" id="{83B4AE8E-2723-48EF-9D0F-60C084BF80BD}"/>
              </a:ext>
            </a:extLst>
          </p:cNvPr>
          <p:cNvPicPr>
            <a:picLocks noChangeAspect="1"/>
          </p:cNvPicPr>
          <p:nvPr/>
        </p:nvPicPr>
        <p:blipFill>
          <a:blip r:embed="rId34"/>
          <a:stretch>
            <a:fillRect/>
          </a:stretch>
        </p:blipFill>
        <p:spPr>
          <a:xfrm>
            <a:off x="6376649" y="3044950"/>
            <a:ext cx="310992" cy="378000"/>
          </a:xfrm>
          <a:prstGeom prst="rect">
            <a:avLst/>
          </a:prstGeom>
        </p:spPr>
      </p:pic>
      <p:pic>
        <p:nvPicPr>
          <p:cNvPr id="104" name="図 103">
            <a:extLst>
              <a:ext uri="{FF2B5EF4-FFF2-40B4-BE49-F238E27FC236}">
                <a16:creationId xmlns:a16="http://schemas.microsoft.com/office/drawing/2014/main" id="{976D1C9D-73D8-473C-9453-5A3EC1FCDCAF}"/>
              </a:ext>
            </a:extLst>
          </p:cNvPr>
          <p:cNvPicPr>
            <a:picLocks noChangeAspect="1"/>
          </p:cNvPicPr>
          <p:nvPr/>
        </p:nvPicPr>
        <p:blipFill>
          <a:blip r:embed="rId35"/>
          <a:stretch>
            <a:fillRect/>
          </a:stretch>
        </p:blipFill>
        <p:spPr>
          <a:xfrm>
            <a:off x="6835495" y="3032473"/>
            <a:ext cx="310992" cy="378000"/>
          </a:xfrm>
          <a:prstGeom prst="rect">
            <a:avLst/>
          </a:prstGeom>
        </p:spPr>
      </p:pic>
      <p:pic>
        <p:nvPicPr>
          <p:cNvPr id="105" name="図 104">
            <a:extLst>
              <a:ext uri="{FF2B5EF4-FFF2-40B4-BE49-F238E27FC236}">
                <a16:creationId xmlns:a16="http://schemas.microsoft.com/office/drawing/2014/main" id="{83EFC33E-9A50-4DFF-8060-99DD4970D176}"/>
              </a:ext>
            </a:extLst>
          </p:cNvPr>
          <p:cNvPicPr>
            <a:picLocks noChangeAspect="1"/>
          </p:cNvPicPr>
          <p:nvPr/>
        </p:nvPicPr>
        <p:blipFill>
          <a:blip r:embed="rId36"/>
          <a:stretch>
            <a:fillRect/>
          </a:stretch>
        </p:blipFill>
        <p:spPr>
          <a:xfrm>
            <a:off x="5039207" y="3042927"/>
            <a:ext cx="311294" cy="378000"/>
          </a:xfrm>
          <a:prstGeom prst="rect">
            <a:avLst/>
          </a:prstGeom>
        </p:spPr>
      </p:pic>
      <p:sp>
        <p:nvSpPr>
          <p:cNvPr id="106" name="右矢印 144">
            <a:extLst>
              <a:ext uri="{FF2B5EF4-FFF2-40B4-BE49-F238E27FC236}">
                <a16:creationId xmlns:a16="http://schemas.microsoft.com/office/drawing/2014/main" id="{AF620EBE-F072-4E8D-8182-134ED59C5DD5}"/>
              </a:ext>
            </a:extLst>
          </p:cNvPr>
          <p:cNvSpPr/>
          <p:nvPr/>
        </p:nvSpPr>
        <p:spPr>
          <a:xfrm>
            <a:off x="5372009" y="3119417"/>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07" name="テキスト ボックス 106">
            <a:extLst>
              <a:ext uri="{FF2B5EF4-FFF2-40B4-BE49-F238E27FC236}">
                <a16:creationId xmlns:a16="http://schemas.microsoft.com/office/drawing/2014/main" id="{A1B87A03-4785-4FC2-A493-CF4E315F627B}"/>
              </a:ext>
            </a:extLst>
          </p:cNvPr>
          <p:cNvSpPr txBox="1"/>
          <p:nvPr/>
        </p:nvSpPr>
        <p:spPr>
          <a:xfrm>
            <a:off x="5506550" y="3162073"/>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pic>
        <p:nvPicPr>
          <p:cNvPr id="108" name="図 107">
            <a:extLst>
              <a:ext uri="{FF2B5EF4-FFF2-40B4-BE49-F238E27FC236}">
                <a16:creationId xmlns:a16="http://schemas.microsoft.com/office/drawing/2014/main" id="{E434C437-3AA6-4F58-B7B8-9BD361BC47F0}"/>
              </a:ext>
            </a:extLst>
          </p:cNvPr>
          <p:cNvPicPr>
            <a:picLocks noChangeAspect="1"/>
          </p:cNvPicPr>
          <p:nvPr/>
        </p:nvPicPr>
        <p:blipFill>
          <a:blip r:embed="rId37"/>
          <a:stretch>
            <a:fillRect/>
          </a:stretch>
        </p:blipFill>
        <p:spPr>
          <a:xfrm>
            <a:off x="5926257" y="3652155"/>
            <a:ext cx="311294" cy="378000"/>
          </a:xfrm>
          <a:prstGeom prst="rect">
            <a:avLst/>
          </a:prstGeom>
        </p:spPr>
      </p:pic>
      <p:pic>
        <p:nvPicPr>
          <p:cNvPr id="109" name="図 108">
            <a:extLst>
              <a:ext uri="{FF2B5EF4-FFF2-40B4-BE49-F238E27FC236}">
                <a16:creationId xmlns:a16="http://schemas.microsoft.com/office/drawing/2014/main" id="{2EEAD1DB-A6E3-4B91-80E2-7050C5752B4D}"/>
              </a:ext>
            </a:extLst>
          </p:cNvPr>
          <p:cNvPicPr>
            <a:picLocks noChangeAspect="1"/>
          </p:cNvPicPr>
          <p:nvPr/>
        </p:nvPicPr>
        <p:blipFill>
          <a:blip r:embed="rId34"/>
          <a:stretch>
            <a:fillRect/>
          </a:stretch>
        </p:blipFill>
        <p:spPr>
          <a:xfrm>
            <a:off x="5461255" y="3658149"/>
            <a:ext cx="310992" cy="378000"/>
          </a:xfrm>
          <a:prstGeom prst="rect">
            <a:avLst/>
          </a:prstGeom>
        </p:spPr>
      </p:pic>
      <p:pic>
        <p:nvPicPr>
          <p:cNvPr id="110" name="図 109">
            <a:extLst>
              <a:ext uri="{FF2B5EF4-FFF2-40B4-BE49-F238E27FC236}">
                <a16:creationId xmlns:a16="http://schemas.microsoft.com/office/drawing/2014/main" id="{DAE286AB-3BBE-46EA-88F5-8CB11CE8BD1B}"/>
              </a:ext>
            </a:extLst>
          </p:cNvPr>
          <p:cNvPicPr>
            <a:picLocks noChangeAspect="1"/>
          </p:cNvPicPr>
          <p:nvPr/>
        </p:nvPicPr>
        <p:blipFill>
          <a:blip r:embed="rId32"/>
          <a:stretch>
            <a:fillRect/>
          </a:stretch>
        </p:blipFill>
        <p:spPr>
          <a:xfrm>
            <a:off x="6357284" y="3634552"/>
            <a:ext cx="309584" cy="378000"/>
          </a:xfrm>
          <a:prstGeom prst="rect">
            <a:avLst/>
          </a:prstGeom>
        </p:spPr>
      </p:pic>
      <p:pic>
        <p:nvPicPr>
          <p:cNvPr id="111" name="図 110">
            <a:extLst>
              <a:ext uri="{FF2B5EF4-FFF2-40B4-BE49-F238E27FC236}">
                <a16:creationId xmlns:a16="http://schemas.microsoft.com/office/drawing/2014/main" id="{C8A0EAD5-C1BA-4B8B-8771-BEDD2FEFFCFC}"/>
              </a:ext>
            </a:extLst>
          </p:cNvPr>
          <p:cNvPicPr>
            <a:picLocks noChangeAspect="1"/>
          </p:cNvPicPr>
          <p:nvPr/>
        </p:nvPicPr>
        <p:blipFill>
          <a:blip r:embed="rId38"/>
          <a:stretch>
            <a:fillRect/>
          </a:stretch>
        </p:blipFill>
        <p:spPr>
          <a:xfrm>
            <a:off x="6828887" y="3632475"/>
            <a:ext cx="311294" cy="378000"/>
          </a:xfrm>
          <a:prstGeom prst="rect">
            <a:avLst/>
          </a:prstGeom>
        </p:spPr>
      </p:pic>
      <p:pic>
        <p:nvPicPr>
          <p:cNvPr id="112" name="図 111">
            <a:extLst>
              <a:ext uri="{FF2B5EF4-FFF2-40B4-BE49-F238E27FC236}">
                <a16:creationId xmlns:a16="http://schemas.microsoft.com/office/drawing/2014/main" id="{3D715ED8-2724-41B4-AEA4-4B2295644A1B}"/>
              </a:ext>
            </a:extLst>
          </p:cNvPr>
          <p:cNvPicPr>
            <a:picLocks noChangeAspect="1"/>
          </p:cNvPicPr>
          <p:nvPr/>
        </p:nvPicPr>
        <p:blipFill>
          <a:blip r:embed="rId39"/>
          <a:stretch>
            <a:fillRect/>
          </a:stretch>
        </p:blipFill>
        <p:spPr>
          <a:xfrm>
            <a:off x="5013688" y="3655051"/>
            <a:ext cx="311294" cy="378000"/>
          </a:xfrm>
          <a:prstGeom prst="rect">
            <a:avLst/>
          </a:prstGeom>
        </p:spPr>
      </p:pic>
      <p:pic>
        <p:nvPicPr>
          <p:cNvPr id="113" name="図 112">
            <a:extLst>
              <a:ext uri="{FF2B5EF4-FFF2-40B4-BE49-F238E27FC236}">
                <a16:creationId xmlns:a16="http://schemas.microsoft.com/office/drawing/2014/main" id="{B3FAD194-DFD3-45FB-90C3-40E573AB3567}"/>
              </a:ext>
            </a:extLst>
          </p:cNvPr>
          <p:cNvPicPr>
            <a:picLocks noChangeAspect="1"/>
          </p:cNvPicPr>
          <p:nvPr/>
        </p:nvPicPr>
        <p:blipFill>
          <a:blip r:embed="rId40"/>
          <a:stretch>
            <a:fillRect/>
          </a:stretch>
        </p:blipFill>
        <p:spPr>
          <a:xfrm>
            <a:off x="5012779" y="4240606"/>
            <a:ext cx="296142" cy="427942"/>
          </a:xfrm>
          <a:prstGeom prst="rect">
            <a:avLst/>
          </a:prstGeom>
        </p:spPr>
      </p:pic>
      <p:sp>
        <p:nvSpPr>
          <p:cNvPr id="114" name="右矢印 144">
            <a:extLst>
              <a:ext uri="{FF2B5EF4-FFF2-40B4-BE49-F238E27FC236}">
                <a16:creationId xmlns:a16="http://schemas.microsoft.com/office/drawing/2014/main" id="{4E670CA5-474A-4C67-B903-C4B7BCF9DAB0}"/>
              </a:ext>
            </a:extLst>
          </p:cNvPr>
          <p:cNvSpPr/>
          <p:nvPr/>
        </p:nvSpPr>
        <p:spPr>
          <a:xfrm>
            <a:off x="5818236" y="3129241"/>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15" name="右矢印 144">
            <a:extLst>
              <a:ext uri="{FF2B5EF4-FFF2-40B4-BE49-F238E27FC236}">
                <a16:creationId xmlns:a16="http://schemas.microsoft.com/office/drawing/2014/main" id="{FFD62236-DA3F-4251-9ACB-753C38EC858A}"/>
              </a:ext>
            </a:extLst>
          </p:cNvPr>
          <p:cNvSpPr/>
          <p:nvPr/>
        </p:nvSpPr>
        <p:spPr>
          <a:xfrm>
            <a:off x="6264464" y="3129241"/>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16" name="右矢印 144">
            <a:extLst>
              <a:ext uri="{FF2B5EF4-FFF2-40B4-BE49-F238E27FC236}">
                <a16:creationId xmlns:a16="http://schemas.microsoft.com/office/drawing/2014/main" id="{023CD794-5C38-4DDF-AA04-1AFE4138AA21}"/>
              </a:ext>
            </a:extLst>
          </p:cNvPr>
          <p:cNvSpPr/>
          <p:nvPr/>
        </p:nvSpPr>
        <p:spPr>
          <a:xfrm>
            <a:off x="6710691" y="3129241"/>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pic>
        <p:nvPicPr>
          <p:cNvPr id="117" name="図 116">
            <a:extLst>
              <a:ext uri="{FF2B5EF4-FFF2-40B4-BE49-F238E27FC236}">
                <a16:creationId xmlns:a16="http://schemas.microsoft.com/office/drawing/2014/main" id="{B0402739-E119-43F9-AF40-99E339EEE914}"/>
              </a:ext>
            </a:extLst>
          </p:cNvPr>
          <p:cNvPicPr>
            <a:picLocks noChangeAspect="1"/>
          </p:cNvPicPr>
          <p:nvPr/>
        </p:nvPicPr>
        <p:blipFill>
          <a:blip r:embed="rId41"/>
          <a:stretch>
            <a:fillRect/>
          </a:stretch>
        </p:blipFill>
        <p:spPr>
          <a:xfrm>
            <a:off x="5903819" y="4251308"/>
            <a:ext cx="359270" cy="378000"/>
          </a:xfrm>
          <a:prstGeom prst="rect">
            <a:avLst/>
          </a:prstGeom>
        </p:spPr>
      </p:pic>
      <p:pic>
        <p:nvPicPr>
          <p:cNvPr id="118" name="図 117">
            <a:extLst>
              <a:ext uri="{FF2B5EF4-FFF2-40B4-BE49-F238E27FC236}">
                <a16:creationId xmlns:a16="http://schemas.microsoft.com/office/drawing/2014/main" id="{49A1283B-10CA-4ECA-9EFE-1A760DB9FB93}"/>
              </a:ext>
            </a:extLst>
          </p:cNvPr>
          <p:cNvPicPr>
            <a:picLocks noChangeAspect="1"/>
          </p:cNvPicPr>
          <p:nvPr/>
        </p:nvPicPr>
        <p:blipFill>
          <a:blip r:embed="rId42"/>
          <a:stretch>
            <a:fillRect/>
          </a:stretch>
        </p:blipFill>
        <p:spPr>
          <a:xfrm>
            <a:off x="6403210" y="4251308"/>
            <a:ext cx="310991" cy="378000"/>
          </a:xfrm>
          <a:prstGeom prst="rect">
            <a:avLst/>
          </a:prstGeom>
        </p:spPr>
      </p:pic>
      <p:pic>
        <p:nvPicPr>
          <p:cNvPr id="119" name="図 118">
            <a:extLst>
              <a:ext uri="{FF2B5EF4-FFF2-40B4-BE49-F238E27FC236}">
                <a16:creationId xmlns:a16="http://schemas.microsoft.com/office/drawing/2014/main" id="{78796A7D-B89F-47FA-AD74-0EAECC382D5E}"/>
              </a:ext>
            </a:extLst>
          </p:cNvPr>
          <p:cNvPicPr>
            <a:picLocks noChangeAspect="1"/>
          </p:cNvPicPr>
          <p:nvPr/>
        </p:nvPicPr>
        <p:blipFill>
          <a:blip r:embed="rId43"/>
          <a:stretch>
            <a:fillRect/>
          </a:stretch>
        </p:blipFill>
        <p:spPr>
          <a:xfrm>
            <a:off x="6854322" y="4251308"/>
            <a:ext cx="310991" cy="378000"/>
          </a:xfrm>
          <a:prstGeom prst="rect">
            <a:avLst/>
          </a:prstGeom>
        </p:spPr>
      </p:pic>
      <p:pic>
        <p:nvPicPr>
          <p:cNvPr id="120" name="図 119">
            <a:extLst>
              <a:ext uri="{FF2B5EF4-FFF2-40B4-BE49-F238E27FC236}">
                <a16:creationId xmlns:a16="http://schemas.microsoft.com/office/drawing/2014/main" id="{31AB6C22-D259-4D4C-9E29-4C5E47EF156D}"/>
              </a:ext>
            </a:extLst>
          </p:cNvPr>
          <p:cNvPicPr>
            <a:picLocks noChangeAspect="1"/>
          </p:cNvPicPr>
          <p:nvPr/>
        </p:nvPicPr>
        <p:blipFill>
          <a:blip r:embed="rId44"/>
          <a:stretch>
            <a:fillRect/>
          </a:stretch>
        </p:blipFill>
        <p:spPr>
          <a:xfrm>
            <a:off x="7756849" y="4251308"/>
            <a:ext cx="309584" cy="378000"/>
          </a:xfrm>
          <a:prstGeom prst="rect">
            <a:avLst/>
          </a:prstGeom>
        </p:spPr>
      </p:pic>
      <p:pic>
        <p:nvPicPr>
          <p:cNvPr id="121" name="図 120">
            <a:extLst>
              <a:ext uri="{FF2B5EF4-FFF2-40B4-BE49-F238E27FC236}">
                <a16:creationId xmlns:a16="http://schemas.microsoft.com/office/drawing/2014/main" id="{9C3B9EB9-2D8F-44FC-8EF4-1A58EB9BCB7C}"/>
              </a:ext>
            </a:extLst>
          </p:cNvPr>
          <p:cNvPicPr>
            <a:picLocks noChangeAspect="1"/>
          </p:cNvPicPr>
          <p:nvPr/>
        </p:nvPicPr>
        <p:blipFill>
          <a:blip r:embed="rId42"/>
          <a:stretch>
            <a:fillRect/>
          </a:stretch>
        </p:blipFill>
        <p:spPr>
          <a:xfrm>
            <a:off x="8206553" y="4251308"/>
            <a:ext cx="310991" cy="378000"/>
          </a:xfrm>
          <a:prstGeom prst="rect">
            <a:avLst/>
          </a:prstGeom>
        </p:spPr>
      </p:pic>
      <p:pic>
        <p:nvPicPr>
          <p:cNvPr id="122" name="図 121">
            <a:extLst>
              <a:ext uri="{FF2B5EF4-FFF2-40B4-BE49-F238E27FC236}">
                <a16:creationId xmlns:a16="http://schemas.microsoft.com/office/drawing/2014/main" id="{B89D22F7-19F5-4D00-98BB-169B8D851480}"/>
              </a:ext>
            </a:extLst>
          </p:cNvPr>
          <p:cNvPicPr>
            <a:picLocks noChangeAspect="1"/>
          </p:cNvPicPr>
          <p:nvPr/>
        </p:nvPicPr>
        <p:blipFill>
          <a:blip r:embed="rId45"/>
          <a:stretch>
            <a:fillRect/>
          </a:stretch>
        </p:blipFill>
        <p:spPr>
          <a:xfrm>
            <a:off x="5452403" y="4251308"/>
            <a:ext cx="311294" cy="378000"/>
          </a:xfrm>
          <a:prstGeom prst="rect">
            <a:avLst/>
          </a:prstGeom>
        </p:spPr>
      </p:pic>
      <p:pic>
        <p:nvPicPr>
          <p:cNvPr id="123" name="図 122">
            <a:extLst>
              <a:ext uri="{FF2B5EF4-FFF2-40B4-BE49-F238E27FC236}">
                <a16:creationId xmlns:a16="http://schemas.microsoft.com/office/drawing/2014/main" id="{ADE394F3-C507-4A20-A504-145735DB9D73}"/>
              </a:ext>
            </a:extLst>
          </p:cNvPr>
          <p:cNvPicPr>
            <a:picLocks noChangeAspect="1"/>
          </p:cNvPicPr>
          <p:nvPr/>
        </p:nvPicPr>
        <p:blipFill>
          <a:blip r:embed="rId45"/>
          <a:stretch>
            <a:fillRect/>
          </a:stretch>
        </p:blipFill>
        <p:spPr>
          <a:xfrm>
            <a:off x="7305434" y="4251308"/>
            <a:ext cx="311294" cy="378000"/>
          </a:xfrm>
          <a:prstGeom prst="rect">
            <a:avLst/>
          </a:prstGeom>
        </p:spPr>
      </p:pic>
      <p:sp>
        <p:nvSpPr>
          <p:cNvPr id="124" name="右矢印 144">
            <a:extLst>
              <a:ext uri="{FF2B5EF4-FFF2-40B4-BE49-F238E27FC236}">
                <a16:creationId xmlns:a16="http://schemas.microsoft.com/office/drawing/2014/main" id="{D7A352E4-D65E-46AD-A259-B0AB18C01F82}"/>
              </a:ext>
            </a:extLst>
          </p:cNvPr>
          <p:cNvSpPr/>
          <p:nvPr/>
        </p:nvSpPr>
        <p:spPr>
          <a:xfrm>
            <a:off x="5340652"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5" name="右矢印 144">
            <a:extLst>
              <a:ext uri="{FF2B5EF4-FFF2-40B4-BE49-F238E27FC236}">
                <a16:creationId xmlns:a16="http://schemas.microsoft.com/office/drawing/2014/main" id="{8191F73C-89E0-4BF6-8726-BFA31B7E2CD3}"/>
              </a:ext>
            </a:extLst>
          </p:cNvPr>
          <p:cNvSpPr/>
          <p:nvPr/>
        </p:nvSpPr>
        <p:spPr>
          <a:xfrm>
            <a:off x="6256579"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6" name="右矢印 144">
            <a:extLst>
              <a:ext uri="{FF2B5EF4-FFF2-40B4-BE49-F238E27FC236}">
                <a16:creationId xmlns:a16="http://schemas.microsoft.com/office/drawing/2014/main" id="{B031A21D-73E1-4844-B70A-AEE661B24E69}"/>
              </a:ext>
            </a:extLst>
          </p:cNvPr>
          <p:cNvSpPr/>
          <p:nvPr/>
        </p:nvSpPr>
        <p:spPr>
          <a:xfrm>
            <a:off x="6733592"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7" name="右矢印 144">
            <a:extLst>
              <a:ext uri="{FF2B5EF4-FFF2-40B4-BE49-F238E27FC236}">
                <a16:creationId xmlns:a16="http://schemas.microsoft.com/office/drawing/2014/main" id="{49299437-D160-4C59-BA35-47F536CAA8A3}"/>
              </a:ext>
            </a:extLst>
          </p:cNvPr>
          <p:cNvSpPr/>
          <p:nvPr/>
        </p:nvSpPr>
        <p:spPr>
          <a:xfrm>
            <a:off x="5798615"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8" name="右矢印 144">
            <a:extLst>
              <a:ext uri="{FF2B5EF4-FFF2-40B4-BE49-F238E27FC236}">
                <a16:creationId xmlns:a16="http://schemas.microsoft.com/office/drawing/2014/main" id="{083AD726-B719-4621-9C6F-3820F77293D7}"/>
              </a:ext>
            </a:extLst>
          </p:cNvPr>
          <p:cNvSpPr/>
          <p:nvPr/>
        </p:nvSpPr>
        <p:spPr>
          <a:xfrm>
            <a:off x="7179650"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9" name="右矢印 144">
            <a:extLst>
              <a:ext uri="{FF2B5EF4-FFF2-40B4-BE49-F238E27FC236}">
                <a16:creationId xmlns:a16="http://schemas.microsoft.com/office/drawing/2014/main" id="{1B6D1BD1-8E92-4BFD-B215-F785C5F7655F}"/>
              </a:ext>
            </a:extLst>
          </p:cNvPr>
          <p:cNvSpPr/>
          <p:nvPr/>
        </p:nvSpPr>
        <p:spPr>
          <a:xfrm>
            <a:off x="7637613"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30" name="右矢印 144">
            <a:extLst>
              <a:ext uri="{FF2B5EF4-FFF2-40B4-BE49-F238E27FC236}">
                <a16:creationId xmlns:a16="http://schemas.microsoft.com/office/drawing/2014/main" id="{18D6EDE8-3246-410E-BC0C-9576CBDBEE5A}"/>
              </a:ext>
            </a:extLst>
          </p:cNvPr>
          <p:cNvSpPr/>
          <p:nvPr/>
        </p:nvSpPr>
        <p:spPr>
          <a:xfrm>
            <a:off x="8088434" y="4310575"/>
            <a:ext cx="10190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37" name="正方形/長方形 136">
            <a:extLst>
              <a:ext uri="{FF2B5EF4-FFF2-40B4-BE49-F238E27FC236}">
                <a16:creationId xmlns:a16="http://schemas.microsoft.com/office/drawing/2014/main" id="{3F67184D-A8CF-4A71-BAC0-15D06E8BC14E}"/>
              </a:ext>
            </a:extLst>
          </p:cNvPr>
          <p:cNvSpPr/>
          <p:nvPr/>
        </p:nvSpPr>
        <p:spPr>
          <a:xfrm>
            <a:off x="4418720" y="4720236"/>
            <a:ext cx="809837" cy="230832"/>
          </a:xfrm>
          <a:prstGeom prst="rect">
            <a:avLst/>
          </a:prstGeom>
        </p:spPr>
        <p:txBody>
          <a:bodyPr wrap="none">
            <a:spAutoFit/>
          </a:bodyPr>
          <a:lstStyle/>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アンラッキー</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pic>
        <p:nvPicPr>
          <p:cNvPr id="138" name="図 137">
            <a:extLst>
              <a:ext uri="{FF2B5EF4-FFF2-40B4-BE49-F238E27FC236}">
                <a16:creationId xmlns:a16="http://schemas.microsoft.com/office/drawing/2014/main" id="{AE388093-A3DF-49A1-8E8F-A0BBC283D9CB}"/>
              </a:ext>
            </a:extLst>
          </p:cNvPr>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5520513" y="4862324"/>
            <a:ext cx="483862" cy="540000"/>
          </a:xfrm>
          <a:prstGeom prst="rect">
            <a:avLst/>
          </a:prstGeom>
        </p:spPr>
      </p:pic>
      <p:pic>
        <p:nvPicPr>
          <p:cNvPr id="139" name="図 138">
            <a:extLst>
              <a:ext uri="{FF2B5EF4-FFF2-40B4-BE49-F238E27FC236}">
                <a16:creationId xmlns:a16="http://schemas.microsoft.com/office/drawing/2014/main" id="{D2FE8AB1-CA5F-45CA-B006-1E506C153455}"/>
              </a:ext>
            </a:extLst>
          </p:cNvPr>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4990291" y="4862900"/>
            <a:ext cx="486269" cy="540000"/>
          </a:xfrm>
          <a:prstGeom prst="rect">
            <a:avLst/>
          </a:prstGeom>
        </p:spPr>
      </p:pic>
      <p:pic>
        <p:nvPicPr>
          <p:cNvPr id="140" name="図 139">
            <a:extLst>
              <a:ext uri="{FF2B5EF4-FFF2-40B4-BE49-F238E27FC236}">
                <a16:creationId xmlns:a16="http://schemas.microsoft.com/office/drawing/2014/main" id="{62490490-18D0-4ECB-8B7B-FBD224FE87FF}"/>
              </a:ext>
            </a:extLst>
          </p:cNvPr>
          <p:cNvPicPr>
            <a:picLocks noChangeAspect="1"/>
          </p:cNvPicPr>
          <p:nvPr/>
        </p:nvPicPr>
        <p:blipFill>
          <a:blip r:embed="rId48"/>
          <a:stretch>
            <a:fillRect/>
          </a:stretch>
        </p:blipFill>
        <p:spPr>
          <a:xfrm>
            <a:off x="6068482" y="4872459"/>
            <a:ext cx="478097" cy="533567"/>
          </a:xfrm>
          <a:prstGeom prst="rect">
            <a:avLst/>
          </a:prstGeom>
        </p:spPr>
      </p:pic>
      <p:sp>
        <p:nvSpPr>
          <p:cNvPr id="141" name="テキスト ボックス 140">
            <a:extLst>
              <a:ext uri="{FF2B5EF4-FFF2-40B4-BE49-F238E27FC236}">
                <a16:creationId xmlns:a16="http://schemas.microsoft.com/office/drawing/2014/main" id="{CF4C020C-2D74-4135-868F-E5397B3AB011}"/>
              </a:ext>
            </a:extLst>
          </p:cNvPr>
          <p:cNvSpPr txBox="1"/>
          <p:nvPr/>
        </p:nvSpPr>
        <p:spPr>
          <a:xfrm>
            <a:off x="6478526" y="4805207"/>
            <a:ext cx="2555632" cy="784830"/>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左のように上段に白の三色部品が上段にハマってしまい、</a:t>
            </a:r>
            <a:r>
              <a:rPr lang="ja-JP" altLang="en-US" sz="900" u="sng" dirty="0">
                <a:latin typeface="Meiryo UI" panose="020B0604030504040204" pitchFamily="50" charset="-128"/>
                <a:ea typeface="Meiryo UI" panose="020B0604030504040204" pitchFamily="50" charset="-128"/>
              </a:rPr>
              <a:t>下段に白の三色部品がなくなってしまった場合は、</a:t>
            </a:r>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3-1</a:t>
            </a:r>
            <a:r>
              <a:rPr lang="ja-JP" altLang="en-US" sz="900" dirty="0">
                <a:latin typeface="Meiryo UI" panose="020B0604030504040204" pitchFamily="50" charset="-128"/>
                <a:ea typeface="Meiryo UI" panose="020B0604030504040204" pitchFamily="50" charset="-128"/>
              </a:rPr>
              <a:t>）又は（手順</a:t>
            </a:r>
            <a:r>
              <a:rPr lang="en-US" altLang="ja-JP" sz="900" dirty="0">
                <a:latin typeface="Meiryo UI" panose="020B0604030504040204" pitchFamily="50" charset="-128"/>
                <a:ea typeface="Meiryo UI" panose="020B0604030504040204" pitchFamily="50" charset="-128"/>
              </a:rPr>
              <a:t>3-2</a:t>
            </a:r>
            <a:r>
              <a:rPr lang="ja-JP" altLang="en-US" sz="900" dirty="0">
                <a:latin typeface="Meiryo UI" panose="020B0604030504040204" pitchFamily="50" charset="-128"/>
                <a:ea typeface="Meiryo UI" panose="020B0604030504040204" pitchFamily="50" charset="-128"/>
              </a:rPr>
              <a:t>）のどちらか使って、関係のない三色部品を上段に持ち上げて白の三色部品を下段に追い出して下さい。</a:t>
            </a:r>
            <a:endParaRPr lang="en-US" altLang="ja-JP" sz="900" dirty="0">
              <a:latin typeface="Meiryo UI" panose="020B0604030504040204" pitchFamily="50" charset="-128"/>
              <a:ea typeface="Meiryo UI" panose="020B0604030504040204" pitchFamily="50" charset="-128"/>
            </a:endParaRPr>
          </a:p>
        </p:txBody>
      </p:sp>
      <p:pic>
        <p:nvPicPr>
          <p:cNvPr id="142" name="図 141">
            <a:extLst>
              <a:ext uri="{FF2B5EF4-FFF2-40B4-BE49-F238E27FC236}">
                <a16:creationId xmlns:a16="http://schemas.microsoft.com/office/drawing/2014/main" id="{B4DD135F-E945-4A37-ADBE-4AE737C6B864}"/>
              </a:ext>
            </a:extLst>
          </p:cNvPr>
          <p:cNvPicPr>
            <a:picLocks noChangeAspect="1"/>
          </p:cNvPicPr>
          <p:nvPr/>
        </p:nvPicPr>
        <p:blipFill>
          <a:blip r:embed="rId49"/>
          <a:stretch>
            <a:fillRect/>
          </a:stretch>
        </p:blipFill>
        <p:spPr>
          <a:xfrm>
            <a:off x="5077561" y="5822100"/>
            <a:ext cx="365619" cy="527218"/>
          </a:xfrm>
          <a:prstGeom prst="rect">
            <a:avLst/>
          </a:prstGeom>
        </p:spPr>
      </p:pic>
      <p:cxnSp>
        <p:nvCxnSpPr>
          <p:cNvPr id="143" name="直線コネクタ 142">
            <a:extLst>
              <a:ext uri="{FF2B5EF4-FFF2-40B4-BE49-F238E27FC236}">
                <a16:creationId xmlns:a16="http://schemas.microsoft.com/office/drawing/2014/main" id="{3B48FFB9-ABE3-4C2F-B588-4E99E391D70D}"/>
              </a:ext>
            </a:extLst>
          </p:cNvPr>
          <p:cNvCxnSpPr>
            <a:cxnSpLocks/>
          </p:cNvCxnSpPr>
          <p:nvPr/>
        </p:nvCxnSpPr>
        <p:spPr>
          <a:xfrm flipV="1">
            <a:off x="5391603" y="5662375"/>
            <a:ext cx="248780" cy="2931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66315858-C7AA-4670-8892-6445DE63A239}"/>
              </a:ext>
            </a:extLst>
          </p:cNvPr>
          <p:cNvSpPr txBox="1"/>
          <p:nvPr/>
        </p:nvSpPr>
        <p:spPr>
          <a:xfrm>
            <a:off x="5565106" y="5552351"/>
            <a:ext cx="2526654"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白の三色部品が間違って上段にハマってしまっている</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45" name="右矢印 144">
            <a:extLst>
              <a:ext uri="{FF2B5EF4-FFF2-40B4-BE49-F238E27FC236}">
                <a16:creationId xmlns:a16="http://schemas.microsoft.com/office/drawing/2014/main" id="{AA748C4C-E543-407B-AFA1-82976E0E9637}"/>
              </a:ext>
            </a:extLst>
          </p:cNvPr>
          <p:cNvSpPr/>
          <p:nvPr/>
        </p:nvSpPr>
        <p:spPr>
          <a:xfrm>
            <a:off x="5532890" y="5887684"/>
            <a:ext cx="1600834"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27C7C35-77C3-40DD-98E6-EB5134C1A0FE}"/>
              </a:ext>
            </a:extLst>
          </p:cNvPr>
          <p:cNvSpPr txBox="1"/>
          <p:nvPr/>
        </p:nvSpPr>
        <p:spPr>
          <a:xfrm>
            <a:off x="5468801" y="6032202"/>
            <a:ext cx="1417376"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（手順</a:t>
            </a:r>
            <a:r>
              <a:rPr lang="en-US" altLang="ja-JP" sz="900" dirty="0">
                <a:solidFill>
                  <a:srgbClr val="0070C0"/>
                </a:solidFill>
                <a:latin typeface="Meiryo UI" panose="020B0604030504040204" pitchFamily="50" charset="-128"/>
                <a:ea typeface="Meiryo UI" panose="020B0604030504040204" pitchFamily="50" charset="-128"/>
              </a:rPr>
              <a:t>3-1</a:t>
            </a:r>
            <a:r>
              <a:rPr lang="ja-JP" altLang="en-US" sz="900" dirty="0">
                <a:solidFill>
                  <a:srgbClr val="0070C0"/>
                </a:solidFill>
                <a:latin typeface="Meiryo UI" panose="020B0604030504040204" pitchFamily="50" charset="-128"/>
                <a:ea typeface="Meiryo UI" panose="020B0604030504040204" pitchFamily="50" charset="-128"/>
              </a:rPr>
              <a:t>）をすると</a:t>
            </a:r>
            <a:r>
              <a:rPr lang="ja-JP" altLang="en-US" sz="900" dirty="0" err="1">
                <a:solidFill>
                  <a:srgbClr val="0070C0"/>
                </a:solidFill>
                <a:latin typeface="Meiryo UI" panose="020B0604030504040204" pitchFamily="50" charset="-128"/>
                <a:ea typeface="Meiryo UI" panose="020B0604030504040204" pitchFamily="50" charset="-128"/>
              </a:rPr>
              <a:t>、、、</a:t>
            </a:r>
            <a:endParaRPr lang="en-US" altLang="ja-JP" sz="900" dirty="0">
              <a:solidFill>
                <a:srgbClr val="0070C0"/>
              </a:solidFill>
              <a:latin typeface="Meiryo UI" panose="020B0604030504040204" pitchFamily="50" charset="-128"/>
              <a:ea typeface="Meiryo UI" panose="020B0604030504040204" pitchFamily="50" charset="-128"/>
            </a:endParaRPr>
          </a:p>
        </p:txBody>
      </p:sp>
      <p:pic>
        <p:nvPicPr>
          <p:cNvPr id="147" name="図 146">
            <a:extLst>
              <a:ext uri="{FF2B5EF4-FFF2-40B4-BE49-F238E27FC236}">
                <a16:creationId xmlns:a16="http://schemas.microsoft.com/office/drawing/2014/main" id="{C0764B23-E10A-4C83-A589-DF93641E167B}"/>
              </a:ext>
            </a:extLst>
          </p:cNvPr>
          <p:cNvPicPr>
            <a:picLocks noChangeAspect="1"/>
          </p:cNvPicPr>
          <p:nvPr/>
        </p:nvPicPr>
        <p:blipFill>
          <a:blip r:embed="rId50"/>
          <a:stretch>
            <a:fillRect/>
          </a:stretch>
        </p:blipFill>
        <p:spPr>
          <a:xfrm>
            <a:off x="7216264" y="5800938"/>
            <a:ext cx="494489" cy="551546"/>
          </a:xfrm>
          <a:prstGeom prst="rect">
            <a:avLst/>
          </a:prstGeom>
        </p:spPr>
      </p:pic>
      <p:cxnSp>
        <p:nvCxnSpPr>
          <p:cNvPr id="148" name="直線コネクタ 147">
            <a:extLst>
              <a:ext uri="{FF2B5EF4-FFF2-40B4-BE49-F238E27FC236}">
                <a16:creationId xmlns:a16="http://schemas.microsoft.com/office/drawing/2014/main" id="{3925769C-4027-499C-9D01-C405A7CBC64B}"/>
              </a:ext>
            </a:extLst>
          </p:cNvPr>
          <p:cNvCxnSpPr>
            <a:cxnSpLocks/>
          </p:cNvCxnSpPr>
          <p:nvPr/>
        </p:nvCxnSpPr>
        <p:spPr>
          <a:xfrm flipH="1" flipV="1">
            <a:off x="7507055" y="6231752"/>
            <a:ext cx="109673" cy="14263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E56A74F6-F5CC-405C-9E85-C7FEDC77455A}"/>
              </a:ext>
            </a:extLst>
          </p:cNvPr>
          <p:cNvSpPr txBox="1"/>
          <p:nvPr/>
        </p:nvSpPr>
        <p:spPr>
          <a:xfrm>
            <a:off x="6869528" y="6380190"/>
            <a:ext cx="2084225" cy="507831"/>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関係のない三色部品が上段に移動し、</a:t>
            </a:r>
            <a:endParaRPr lang="en-US" altLang="ja-JP" sz="900" dirty="0">
              <a:solidFill>
                <a:srgbClr val="0070C0"/>
              </a:solidFill>
              <a:latin typeface="Meiryo UI" panose="020B0604030504040204" pitchFamily="50" charset="-128"/>
              <a:ea typeface="Meiryo UI" panose="020B0604030504040204" pitchFamily="50" charset="-128"/>
            </a:endParaRPr>
          </a:p>
          <a:p>
            <a:r>
              <a:rPr lang="ja-JP" altLang="en-US" sz="900" dirty="0">
                <a:solidFill>
                  <a:srgbClr val="0070C0"/>
                </a:solidFill>
                <a:latin typeface="Meiryo UI" panose="020B0604030504040204" pitchFamily="50" charset="-128"/>
                <a:ea typeface="Meiryo UI" panose="020B0604030504040204" pitchFamily="50" charset="-128"/>
              </a:rPr>
              <a:t>上段にあった白い三色部品が下段に移動</a:t>
            </a:r>
            <a:endParaRPr lang="en-US" altLang="ja-JP" sz="900" dirty="0">
              <a:solidFill>
                <a:srgbClr val="0070C0"/>
              </a:solidFill>
              <a:latin typeface="Meiryo UI" panose="020B0604030504040204" pitchFamily="50" charset="-128"/>
              <a:ea typeface="Meiryo UI" panose="020B0604030504040204" pitchFamily="50" charset="-128"/>
            </a:endParaRPr>
          </a:p>
          <a:p>
            <a:r>
              <a:rPr lang="ja-JP" altLang="en-US" sz="900" dirty="0">
                <a:solidFill>
                  <a:srgbClr val="0070C0"/>
                </a:solidFill>
                <a:latin typeface="Meiryo UI" panose="020B0604030504040204" pitchFamily="50" charset="-128"/>
                <a:ea typeface="Meiryo UI" panose="020B0604030504040204" pitchFamily="50" charset="-128"/>
              </a:rPr>
              <a:t>→アンラッキーが解消されます</a:t>
            </a:r>
            <a:endParaRPr lang="en-US" altLang="ja-JP" sz="900" dirty="0">
              <a:solidFill>
                <a:srgbClr val="0070C0"/>
              </a:solidFill>
              <a:latin typeface="Meiryo UI" panose="020B0604030504040204" pitchFamily="50" charset="-128"/>
              <a:ea typeface="Meiryo UI" panose="020B0604030504040204" pitchFamily="50" charset="-128"/>
            </a:endParaRPr>
          </a:p>
        </p:txBody>
      </p:sp>
      <p:cxnSp>
        <p:nvCxnSpPr>
          <p:cNvPr id="150" name="直線コネクタ 149">
            <a:extLst>
              <a:ext uri="{FF2B5EF4-FFF2-40B4-BE49-F238E27FC236}">
                <a16:creationId xmlns:a16="http://schemas.microsoft.com/office/drawing/2014/main" id="{9A2629BD-4B4E-4B6A-9510-5CE8F52E688E}"/>
              </a:ext>
            </a:extLst>
          </p:cNvPr>
          <p:cNvCxnSpPr>
            <a:cxnSpLocks/>
          </p:cNvCxnSpPr>
          <p:nvPr/>
        </p:nvCxnSpPr>
        <p:spPr>
          <a:xfrm flipV="1">
            <a:off x="5135980" y="6169749"/>
            <a:ext cx="248780" cy="29315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EDBB0D38-FC71-4BF1-94A5-63BC81244DDE}"/>
              </a:ext>
            </a:extLst>
          </p:cNvPr>
          <p:cNvSpPr txBox="1"/>
          <p:nvPr/>
        </p:nvSpPr>
        <p:spPr>
          <a:xfrm>
            <a:off x="4401537" y="6440225"/>
            <a:ext cx="1165704"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関係のない三色部品</a:t>
            </a:r>
            <a:endParaRPr lang="en-US" altLang="ja-JP" sz="900" dirty="0">
              <a:solidFill>
                <a:srgbClr val="0070C0"/>
              </a:solidFill>
              <a:latin typeface="Meiryo UI" panose="020B0604030504040204" pitchFamily="50" charset="-128"/>
              <a:ea typeface="Meiryo UI" panose="020B0604030504040204" pitchFamily="50" charset="-128"/>
            </a:endParaRPr>
          </a:p>
        </p:txBody>
      </p:sp>
      <p:pic>
        <p:nvPicPr>
          <p:cNvPr id="152" name="図 151">
            <a:extLst>
              <a:ext uri="{FF2B5EF4-FFF2-40B4-BE49-F238E27FC236}">
                <a16:creationId xmlns:a16="http://schemas.microsoft.com/office/drawing/2014/main" id="{8577594E-8B93-4277-8D52-A0BE305A517F}"/>
              </a:ext>
            </a:extLst>
          </p:cNvPr>
          <p:cNvPicPr>
            <a:picLocks noChangeAspect="1"/>
          </p:cNvPicPr>
          <p:nvPr/>
        </p:nvPicPr>
        <p:blipFill>
          <a:blip r:embed="rId51"/>
          <a:stretch>
            <a:fillRect/>
          </a:stretch>
        </p:blipFill>
        <p:spPr>
          <a:xfrm>
            <a:off x="5386974" y="1902601"/>
            <a:ext cx="323165" cy="462430"/>
          </a:xfrm>
          <a:prstGeom prst="rect">
            <a:avLst/>
          </a:prstGeom>
        </p:spPr>
      </p:pic>
      <p:sp>
        <p:nvSpPr>
          <p:cNvPr id="156" name="テキスト ボックス 155">
            <a:extLst>
              <a:ext uri="{FF2B5EF4-FFF2-40B4-BE49-F238E27FC236}">
                <a16:creationId xmlns:a16="http://schemas.microsoft.com/office/drawing/2014/main" id="{37585345-7180-496E-8775-4F3F8CB2068F}"/>
              </a:ext>
            </a:extLst>
          </p:cNvPr>
          <p:cNvSpPr txBox="1"/>
          <p:nvPr/>
        </p:nvSpPr>
        <p:spPr>
          <a:xfrm>
            <a:off x="30729" y="5073675"/>
            <a:ext cx="580608"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黄クロス</a:t>
            </a:r>
          </a:p>
        </p:txBody>
      </p:sp>
      <p:sp>
        <p:nvSpPr>
          <p:cNvPr id="157" name="テキスト ボックス 156">
            <a:extLst>
              <a:ext uri="{FF2B5EF4-FFF2-40B4-BE49-F238E27FC236}">
                <a16:creationId xmlns:a16="http://schemas.microsoft.com/office/drawing/2014/main" id="{02C9BB0E-59E4-4A43-913A-F6E9B4D4181E}"/>
              </a:ext>
            </a:extLst>
          </p:cNvPr>
          <p:cNvSpPr txBox="1"/>
          <p:nvPr/>
        </p:nvSpPr>
        <p:spPr>
          <a:xfrm>
            <a:off x="1319832" y="4930060"/>
            <a:ext cx="2773890" cy="507831"/>
          </a:xfrm>
          <a:prstGeom prst="rect">
            <a:avLst/>
          </a:prstGeom>
          <a:noFill/>
        </p:spPr>
        <p:txBody>
          <a:bodyPr wrap="squar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黄色い中心部品を上に向けてください。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角の色は関係ありません</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）を繰り返すとパターンが変化していきます。</a:t>
            </a:r>
            <a:endParaRPr lang="en-US" altLang="ja-JP" sz="900" dirty="0">
              <a:latin typeface="Meiryo UI" panose="020B0604030504040204" pitchFamily="50" charset="-128"/>
              <a:ea typeface="Meiryo UI" panose="020B0604030504040204" pitchFamily="50" charset="-128"/>
            </a:endParaRPr>
          </a:p>
        </p:txBody>
      </p:sp>
      <p:sp>
        <p:nvSpPr>
          <p:cNvPr id="158" name="テキスト ボックス 157">
            <a:extLst>
              <a:ext uri="{FF2B5EF4-FFF2-40B4-BE49-F238E27FC236}">
                <a16:creationId xmlns:a16="http://schemas.microsoft.com/office/drawing/2014/main" id="{58DCC094-2D6F-466F-BBD4-DA31F542F492}"/>
              </a:ext>
            </a:extLst>
          </p:cNvPr>
          <p:cNvSpPr txBox="1"/>
          <p:nvPr/>
        </p:nvSpPr>
        <p:spPr>
          <a:xfrm>
            <a:off x="626961" y="4864998"/>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159" name="四角形: 角を丸くする 158">
            <a:extLst>
              <a:ext uri="{FF2B5EF4-FFF2-40B4-BE49-F238E27FC236}">
                <a16:creationId xmlns:a16="http://schemas.microsoft.com/office/drawing/2014/main" id="{BCDDB4F4-9FAB-4766-9474-65C99412DFA1}"/>
              </a:ext>
            </a:extLst>
          </p:cNvPr>
          <p:cNvSpPr/>
          <p:nvPr/>
        </p:nvSpPr>
        <p:spPr>
          <a:xfrm>
            <a:off x="635609" y="4891314"/>
            <a:ext cx="3522477" cy="594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sp>
        <p:nvSpPr>
          <p:cNvPr id="164" name="右矢印 144">
            <a:extLst>
              <a:ext uri="{FF2B5EF4-FFF2-40B4-BE49-F238E27FC236}">
                <a16:creationId xmlns:a16="http://schemas.microsoft.com/office/drawing/2014/main" id="{98E062CC-E295-406A-A09B-4B11D65C2F41}"/>
              </a:ext>
            </a:extLst>
          </p:cNvPr>
          <p:cNvSpPr/>
          <p:nvPr/>
        </p:nvSpPr>
        <p:spPr>
          <a:xfrm>
            <a:off x="1167003" y="5706777"/>
            <a:ext cx="195502" cy="31982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65" name="右矢印 144">
            <a:extLst>
              <a:ext uri="{FF2B5EF4-FFF2-40B4-BE49-F238E27FC236}">
                <a16:creationId xmlns:a16="http://schemas.microsoft.com/office/drawing/2014/main" id="{E53F1E8C-C76D-4032-B9D2-F09CCDEEBBD6}"/>
              </a:ext>
            </a:extLst>
          </p:cNvPr>
          <p:cNvSpPr/>
          <p:nvPr/>
        </p:nvSpPr>
        <p:spPr>
          <a:xfrm>
            <a:off x="1924255" y="5706777"/>
            <a:ext cx="195502" cy="31982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66" name="右矢印 144">
            <a:extLst>
              <a:ext uri="{FF2B5EF4-FFF2-40B4-BE49-F238E27FC236}">
                <a16:creationId xmlns:a16="http://schemas.microsoft.com/office/drawing/2014/main" id="{F9DB36E7-E454-4317-AFF5-5F7781639732}"/>
              </a:ext>
            </a:extLst>
          </p:cNvPr>
          <p:cNvSpPr/>
          <p:nvPr/>
        </p:nvSpPr>
        <p:spPr>
          <a:xfrm>
            <a:off x="2660385" y="5706777"/>
            <a:ext cx="195502" cy="31982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pic>
        <p:nvPicPr>
          <p:cNvPr id="167" name="図 166">
            <a:extLst>
              <a:ext uri="{FF2B5EF4-FFF2-40B4-BE49-F238E27FC236}">
                <a16:creationId xmlns:a16="http://schemas.microsoft.com/office/drawing/2014/main" id="{068740CA-0372-4948-9FAE-561EA0DD9ECE}"/>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959836" y="4965836"/>
            <a:ext cx="432207" cy="482353"/>
          </a:xfrm>
          <a:prstGeom prst="rect">
            <a:avLst/>
          </a:prstGeom>
        </p:spPr>
      </p:pic>
      <p:sp>
        <p:nvSpPr>
          <p:cNvPr id="168" name="角丸四角形 38">
            <a:extLst>
              <a:ext uri="{FF2B5EF4-FFF2-40B4-BE49-F238E27FC236}">
                <a16:creationId xmlns:a16="http://schemas.microsoft.com/office/drawing/2014/main" id="{D9C4AF6C-CB02-4E11-953D-5A60CCB892DB}"/>
              </a:ext>
            </a:extLst>
          </p:cNvPr>
          <p:cNvSpPr/>
          <p:nvPr/>
        </p:nvSpPr>
        <p:spPr>
          <a:xfrm>
            <a:off x="1765230" y="6111639"/>
            <a:ext cx="643093" cy="1841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手前側</a:t>
            </a:r>
          </a:p>
        </p:txBody>
      </p:sp>
      <p:sp>
        <p:nvSpPr>
          <p:cNvPr id="169" name="テキスト ボックス 168">
            <a:extLst>
              <a:ext uri="{FF2B5EF4-FFF2-40B4-BE49-F238E27FC236}">
                <a16:creationId xmlns:a16="http://schemas.microsoft.com/office/drawing/2014/main" id="{BBAB1467-7748-4422-A0B4-E8BD228738F4}"/>
              </a:ext>
            </a:extLst>
          </p:cNvPr>
          <p:cNvSpPr txBox="1"/>
          <p:nvPr/>
        </p:nvSpPr>
        <p:spPr>
          <a:xfrm>
            <a:off x="776829" y="5989142"/>
            <a:ext cx="300082"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点</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70" name="角丸四角形 38">
            <a:extLst>
              <a:ext uri="{FF2B5EF4-FFF2-40B4-BE49-F238E27FC236}">
                <a16:creationId xmlns:a16="http://schemas.microsoft.com/office/drawing/2014/main" id="{8867CB97-841C-45F2-A114-135F4E40FDF3}"/>
              </a:ext>
            </a:extLst>
          </p:cNvPr>
          <p:cNvSpPr/>
          <p:nvPr/>
        </p:nvSpPr>
        <p:spPr>
          <a:xfrm>
            <a:off x="1765230" y="5500735"/>
            <a:ext cx="643093" cy="1841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奥側</a:t>
            </a:r>
          </a:p>
        </p:txBody>
      </p:sp>
      <p:sp>
        <p:nvSpPr>
          <p:cNvPr id="171" name="テキスト ボックス 170">
            <a:extLst>
              <a:ext uri="{FF2B5EF4-FFF2-40B4-BE49-F238E27FC236}">
                <a16:creationId xmlns:a16="http://schemas.microsoft.com/office/drawing/2014/main" id="{14B27B84-31C9-437B-8A44-04AB11844C3B}"/>
              </a:ext>
            </a:extLst>
          </p:cNvPr>
          <p:cNvSpPr txBox="1"/>
          <p:nvPr/>
        </p:nvSpPr>
        <p:spPr>
          <a:xfrm>
            <a:off x="1345074" y="5989142"/>
            <a:ext cx="428322"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チョキ</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72" name="テキスト ボックス 171">
            <a:extLst>
              <a:ext uri="{FF2B5EF4-FFF2-40B4-BE49-F238E27FC236}">
                <a16:creationId xmlns:a16="http://schemas.microsoft.com/office/drawing/2014/main" id="{58F4543F-6CD7-4AE1-BCA7-B868367BFFE4}"/>
              </a:ext>
            </a:extLst>
          </p:cNvPr>
          <p:cNvSpPr txBox="1"/>
          <p:nvPr/>
        </p:nvSpPr>
        <p:spPr>
          <a:xfrm>
            <a:off x="2355905" y="5989142"/>
            <a:ext cx="513282"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まっすぐ</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73" name="テキスト ボックス 172">
            <a:extLst>
              <a:ext uri="{FF2B5EF4-FFF2-40B4-BE49-F238E27FC236}">
                <a16:creationId xmlns:a16="http://schemas.microsoft.com/office/drawing/2014/main" id="{7DAC2005-3348-4231-99DD-46D57B379AE6}"/>
              </a:ext>
            </a:extLst>
          </p:cNvPr>
          <p:cNvSpPr txBox="1"/>
          <p:nvPr/>
        </p:nvSpPr>
        <p:spPr>
          <a:xfrm>
            <a:off x="2905425" y="5989142"/>
            <a:ext cx="551754"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黄クロス</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80" name="テキスト ボックス 179">
            <a:extLst>
              <a:ext uri="{FF2B5EF4-FFF2-40B4-BE49-F238E27FC236}">
                <a16:creationId xmlns:a16="http://schemas.microsoft.com/office/drawing/2014/main" id="{1E5A10D6-012A-4A44-BAB5-1919D2B67466}"/>
              </a:ext>
            </a:extLst>
          </p:cNvPr>
          <p:cNvSpPr txBox="1"/>
          <p:nvPr/>
        </p:nvSpPr>
        <p:spPr>
          <a:xfrm>
            <a:off x="3075495" y="6639133"/>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181" name="テキスト ボックス 180">
            <a:extLst>
              <a:ext uri="{FF2B5EF4-FFF2-40B4-BE49-F238E27FC236}">
                <a16:creationId xmlns:a16="http://schemas.microsoft.com/office/drawing/2014/main" id="{075015CE-5FA4-4031-AE11-14A73889BD24}"/>
              </a:ext>
            </a:extLst>
          </p:cNvPr>
          <p:cNvSpPr txBox="1"/>
          <p:nvPr/>
        </p:nvSpPr>
        <p:spPr>
          <a:xfrm>
            <a:off x="243527" y="6367095"/>
            <a:ext cx="828651"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5</a:t>
            </a:r>
            <a:r>
              <a:rPr lang="ja-JP" altLang="en-US" sz="900" dirty="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p:txBody>
      </p:sp>
      <p:sp>
        <p:nvSpPr>
          <p:cNvPr id="182" name="テキスト ボックス 181">
            <a:extLst>
              <a:ext uri="{FF2B5EF4-FFF2-40B4-BE49-F238E27FC236}">
                <a16:creationId xmlns:a16="http://schemas.microsoft.com/office/drawing/2014/main" id="{A094B82A-AE84-4691-BA6E-A6169F647396}"/>
              </a:ext>
            </a:extLst>
          </p:cNvPr>
          <p:cNvSpPr txBox="1"/>
          <p:nvPr/>
        </p:nvSpPr>
        <p:spPr>
          <a:xfrm>
            <a:off x="15858" y="642879"/>
            <a:ext cx="646331"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準備運動</a:t>
            </a:r>
          </a:p>
        </p:txBody>
      </p:sp>
      <p:sp>
        <p:nvSpPr>
          <p:cNvPr id="254" name="正方形/長方形 253">
            <a:extLst>
              <a:ext uri="{FF2B5EF4-FFF2-40B4-BE49-F238E27FC236}">
                <a16:creationId xmlns:a16="http://schemas.microsoft.com/office/drawing/2014/main" id="{478A0E42-F1D3-4409-B96E-08E228D106B6}"/>
              </a:ext>
            </a:extLst>
          </p:cNvPr>
          <p:cNvSpPr/>
          <p:nvPr/>
        </p:nvSpPr>
        <p:spPr>
          <a:xfrm>
            <a:off x="5869187" y="4578950"/>
            <a:ext cx="484428" cy="230832"/>
          </a:xfrm>
          <a:prstGeom prst="rect">
            <a:avLst/>
          </a:prstGeom>
        </p:spPr>
        <p:txBody>
          <a:bodyPr wrap="none">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endPar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endParaRPr>
          </a:p>
        </p:txBody>
      </p:sp>
      <p:sp>
        <p:nvSpPr>
          <p:cNvPr id="255" name="テキスト ボックス 254">
            <a:extLst>
              <a:ext uri="{FF2B5EF4-FFF2-40B4-BE49-F238E27FC236}">
                <a16:creationId xmlns:a16="http://schemas.microsoft.com/office/drawing/2014/main" id="{7DE274C4-94DC-42FE-9BE5-3334F9F142D8}"/>
              </a:ext>
            </a:extLst>
          </p:cNvPr>
          <p:cNvSpPr txBox="1"/>
          <p:nvPr/>
        </p:nvSpPr>
        <p:spPr>
          <a:xfrm>
            <a:off x="6970162" y="0"/>
            <a:ext cx="2196435" cy="400110"/>
          </a:xfrm>
          <a:prstGeom prst="rect">
            <a:avLst/>
          </a:prstGeom>
          <a:noFill/>
        </p:spPr>
        <p:txBody>
          <a:bodyPr wrap="none" rtlCol="0">
            <a:spAutoFit/>
          </a:bodyPr>
          <a:lstStyle/>
          <a:p>
            <a:pPr algn="r"/>
            <a:r>
              <a:rPr lang="ja-JP" altLang="en-US" sz="1000" b="1" dirty="0">
                <a:solidFill>
                  <a:schemeClr val="bg1">
                    <a:lumMod val="50000"/>
                  </a:schemeClr>
                </a:solidFill>
                <a:latin typeface="Meiryo UI" panose="020B0604030504040204" pitchFamily="50" charset="-128"/>
                <a:ea typeface="Meiryo UI" panose="020B0604030504040204" pitchFamily="50" charset="-128"/>
              </a:rPr>
              <a:t>くるくる会</a:t>
            </a:r>
            <a:r>
              <a:rPr lang="en-US" altLang="ja-JP" sz="1000" b="1" dirty="0">
                <a:solidFill>
                  <a:schemeClr val="bg1">
                    <a:lumMod val="50000"/>
                  </a:schemeClr>
                </a:solidFill>
                <a:latin typeface="Meiryo UI" panose="020B0604030504040204" pitchFamily="50" charset="-128"/>
                <a:ea typeface="Meiryo UI" panose="020B0604030504040204" pitchFamily="50" charset="-128"/>
              </a:rPr>
              <a:t>LBL</a:t>
            </a:r>
            <a:r>
              <a:rPr lang="ja-JP" altLang="en-US" sz="1000" b="1" dirty="0">
                <a:solidFill>
                  <a:schemeClr val="bg1">
                    <a:lumMod val="50000"/>
                  </a:schemeClr>
                </a:solidFill>
                <a:latin typeface="Meiryo UI" panose="020B0604030504040204" pitchFamily="50" charset="-128"/>
                <a:ea typeface="Meiryo UI" panose="020B0604030504040204" pitchFamily="50" charset="-128"/>
              </a:rPr>
              <a:t>マニュアル　</a:t>
            </a:r>
            <a:r>
              <a:rPr lang="en-US" altLang="ja-JP" sz="1000" b="1" dirty="0">
                <a:solidFill>
                  <a:schemeClr val="bg1">
                    <a:lumMod val="50000"/>
                  </a:schemeClr>
                </a:solidFill>
                <a:latin typeface="Meiryo UI" panose="020B0604030504040204" pitchFamily="50" charset="-128"/>
                <a:ea typeface="Meiryo UI" panose="020B0604030504040204" pitchFamily="50" charset="-128"/>
              </a:rPr>
              <a:t>20190809</a:t>
            </a:r>
          </a:p>
          <a:p>
            <a:pPr algn="r"/>
            <a:r>
              <a:rPr lang="en-US" altLang="ja-JP" sz="1000" b="1" dirty="0">
                <a:solidFill>
                  <a:schemeClr val="bg1">
                    <a:lumMod val="50000"/>
                  </a:schemeClr>
                </a:solidFill>
                <a:latin typeface="Meiryo UI" panose="020B0604030504040204" pitchFamily="50" charset="-128"/>
                <a:ea typeface="Meiryo UI" panose="020B0604030504040204" pitchFamily="50" charset="-128"/>
              </a:rPr>
              <a:t>http://kurukurukai.com</a:t>
            </a:r>
          </a:p>
        </p:txBody>
      </p:sp>
      <p:sp>
        <p:nvSpPr>
          <p:cNvPr id="10" name="テキスト ボックス 9">
            <a:extLst>
              <a:ext uri="{FF2B5EF4-FFF2-40B4-BE49-F238E27FC236}">
                <a16:creationId xmlns:a16="http://schemas.microsoft.com/office/drawing/2014/main" id="{14A4B1A2-163F-4D4B-A205-2C85372BC066}"/>
              </a:ext>
            </a:extLst>
          </p:cNvPr>
          <p:cNvSpPr txBox="1"/>
          <p:nvPr/>
        </p:nvSpPr>
        <p:spPr>
          <a:xfrm>
            <a:off x="21974" y="1747407"/>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1</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D842D628-0D7C-4B5D-A102-1E9D44ECE084}"/>
              </a:ext>
            </a:extLst>
          </p:cNvPr>
          <p:cNvSpPr txBox="1"/>
          <p:nvPr/>
        </p:nvSpPr>
        <p:spPr>
          <a:xfrm>
            <a:off x="16159" y="2834701"/>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2</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5CCFE833-193D-437A-A003-578300956ED0}"/>
              </a:ext>
            </a:extLst>
          </p:cNvPr>
          <p:cNvSpPr txBox="1"/>
          <p:nvPr/>
        </p:nvSpPr>
        <p:spPr>
          <a:xfrm>
            <a:off x="37220" y="4889594"/>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5</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DEB37F34-EF48-4DE3-A32F-2563A27518C6}"/>
              </a:ext>
            </a:extLst>
          </p:cNvPr>
          <p:cNvSpPr txBox="1"/>
          <p:nvPr/>
        </p:nvSpPr>
        <p:spPr>
          <a:xfrm>
            <a:off x="2848126" y="3986194"/>
            <a:ext cx="1141659" cy="507831"/>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色が合った面を</a:t>
            </a:r>
            <a:endParaRPr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180°</a:t>
            </a:r>
            <a:r>
              <a:rPr lang="ja-JP" altLang="en-US" sz="900" dirty="0">
                <a:latin typeface="Meiryo UI" panose="020B0604030504040204" pitchFamily="50" charset="-128"/>
                <a:ea typeface="Meiryo UI" panose="020B0604030504040204" pitchFamily="50" charset="-128"/>
              </a:rPr>
              <a:t>回して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白いはなびらを落とす</a:t>
            </a:r>
            <a:endParaRPr lang="en-US" altLang="ja-JP" sz="900" dirty="0">
              <a:latin typeface="Meiryo UI" panose="020B0604030504040204" pitchFamily="50" charset="-128"/>
              <a:ea typeface="Meiryo UI" panose="020B0604030504040204" pitchFamily="50" charset="-128"/>
            </a:endParaRPr>
          </a:p>
        </p:txBody>
      </p:sp>
      <p:cxnSp>
        <p:nvCxnSpPr>
          <p:cNvPr id="225" name="直線コネクタ 224">
            <a:extLst>
              <a:ext uri="{FF2B5EF4-FFF2-40B4-BE49-F238E27FC236}">
                <a16:creationId xmlns:a16="http://schemas.microsoft.com/office/drawing/2014/main" id="{ED7C0F87-66E3-4F15-B566-AEF5F6DE8F19}"/>
              </a:ext>
            </a:extLst>
          </p:cNvPr>
          <p:cNvCxnSpPr/>
          <p:nvPr/>
        </p:nvCxnSpPr>
        <p:spPr>
          <a:xfrm>
            <a:off x="-25172" y="4834427"/>
            <a:ext cx="4323846"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9BDB937A-624A-49F2-B275-012020460D5A}"/>
              </a:ext>
            </a:extLst>
          </p:cNvPr>
          <p:cNvCxnSpPr>
            <a:cxnSpLocks/>
          </p:cNvCxnSpPr>
          <p:nvPr/>
        </p:nvCxnSpPr>
        <p:spPr>
          <a:xfrm flipV="1">
            <a:off x="4298674" y="4834428"/>
            <a:ext cx="0" cy="2023572"/>
          </a:xfrm>
          <a:prstGeom prst="line">
            <a:avLst/>
          </a:prstGeom>
          <a:ln w="254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0" name="テキスト ボックス 199">
            <a:extLst>
              <a:ext uri="{FF2B5EF4-FFF2-40B4-BE49-F238E27FC236}">
                <a16:creationId xmlns:a16="http://schemas.microsoft.com/office/drawing/2014/main" id="{A3CD9FF1-AA78-44A0-8126-B0652A2B9A95}"/>
              </a:ext>
            </a:extLst>
          </p:cNvPr>
          <p:cNvSpPr txBox="1"/>
          <p:nvPr/>
        </p:nvSpPr>
        <p:spPr>
          <a:xfrm>
            <a:off x="5499465" y="3776988"/>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pic>
        <p:nvPicPr>
          <p:cNvPr id="224" name="図 223">
            <a:extLst>
              <a:ext uri="{FF2B5EF4-FFF2-40B4-BE49-F238E27FC236}">
                <a16:creationId xmlns:a16="http://schemas.microsoft.com/office/drawing/2014/main" id="{99F6068A-63FD-4B54-A48C-2D608DE8E889}"/>
              </a:ext>
            </a:extLst>
          </p:cNvPr>
          <p:cNvPicPr>
            <a:picLocks noChangeAspect="1"/>
          </p:cNvPicPr>
          <p:nvPr/>
        </p:nvPicPr>
        <p:blipFill>
          <a:blip r:embed="rId53"/>
          <a:stretch>
            <a:fillRect/>
          </a:stretch>
        </p:blipFill>
        <p:spPr>
          <a:xfrm>
            <a:off x="6913545" y="2253085"/>
            <a:ext cx="339477" cy="448260"/>
          </a:xfrm>
          <a:prstGeom prst="rect">
            <a:avLst/>
          </a:prstGeom>
        </p:spPr>
      </p:pic>
      <p:sp>
        <p:nvSpPr>
          <p:cNvPr id="202" name="テキスト ボックス 201">
            <a:extLst>
              <a:ext uri="{FF2B5EF4-FFF2-40B4-BE49-F238E27FC236}">
                <a16:creationId xmlns:a16="http://schemas.microsoft.com/office/drawing/2014/main" id="{C4EF4166-0FDB-4219-BFCA-D102B72C40BB}"/>
              </a:ext>
            </a:extLst>
          </p:cNvPr>
          <p:cNvSpPr txBox="1"/>
          <p:nvPr/>
        </p:nvSpPr>
        <p:spPr>
          <a:xfrm>
            <a:off x="5397473" y="4450727"/>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pic>
        <p:nvPicPr>
          <p:cNvPr id="243" name="図 242">
            <a:extLst>
              <a:ext uri="{FF2B5EF4-FFF2-40B4-BE49-F238E27FC236}">
                <a16:creationId xmlns:a16="http://schemas.microsoft.com/office/drawing/2014/main" id="{F9A4B9FE-2A05-4C18-BE4F-7FFA334A8AF5}"/>
              </a:ext>
            </a:extLst>
          </p:cNvPr>
          <p:cNvPicPr>
            <a:picLocks noChangeAspect="1"/>
          </p:cNvPicPr>
          <p:nvPr/>
        </p:nvPicPr>
        <p:blipFill>
          <a:blip r:embed="rId54"/>
          <a:stretch>
            <a:fillRect/>
          </a:stretch>
        </p:blipFill>
        <p:spPr>
          <a:xfrm>
            <a:off x="812745" y="622123"/>
            <a:ext cx="296186" cy="360000"/>
          </a:xfrm>
          <a:prstGeom prst="rect">
            <a:avLst/>
          </a:prstGeom>
        </p:spPr>
      </p:pic>
      <p:pic>
        <p:nvPicPr>
          <p:cNvPr id="245" name="図 244">
            <a:extLst>
              <a:ext uri="{FF2B5EF4-FFF2-40B4-BE49-F238E27FC236}">
                <a16:creationId xmlns:a16="http://schemas.microsoft.com/office/drawing/2014/main" id="{C60BAF69-EFF4-4CD6-BA9B-2BFBC23406D1}"/>
              </a:ext>
            </a:extLst>
          </p:cNvPr>
          <p:cNvPicPr>
            <a:picLocks noChangeAspect="1"/>
          </p:cNvPicPr>
          <p:nvPr/>
        </p:nvPicPr>
        <p:blipFill>
          <a:blip r:embed="rId55"/>
          <a:stretch>
            <a:fillRect/>
          </a:stretch>
        </p:blipFill>
        <p:spPr>
          <a:xfrm>
            <a:off x="1577237" y="622123"/>
            <a:ext cx="297816" cy="360000"/>
          </a:xfrm>
          <a:prstGeom prst="rect">
            <a:avLst/>
          </a:prstGeom>
        </p:spPr>
      </p:pic>
      <p:pic>
        <p:nvPicPr>
          <p:cNvPr id="246" name="図 245">
            <a:extLst>
              <a:ext uri="{FF2B5EF4-FFF2-40B4-BE49-F238E27FC236}">
                <a16:creationId xmlns:a16="http://schemas.microsoft.com/office/drawing/2014/main" id="{47F3337F-587E-4D85-A7F7-85D1F8E8B9D9}"/>
              </a:ext>
            </a:extLst>
          </p:cNvPr>
          <p:cNvPicPr>
            <a:picLocks noChangeAspect="1"/>
          </p:cNvPicPr>
          <p:nvPr/>
        </p:nvPicPr>
        <p:blipFill>
          <a:blip r:embed="rId56"/>
          <a:stretch>
            <a:fillRect/>
          </a:stretch>
        </p:blipFill>
        <p:spPr>
          <a:xfrm>
            <a:off x="1960970" y="622123"/>
            <a:ext cx="296472" cy="360000"/>
          </a:xfrm>
          <a:prstGeom prst="rect">
            <a:avLst/>
          </a:prstGeom>
        </p:spPr>
      </p:pic>
      <p:pic>
        <p:nvPicPr>
          <p:cNvPr id="253" name="図 252">
            <a:extLst>
              <a:ext uri="{FF2B5EF4-FFF2-40B4-BE49-F238E27FC236}">
                <a16:creationId xmlns:a16="http://schemas.microsoft.com/office/drawing/2014/main" id="{C281083E-7D18-43A2-852F-87167C9A0192}"/>
              </a:ext>
            </a:extLst>
          </p:cNvPr>
          <p:cNvPicPr>
            <a:picLocks noChangeAspect="1"/>
          </p:cNvPicPr>
          <p:nvPr/>
        </p:nvPicPr>
        <p:blipFill>
          <a:blip r:embed="rId57"/>
          <a:stretch>
            <a:fillRect/>
          </a:stretch>
        </p:blipFill>
        <p:spPr>
          <a:xfrm>
            <a:off x="2343359" y="622123"/>
            <a:ext cx="296472" cy="360000"/>
          </a:xfrm>
          <a:prstGeom prst="rect">
            <a:avLst/>
          </a:prstGeom>
        </p:spPr>
      </p:pic>
      <p:pic>
        <p:nvPicPr>
          <p:cNvPr id="256" name="図 255">
            <a:extLst>
              <a:ext uri="{FF2B5EF4-FFF2-40B4-BE49-F238E27FC236}">
                <a16:creationId xmlns:a16="http://schemas.microsoft.com/office/drawing/2014/main" id="{6FF79555-EDD9-409E-9435-067781ECF946}"/>
              </a:ext>
            </a:extLst>
          </p:cNvPr>
          <p:cNvPicPr>
            <a:picLocks noChangeAspect="1"/>
          </p:cNvPicPr>
          <p:nvPr/>
        </p:nvPicPr>
        <p:blipFill>
          <a:blip r:embed="rId58"/>
          <a:stretch>
            <a:fillRect/>
          </a:stretch>
        </p:blipFill>
        <p:spPr>
          <a:xfrm>
            <a:off x="2725748" y="622123"/>
            <a:ext cx="296472" cy="360000"/>
          </a:xfrm>
          <a:prstGeom prst="rect">
            <a:avLst/>
          </a:prstGeom>
        </p:spPr>
      </p:pic>
      <p:pic>
        <p:nvPicPr>
          <p:cNvPr id="257" name="図 256">
            <a:extLst>
              <a:ext uri="{FF2B5EF4-FFF2-40B4-BE49-F238E27FC236}">
                <a16:creationId xmlns:a16="http://schemas.microsoft.com/office/drawing/2014/main" id="{2931E8F3-883D-4517-B49A-6E6C1A891C44}"/>
              </a:ext>
            </a:extLst>
          </p:cNvPr>
          <p:cNvPicPr>
            <a:picLocks noChangeAspect="1"/>
          </p:cNvPicPr>
          <p:nvPr/>
        </p:nvPicPr>
        <p:blipFill>
          <a:blip r:embed="rId59"/>
          <a:stretch>
            <a:fillRect/>
          </a:stretch>
        </p:blipFill>
        <p:spPr>
          <a:xfrm>
            <a:off x="3108137" y="622123"/>
            <a:ext cx="296472" cy="360000"/>
          </a:xfrm>
          <a:prstGeom prst="rect">
            <a:avLst/>
          </a:prstGeom>
        </p:spPr>
      </p:pic>
      <p:pic>
        <p:nvPicPr>
          <p:cNvPr id="258" name="図 257">
            <a:extLst>
              <a:ext uri="{FF2B5EF4-FFF2-40B4-BE49-F238E27FC236}">
                <a16:creationId xmlns:a16="http://schemas.microsoft.com/office/drawing/2014/main" id="{FA2B4120-8A7D-42C0-913C-BDC24E7A02A6}"/>
              </a:ext>
            </a:extLst>
          </p:cNvPr>
          <p:cNvPicPr>
            <a:picLocks noChangeAspect="1"/>
          </p:cNvPicPr>
          <p:nvPr/>
        </p:nvPicPr>
        <p:blipFill>
          <a:blip r:embed="rId60"/>
          <a:stretch>
            <a:fillRect/>
          </a:stretch>
        </p:blipFill>
        <p:spPr>
          <a:xfrm>
            <a:off x="3490525" y="622123"/>
            <a:ext cx="296471" cy="360000"/>
          </a:xfrm>
          <a:prstGeom prst="rect">
            <a:avLst/>
          </a:prstGeom>
        </p:spPr>
      </p:pic>
      <p:pic>
        <p:nvPicPr>
          <p:cNvPr id="259" name="図 258">
            <a:extLst>
              <a:ext uri="{FF2B5EF4-FFF2-40B4-BE49-F238E27FC236}">
                <a16:creationId xmlns:a16="http://schemas.microsoft.com/office/drawing/2014/main" id="{9842EAA0-8A1A-4BC9-96E3-D2E2E4D71F4E}"/>
              </a:ext>
            </a:extLst>
          </p:cNvPr>
          <p:cNvPicPr>
            <a:picLocks noChangeAspect="1"/>
          </p:cNvPicPr>
          <p:nvPr/>
        </p:nvPicPr>
        <p:blipFill>
          <a:blip r:embed="rId61"/>
          <a:stretch>
            <a:fillRect/>
          </a:stretch>
        </p:blipFill>
        <p:spPr>
          <a:xfrm>
            <a:off x="1194848" y="622123"/>
            <a:ext cx="296472" cy="360000"/>
          </a:xfrm>
          <a:prstGeom prst="rect">
            <a:avLst/>
          </a:prstGeom>
        </p:spPr>
      </p:pic>
      <p:pic>
        <p:nvPicPr>
          <p:cNvPr id="262" name="図 261">
            <a:extLst>
              <a:ext uri="{FF2B5EF4-FFF2-40B4-BE49-F238E27FC236}">
                <a16:creationId xmlns:a16="http://schemas.microsoft.com/office/drawing/2014/main" id="{38AA131A-0EEE-4EE2-B675-33914C8A55FF}"/>
              </a:ext>
            </a:extLst>
          </p:cNvPr>
          <p:cNvPicPr>
            <a:picLocks noChangeAspect="1"/>
          </p:cNvPicPr>
          <p:nvPr/>
        </p:nvPicPr>
        <p:blipFill>
          <a:blip r:embed="rId62"/>
          <a:stretch>
            <a:fillRect/>
          </a:stretch>
        </p:blipFill>
        <p:spPr>
          <a:xfrm>
            <a:off x="821211" y="1162723"/>
            <a:ext cx="294842" cy="360000"/>
          </a:xfrm>
          <a:prstGeom prst="rect">
            <a:avLst/>
          </a:prstGeom>
        </p:spPr>
      </p:pic>
      <p:pic>
        <p:nvPicPr>
          <p:cNvPr id="263" name="図 262">
            <a:extLst>
              <a:ext uri="{FF2B5EF4-FFF2-40B4-BE49-F238E27FC236}">
                <a16:creationId xmlns:a16="http://schemas.microsoft.com/office/drawing/2014/main" id="{00F3AAD0-DAC0-4658-AC4C-352665E56A4F}"/>
              </a:ext>
            </a:extLst>
          </p:cNvPr>
          <p:cNvPicPr>
            <a:picLocks noChangeAspect="1"/>
          </p:cNvPicPr>
          <p:nvPr/>
        </p:nvPicPr>
        <p:blipFill>
          <a:blip r:embed="rId63"/>
          <a:stretch>
            <a:fillRect/>
          </a:stretch>
        </p:blipFill>
        <p:spPr>
          <a:xfrm>
            <a:off x="1181223" y="1162723"/>
            <a:ext cx="296182" cy="360000"/>
          </a:xfrm>
          <a:prstGeom prst="rect">
            <a:avLst/>
          </a:prstGeom>
        </p:spPr>
      </p:pic>
      <p:pic>
        <p:nvPicPr>
          <p:cNvPr id="264" name="図 263">
            <a:extLst>
              <a:ext uri="{FF2B5EF4-FFF2-40B4-BE49-F238E27FC236}">
                <a16:creationId xmlns:a16="http://schemas.microsoft.com/office/drawing/2014/main" id="{7B7A9633-068B-41ED-A621-DA9E61C5C72B}"/>
              </a:ext>
            </a:extLst>
          </p:cNvPr>
          <p:cNvPicPr>
            <a:picLocks noChangeAspect="1"/>
          </p:cNvPicPr>
          <p:nvPr/>
        </p:nvPicPr>
        <p:blipFill>
          <a:blip r:embed="rId64"/>
          <a:stretch>
            <a:fillRect/>
          </a:stretch>
        </p:blipFill>
        <p:spPr>
          <a:xfrm>
            <a:off x="1542575" y="1162723"/>
            <a:ext cx="343710" cy="360000"/>
          </a:xfrm>
          <a:prstGeom prst="rect">
            <a:avLst/>
          </a:prstGeom>
        </p:spPr>
      </p:pic>
      <p:pic>
        <p:nvPicPr>
          <p:cNvPr id="265" name="図 264">
            <a:extLst>
              <a:ext uri="{FF2B5EF4-FFF2-40B4-BE49-F238E27FC236}">
                <a16:creationId xmlns:a16="http://schemas.microsoft.com/office/drawing/2014/main" id="{5045FFD5-D0A9-464F-9152-671FD8E855FC}"/>
              </a:ext>
            </a:extLst>
          </p:cNvPr>
          <p:cNvPicPr>
            <a:picLocks noChangeAspect="1"/>
          </p:cNvPicPr>
          <p:nvPr/>
        </p:nvPicPr>
        <p:blipFill>
          <a:blip r:embed="rId65"/>
          <a:stretch>
            <a:fillRect/>
          </a:stretch>
        </p:blipFill>
        <p:spPr>
          <a:xfrm>
            <a:off x="1951455" y="1162723"/>
            <a:ext cx="296182" cy="360000"/>
          </a:xfrm>
          <a:prstGeom prst="rect">
            <a:avLst/>
          </a:prstGeom>
        </p:spPr>
      </p:pic>
      <p:pic>
        <p:nvPicPr>
          <p:cNvPr id="266" name="図 265">
            <a:extLst>
              <a:ext uri="{FF2B5EF4-FFF2-40B4-BE49-F238E27FC236}">
                <a16:creationId xmlns:a16="http://schemas.microsoft.com/office/drawing/2014/main" id="{C87AC2D1-677B-4E90-A369-FCCD6A582ECE}"/>
              </a:ext>
            </a:extLst>
          </p:cNvPr>
          <p:cNvPicPr>
            <a:picLocks noChangeAspect="1"/>
          </p:cNvPicPr>
          <p:nvPr/>
        </p:nvPicPr>
        <p:blipFill>
          <a:blip r:embed="rId66"/>
          <a:stretch>
            <a:fillRect/>
          </a:stretch>
        </p:blipFill>
        <p:spPr>
          <a:xfrm>
            <a:off x="2312807" y="1162723"/>
            <a:ext cx="294842" cy="360000"/>
          </a:xfrm>
          <a:prstGeom prst="rect">
            <a:avLst/>
          </a:prstGeom>
        </p:spPr>
      </p:pic>
      <p:pic>
        <p:nvPicPr>
          <p:cNvPr id="267" name="図 266">
            <a:extLst>
              <a:ext uri="{FF2B5EF4-FFF2-40B4-BE49-F238E27FC236}">
                <a16:creationId xmlns:a16="http://schemas.microsoft.com/office/drawing/2014/main" id="{072AD2EE-08BC-490E-93D3-7CF1A98CC4FE}"/>
              </a:ext>
            </a:extLst>
          </p:cNvPr>
          <p:cNvPicPr>
            <a:picLocks noChangeAspect="1"/>
          </p:cNvPicPr>
          <p:nvPr/>
        </p:nvPicPr>
        <p:blipFill>
          <a:blip r:embed="rId67"/>
          <a:stretch>
            <a:fillRect/>
          </a:stretch>
        </p:blipFill>
        <p:spPr>
          <a:xfrm>
            <a:off x="2672819" y="1162723"/>
            <a:ext cx="340453" cy="360000"/>
          </a:xfrm>
          <a:prstGeom prst="rect">
            <a:avLst/>
          </a:prstGeom>
        </p:spPr>
      </p:pic>
      <p:pic>
        <p:nvPicPr>
          <p:cNvPr id="269" name="図 268">
            <a:extLst>
              <a:ext uri="{FF2B5EF4-FFF2-40B4-BE49-F238E27FC236}">
                <a16:creationId xmlns:a16="http://schemas.microsoft.com/office/drawing/2014/main" id="{8E26A4B3-4814-4649-93EF-484D7D4400A5}"/>
              </a:ext>
            </a:extLst>
          </p:cNvPr>
          <p:cNvPicPr>
            <a:picLocks noChangeAspect="1"/>
          </p:cNvPicPr>
          <p:nvPr/>
        </p:nvPicPr>
        <p:blipFill>
          <a:blip r:embed="rId68"/>
          <a:stretch>
            <a:fillRect/>
          </a:stretch>
        </p:blipFill>
        <p:spPr>
          <a:xfrm>
            <a:off x="3078441" y="1162723"/>
            <a:ext cx="296471" cy="360000"/>
          </a:xfrm>
          <a:prstGeom prst="rect">
            <a:avLst/>
          </a:prstGeom>
        </p:spPr>
      </p:pic>
      <p:sp>
        <p:nvSpPr>
          <p:cNvPr id="270" name="テキスト ボックス 269">
            <a:extLst>
              <a:ext uri="{FF2B5EF4-FFF2-40B4-BE49-F238E27FC236}">
                <a16:creationId xmlns:a16="http://schemas.microsoft.com/office/drawing/2014/main" id="{E3D08636-4DA1-4471-A99A-D5E6F56FF45C}"/>
              </a:ext>
            </a:extLst>
          </p:cNvPr>
          <p:cNvSpPr txBox="1"/>
          <p:nvPr/>
        </p:nvSpPr>
        <p:spPr>
          <a:xfrm>
            <a:off x="768041"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71" name="テキスト ボックス 270">
            <a:extLst>
              <a:ext uri="{FF2B5EF4-FFF2-40B4-BE49-F238E27FC236}">
                <a16:creationId xmlns:a16="http://schemas.microsoft.com/office/drawing/2014/main" id="{250F7AED-5E3D-4821-9CE8-03FD27E47FAD}"/>
              </a:ext>
            </a:extLst>
          </p:cNvPr>
          <p:cNvSpPr txBox="1"/>
          <p:nvPr/>
        </p:nvSpPr>
        <p:spPr>
          <a:xfrm>
            <a:off x="1124364"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72" name="テキスト ボックス 271">
            <a:extLst>
              <a:ext uri="{FF2B5EF4-FFF2-40B4-BE49-F238E27FC236}">
                <a16:creationId xmlns:a16="http://schemas.microsoft.com/office/drawing/2014/main" id="{8F9FC55F-8C12-417A-9D94-B6818C9C9586}"/>
              </a:ext>
            </a:extLst>
          </p:cNvPr>
          <p:cNvSpPr txBox="1"/>
          <p:nvPr/>
        </p:nvSpPr>
        <p:spPr>
          <a:xfrm>
            <a:off x="1480687" y="922599"/>
            <a:ext cx="492965"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p>
        </p:txBody>
      </p:sp>
      <p:sp>
        <p:nvSpPr>
          <p:cNvPr id="273" name="テキスト ボックス 272">
            <a:extLst>
              <a:ext uri="{FF2B5EF4-FFF2-40B4-BE49-F238E27FC236}">
                <a16:creationId xmlns:a16="http://schemas.microsoft.com/office/drawing/2014/main" id="{5903A5D4-5AB7-4F13-A4A6-05F8AFD03C0E}"/>
              </a:ext>
            </a:extLst>
          </p:cNvPr>
          <p:cNvSpPr txBox="1"/>
          <p:nvPr/>
        </p:nvSpPr>
        <p:spPr>
          <a:xfrm>
            <a:off x="1912181"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74" name="テキスト ボックス 273">
            <a:extLst>
              <a:ext uri="{FF2B5EF4-FFF2-40B4-BE49-F238E27FC236}">
                <a16:creationId xmlns:a16="http://schemas.microsoft.com/office/drawing/2014/main" id="{73E31894-2729-4A2A-B2F2-87F5AC0B6362}"/>
              </a:ext>
            </a:extLst>
          </p:cNvPr>
          <p:cNvSpPr txBox="1"/>
          <p:nvPr/>
        </p:nvSpPr>
        <p:spPr>
          <a:xfrm>
            <a:off x="2268504"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76" name="テキスト ボックス 275">
            <a:extLst>
              <a:ext uri="{FF2B5EF4-FFF2-40B4-BE49-F238E27FC236}">
                <a16:creationId xmlns:a16="http://schemas.microsoft.com/office/drawing/2014/main" id="{BBEA5FC1-AD82-4E2B-8214-5349CA9D9180}"/>
              </a:ext>
            </a:extLst>
          </p:cNvPr>
          <p:cNvSpPr txBox="1"/>
          <p:nvPr/>
        </p:nvSpPr>
        <p:spPr>
          <a:xfrm>
            <a:off x="2624827" y="922599"/>
            <a:ext cx="532122"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p>
        </p:txBody>
      </p:sp>
      <p:sp>
        <p:nvSpPr>
          <p:cNvPr id="278" name="テキスト ボックス 277">
            <a:extLst>
              <a:ext uri="{FF2B5EF4-FFF2-40B4-BE49-F238E27FC236}">
                <a16:creationId xmlns:a16="http://schemas.microsoft.com/office/drawing/2014/main" id="{BB8E8A10-43A6-47B5-A8BB-E67243EA8AEE}"/>
              </a:ext>
            </a:extLst>
          </p:cNvPr>
          <p:cNvSpPr txBox="1"/>
          <p:nvPr/>
        </p:nvSpPr>
        <p:spPr>
          <a:xfrm>
            <a:off x="3095478"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79" name="テキスト ボックス 278">
            <a:extLst>
              <a:ext uri="{FF2B5EF4-FFF2-40B4-BE49-F238E27FC236}">
                <a16:creationId xmlns:a16="http://schemas.microsoft.com/office/drawing/2014/main" id="{34B5BC52-676C-4329-B338-BF3E0291DF30}"/>
              </a:ext>
            </a:extLst>
          </p:cNvPr>
          <p:cNvSpPr txBox="1"/>
          <p:nvPr/>
        </p:nvSpPr>
        <p:spPr>
          <a:xfrm>
            <a:off x="3451802" y="922599"/>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80" name="テキスト ボックス 279">
            <a:extLst>
              <a:ext uri="{FF2B5EF4-FFF2-40B4-BE49-F238E27FC236}">
                <a16:creationId xmlns:a16="http://schemas.microsoft.com/office/drawing/2014/main" id="{A0208262-CA9F-4A9F-B4BA-45176A9E6C37}"/>
              </a:ext>
            </a:extLst>
          </p:cNvPr>
          <p:cNvSpPr txBox="1"/>
          <p:nvPr/>
        </p:nvSpPr>
        <p:spPr>
          <a:xfrm>
            <a:off x="772291" y="1464813"/>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81" name="テキスト ボックス 280">
            <a:extLst>
              <a:ext uri="{FF2B5EF4-FFF2-40B4-BE49-F238E27FC236}">
                <a16:creationId xmlns:a16="http://schemas.microsoft.com/office/drawing/2014/main" id="{174BD1AA-DB05-46F7-83D6-7301A4E656EC}"/>
              </a:ext>
            </a:extLst>
          </p:cNvPr>
          <p:cNvSpPr txBox="1"/>
          <p:nvPr/>
        </p:nvSpPr>
        <p:spPr>
          <a:xfrm>
            <a:off x="1087413" y="1464813"/>
            <a:ext cx="492965"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82" name="テキスト ボックス 281">
            <a:extLst>
              <a:ext uri="{FF2B5EF4-FFF2-40B4-BE49-F238E27FC236}">
                <a16:creationId xmlns:a16="http://schemas.microsoft.com/office/drawing/2014/main" id="{231913A3-6B30-42B4-99D6-94C79F99DB13}"/>
              </a:ext>
            </a:extLst>
          </p:cNvPr>
          <p:cNvSpPr txBox="1"/>
          <p:nvPr/>
        </p:nvSpPr>
        <p:spPr>
          <a:xfrm>
            <a:off x="1477706" y="1464813"/>
            <a:ext cx="486082"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p>
        </p:txBody>
      </p:sp>
      <p:sp>
        <p:nvSpPr>
          <p:cNvPr id="283" name="テキスト ボックス 282">
            <a:extLst>
              <a:ext uri="{FF2B5EF4-FFF2-40B4-BE49-F238E27FC236}">
                <a16:creationId xmlns:a16="http://schemas.microsoft.com/office/drawing/2014/main" id="{A813E52C-12F5-499A-80B6-1DF5A93F3AE5}"/>
              </a:ext>
            </a:extLst>
          </p:cNvPr>
          <p:cNvSpPr txBox="1"/>
          <p:nvPr/>
        </p:nvSpPr>
        <p:spPr>
          <a:xfrm>
            <a:off x="1861116" y="1464813"/>
            <a:ext cx="417794"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84" name="テキスト ボックス 283">
            <a:extLst>
              <a:ext uri="{FF2B5EF4-FFF2-40B4-BE49-F238E27FC236}">
                <a16:creationId xmlns:a16="http://schemas.microsoft.com/office/drawing/2014/main" id="{89753035-4E92-41E5-8EC1-E095E31F2002}"/>
              </a:ext>
            </a:extLst>
          </p:cNvPr>
          <p:cNvSpPr txBox="1"/>
          <p:nvPr/>
        </p:nvSpPr>
        <p:spPr>
          <a:xfrm>
            <a:off x="2176238" y="1464813"/>
            <a:ext cx="532122"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85" name="テキスト ボックス 284">
            <a:extLst>
              <a:ext uri="{FF2B5EF4-FFF2-40B4-BE49-F238E27FC236}">
                <a16:creationId xmlns:a16="http://schemas.microsoft.com/office/drawing/2014/main" id="{156BDFD2-C8A1-44B6-859B-A72E26688E4D}"/>
              </a:ext>
            </a:extLst>
          </p:cNvPr>
          <p:cNvSpPr txBox="1"/>
          <p:nvPr/>
        </p:nvSpPr>
        <p:spPr>
          <a:xfrm>
            <a:off x="2605688" y="1464813"/>
            <a:ext cx="513937"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p>
        </p:txBody>
      </p:sp>
      <p:sp>
        <p:nvSpPr>
          <p:cNvPr id="286" name="テキスト ボックス 285">
            <a:extLst>
              <a:ext uri="{FF2B5EF4-FFF2-40B4-BE49-F238E27FC236}">
                <a16:creationId xmlns:a16="http://schemas.microsoft.com/office/drawing/2014/main" id="{442D71E9-F71E-4DE4-86B0-D8C6C3702FAC}"/>
              </a:ext>
            </a:extLst>
          </p:cNvPr>
          <p:cNvSpPr txBox="1"/>
          <p:nvPr/>
        </p:nvSpPr>
        <p:spPr>
          <a:xfrm>
            <a:off x="3016952" y="1464813"/>
            <a:ext cx="486082" cy="230832"/>
          </a:xfrm>
          <a:prstGeom prst="rect">
            <a:avLst/>
          </a:prstGeom>
          <a:noFill/>
        </p:spPr>
        <p:txBody>
          <a:bodyPr wrap="square" rtlCol="0">
            <a:spAutoFit/>
          </a:bodyPr>
          <a:lstStyle/>
          <a:p>
            <a:pPr algn="ctr"/>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p>
        </p:txBody>
      </p:sp>
      <p:pic>
        <p:nvPicPr>
          <p:cNvPr id="287" name="図 286">
            <a:extLst>
              <a:ext uri="{FF2B5EF4-FFF2-40B4-BE49-F238E27FC236}">
                <a16:creationId xmlns:a16="http://schemas.microsoft.com/office/drawing/2014/main" id="{0EBBF160-63D6-4359-9BE4-FC532772E38D}"/>
              </a:ext>
            </a:extLst>
          </p:cNvPr>
          <p:cNvPicPr>
            <a:picLocks noChangeAspect="1"/>
          </p:cNvPicPr>
          <p:nvPr/>
        </p:nvPicPr>
        <p:blipFill>
          <a:blip r:embed="rId69"/>
          <a:stretch>
            <a:fillRect/>
          </a:stretch>
        </p:blipFill>
        <p:spPr>
          <a:xfrm>
            <a:off x="1444871" y="5704206"/>
            <a:ext cx="402759" cy="288000"/>
          </a:xfrm>
          <a:prstGeom prst="rect">
            <a:avLst/>
          </a:prstGeom>
        </p:spPr>
      </p:pic>
      <p:pic>
        <p:nvPicPr>
          <p:cNvPr id="86" name="図 85">
            <a:extLst>
              <a:ext uri="{FF2B5EF4-FFF2-40B4-BE49-F238E27FC236}">
                <a16:creationId xmlns:a16="http://schemas.microsoft.com/office/drawing/2014/main" id="{681AC872-FD48-4320-9E54-FF45E9580A51}"/>
              </a:ext>
            </a:extLst>
          </p:cNvPr>
          <p:cNvPicPr>
            <a:picLocks noChangeAspect="1"/>
          </p:cNvPicPr>
          <p:nvPr/>
        </p:nvPicPr>
        <p:blipFill>
          <a:blip r:embed="rId70"/>
          <a:stretch>
            <a:fillRect/>
          </a:stretch>
        </p:blipFill>
        <p:spPr>
          <a:xfrm>
            <a:off x="697737" y="5704206"/>
            <a:ext cx="395428" cy="288000"/>
          </a:xfrm>
          <a:prstGeom prst="rect">
            <a:avLst/>
          </a:prstGeom>
        </p:spPr>
      </p:pic>
      <p:pic>
        <p:nvPicPr>
          <p:cNvPr id="292" name="図 291">
            <a:extLst>
              <a:ext uri="{FF2B5EF4-FFF2-40B4-BE49-F238E27FC236}">
                <a16:creationId xmlns:a16="http://schemas.microsoft.com/office/drawing/2014/main" id="{8763AEC3-E711-4DF6-8BCD-75A72C0FFE37}"/>
              </a:ext>
            </a:extLst>
          </p:cNvPr>
          <p:cNvPicPr>
            <a:picLocks noChangeAspect="1"/>
          </p:cNvPicPr>
          <p:nvPr/>
        </p:nvPicPr>
        <p:blipFill>
          <a:blip r:embed="rId71"/>
          <a:stretch>
            <a:fillRect/>
          </a:stretch>
        </p:blipFill>
        <p:spPr>
          <a:xfrm>
            <a:off x="2199336" y="5704206"/>
            <a:ext cx="395429" cy="288000"/>
          </a:xfrm>
          <a:prstGeom prst="rect">
            <a:avLst/>
          </a:prstGeom>
        </p:spPr>
      </p:pic>
      <p:pic>
        <p:nvPicPr>
          <p:cNvPr id="293" name="図 292">
            <a:extLst>
              <a:ext uri="{FF2B5EF4-FFF2-40B4-BE49-F238E27FC236}">
                <a16:creationId xmlns:a16="http://schemas.microsoft.com/office/drawing/2014/main" id="{3D2ADA58-7231-4BE4-8C32-9C98A885F3C7}"/>
              </a:ext>
            </a:extLst>
          </p:cNvPr>
          <p:cNvPicPr>
            <a:picLocks noChangeAspect="1"/>
          </p:cNvPicPr>
          <p:nvPr/>
        </p:nvPicPr>
        <p:blipFill>
          <a:blip r:embed="rId72"/>
          <a:stretch>
            <a:fillRect/>
          </a:stretch>
        </p:blipFill>
        <p:spPr>
          <a:xfrm>
            <a:off x="2946471" y="5704206"/>
            <a:ext cx="395428" cy="288000"/>
          </a:xfrm>
          <a:prstGeom prst="rect">
            <a:avLst/>
          </a:prstGeom>
        </p:spPr>
      </p:pic>
      <p:pic>
        <p:nvPicPr>
          <p:cNvPr id="300" name="図 299">
            <a:extLst>
              <a:ext uri="{FF2B5EF4-FFF2-40B4-BE49-F238E27FC236}">
                <a16:creationId xmlns:a16="http://schemas.microsoft.com/office/drawing/2014/main" id="{F1EFAF59-5C04-4B2D-BE3E-38A969A40627}"/>
              </a:ext>
            </a:extLst>
          </p:cNvPr>
          <p:cNvPicPr>
            <a:picLocks noChangeAspect="1"/>
          </p:cNvPicPr>
          <p:nvPr/>
        </p:nvPicPr>
        <p:blipFill>
          <a:blip r:embed="rId73"/>
          <a:stretch>
            <a:fillRect/>
          </a:stretch>
        </p:blipFill>
        <p:spPr>
          <a:xfrm>
            <a:off x="1017765" y="6334220"/>
            <a:ext cx="296470" cy="360000"/>
          </a:xfrm>
          <a:prstGeom prst="rect">
            <a:avLst/>
          </a:prstGeom>
        </p:spPr>
      </p:pic>
      <p:pic>
        <p:nvPicPr>
          <p:cNvPr id="301" name="図 300">
            <a:extLst>
              <a:ext uri="{FF2B5EF4-FFF2-40B4-BE49-F238E27FC236}">
                <a16:creationId xmlns:a16="http://schemas.microsoft.com/office/drawing/2014/main" id="{96596875-DBD5-4560-B44F-B7EB6AE7BA7A}"/>
              </a:ext>
            </a:extLst>
          </p:cNvPr>
          <p:cNvPicPr>
            <a:picLocks noChangeAspect="1"/>
          </p:cNvPicPr>
          <p:nvPr/>
        </p:nvPicPr>
        <p:blipFill>
          <a:blip r:embed="rId74"/>
          <a:stretch>
            <a:fillRect/>
          </a:stretch>
        </p:blipFill>
        <p:spPr>
          <a:xfrm>
            <a:off x="1466642" y="6334220"/>
            <a:ext cx="296182" cy="360000"/>
          </a:xfrm>
          <a:prstGeom prst="rect">
            <a:avLst/>
          </a:prstGeom>
        </p:spPr>
      </p:pic>
      <p:pic>
        <p:nvPicPr>
          <p:cNvPr id="302" name="図 301">
            <a:extLst>
              <a:ext uri="{FF2B5EF4-FFF2-40B4-BE49-F238E27FC236}">
                <a16:creationId xmlns:a16="http://schemas.microsoft.com/office/drawing/2014/main" id="{EE19DCF4-94D1-4B7B-95F1-53601DDB44DB}"/>
              </a:ext>
            </a:extLst>
          </p:cNvPr>
          <p:cNvPicPr>
            <a:picLocks noChangeAspect="1"/>
          </p:cNvPicPr>
          <p:nvPr/>
        </p:nvPicPr>
        <p:blipFill>
          <a:blip r:embed="rId75"/>
          <a:stretch>
            <a:fillRect/>
          </a:stretch>
        </p:blipFill>
        <p:spPr>
          <a:xfrm>
            <a:off x="1915231" y="6334220"/>
            <a:ext cx="294841" cy="360000"/>
          </a:xfrm>
          <a:prstGeom prst="rect">
            <a:avLst/>
          </a:prstGeom>
        </p:spPr>
      </p:pic>
      <p:pic>
        <p:nvPicPr>
          <p:cNvPr id="303" name="図 302">
            <a:extLst>
              <a:ext uri="{FF2B5EF4-FFF2-40B4-BE49-F238E27FC236}">
                <a16:creationId xmlns:a16="http://schemas.microsoft.com/office/drawing/2014/main" id="{F1B6AEFB-78C2-4E5E-B142-796B93CAFB1A}"/>
              </a:ext>
            </a:extLst>
          </p:cNvPr>
          <p:cNvPicPr>
            <a:picLocks noChangeAspect="1"/>
          </p:cNvPicPr>
          <p:nvPr/>
        </p:nvPicPr>
        <p:blipFill>
          <a:blip r:embed="rId76"/>
          <a:stretch>
            <a:fillRect/>
          </a:stretch>
        </p:blipFill>
        <p:spPr>
          <a:xfrm>
            <a:off x="2362479" y="6334220"/>
            <a:ext cx="296470" cy="360000"/>
          </a:xfrm>
          <a:prstGeom prst="rect">
            <a:avLst/>
          </a:prstGeom>
        </p:spPr>
      </p:pic>
      <p:pic>
        <p:nvPicPr>
          <p:cNvPr id="304" name="図 303">
            <a:extLst>
              <a:ext uri="{FF2B5EF4-FFF2-40B4-BE49-F238E27FC236}">
                <a16:creationId xmlns:a16="http://schemas.microsoft.com/office/drawing/2014/main" id="{8BD7128B-E7A6-43C0-AEFC-1B6EB015D3E8}"/>
              </a:ext>
            </a:extLst>
          </p:cNvPr>
          <p:cNvPicPr>
            <a:picLocks noChangeAspect="1"/>
          </p:cNvPicPr>
          <p:nvPr/>
        </p:nvPicPr>
        <p:blipFill>
          <a:blip r:embed="rId77"/>
          <a:stretch>
            <a:fillRect/>
          </a:stretch>
        </p:blipFill>
        <p:spPr>
          <a:xfrm>
            <a:off x="2811356" y="6334220"/>
            <a:ext cx="296182" cy="360000"/>
          </a:xfrm>
          <a:prstGeom prst="rect">
            <a:avLst/>
          </a:prstGeom>
        </p:spPr>
      </p:pic>
      <p:pic>
        <p:nvPicPr>
          <p:cNvPr id="305" name="図 304">
            <a:extLst>
              <a:ext uri="{FF2B5EF4-FFF2-40B4-BE49-F238E27FC236}">
                <a16:creationId xmlns:a16="http://schemas.microsoft.com/office/drawing/2014/main" id="{7F5E38D1-5F3E-4BA9-B05C-4139902722F6}"/>
              </a:ext>
            </a:extLst>
          </p:cNvPr>
          <p:cNvPicPr>
            <a:picLocks noChangeAspect="1"/>
          </p:cNvPicPr>
          <p:nvPr/>
        </p:nvPicPr>
        <p:blipFill>
          <a:blip r:embed="rId78"/>
          <a:stretch>
            <a:fillRect/>
          </a:stretch>
        </p:blipFill>
        <p:spPr>
          <a:xfrm>
            <a:off x="3259943" y="6334220"/>
            <a:ext cx="296470" cy="360000"/>
          </a:xfrm>
          <a:prstGeom prst="rect">
            <a:avLst/>
          </a:prstGeom>
        </p:spPr>
      </p:pic>
      <p:sp>
        <p:nvSpPr>
          <p:cNvPr id="306" name="テキスト ボックス 305">
            <a:extLst>
              <a:ext uri="{FF2B5EF4-FFF2-40B4-BE49-F238E27FC236}">
                <a16:creationId xmlns:a16="http://schemas.microsoft.com/office/drawing/2014/main" id="{7B8A8569-92A3-42ED-A556-2FFD4C7D0BC2}"/>
              </a:ext>
            </a:extLst>
          </p:cNvPr>
          <p:cNvSpPr txBox="1"/>
          <p:nvPr/>
        </p:nvSpPr>
        <p:spPr>
          <a:xfrm>
            <a:off x="827895" y="6639133"/>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307" name="テキスト ボックス 306">
            <a:extLst>
              <a:ext uri="{FF2B5EF4-FFF2-40B4-BE49-F238E27FC236}">
                <a16:creationId xmlns:a16="http://schemas.microsoft.com/office/drawing/2014/main" id="{F20BA452-6BE8-4CD6-9934-F462CB95361D}"/>
              </a:ext>
            </a:extLst>
          </p:cNvPr>
          <p:cNvSpPr txBox="1"/>
          <p:nvPr/>
        </p:nvSpPr>
        <p:spPr>
          <a:xfrm>
            <a:off x="3276619" y="6471156"/>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201" name="テキスト ボックス 200">
            <a:extLst>
              <a:ext uri="{FF2B5EF4-FFF2-40B4-BE49-F238E27FC236}">
                <a16:creationId xmlns:a16="http://schemas.microsoft.com/office/drawing/2014/main" id="{91135F09-BDE1-42EE-AC9E-06A0E67F6467}"/>
              </a:ext>
            </a:extLst>
          </p:cNvPr>
          <p:cNvSpPr txBox="1"/>
          <p:nvPr/>
        </p:nvSpPr>
        <p:spPr>
          <a:xfrm>
            <a:off x="954684" y="6496833"/>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Tree>
    <p:extLst>
      <p:ext uri="{BB962C8B-B14F-4D97-AF65-F5344CB8AC3E}">
        <p14:creationId xmlns:p14="http://schemas.microsoft.com/office/powerpoint/2010/main" val="76072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C13933-1D05-485B-9E40-5673BCD3E0AA}"/>
              </a:ext>
            </a:extLst>
          </p:cNvPr>
          <p:cNvSpPr txBox="1"/>
          <p:nvPr/>
        </p:nvSpPr>
        <p:spPr>
          <a:xfrm>
            <a:off x="255354" y="323112"/>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4</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DBEA3F0B-C517-421E-A3FA-8B171A529E03}"/>
              </a:ext>
            </a:extLst>
          </p:cNvPr>
          <p:cNvSpPr txBox="1"/>
          <p:nvPr/>
        </p:nvSpPr>
        <p:spPr>
          <a:xfrm>
            <a:off x="816986" y="321734"/>
            <a:ext cx="530915"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下二段</a:t>
            </a:r>
          </a:p>
        </p:txBody>
      </p:sp>
      <p:sp>
        <p:nvSpPr>
          <p:cNvPr id="4" name="テキスト ボックス 3">
            <a:extLst>
              <a:ext uri="{FF2B5EF4-FFF2-40B4-BE49-F238E27FC236}">
                <a16:creationId xmlns:a16="http://schemas.microsoft.com/office/drawing/2014/main" id="{9182F609-83E0-49BB-96AA-371DB7FEB304}"/>
              </a:ext>
            </a:extLst>
          </p:cNvPr>
          <p:cNvSpPr txBox="1"/>
          <p:nvPr/>
        </p:nvSpPr>
        <p:spPr>
          <a:xfrm>
            <a:off x="1142639" y="677869"/>
            <a:ext cx="2867586" cy="369332"/>
          </a:xfrm>
          <a:prstGeom prst="rect">
            <a:avLst/>
          </a:prstGeom>
          <a:noFill/>
        </p:spPr>
        <p:txBody>
          <a:bodyPr wrap="squar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二段目の</a:t>
            </a:r>
            <a:r>
              <a:rPr lang="en-US" altLang="ja-JP" sz="900" dirty="0">
                <a:latin typeface="Meiryo UI" panose="020B0604030504040204" pitchFamily="50" charset="-128"/>
                <a:ea typeface="Meiryo UI" panose="020B0604030504040204" pitchFamily="50" charset="-128"/>
              </a:rPr>
              <a:t>4</a:t>
            </a:r>
            <a:r>
              <a:rPr lang="ja-JP" altLang="en-US" sz="900" dirty="0" err="1">
                <a:latin typeface="Meiryo UI" panose="020B0604030504040204" pitchFamily="50" charset="-128"/>
                <a:ea typeface="Meiryo UI" panose="020B0604030504040204" pitchFamily="50" charset="-128"/>
              </a:rPr>
              <a:t>つの</a:t>
            </a:r>
            <a:r>
              <a:rPr lang="ja-JP" altLang="en-US" sz="900" dirty="0">
                <a:latin typeface="Meiryo UI" panose="020B0604030504040204" pitchFamily="50" charset="-128"/>
                <a:ea typeface="Meiryo UI" panose="020B0604030504040204" pitchFamily="50" charset="-128"/>
              </a:rPr>
              <a:t>位置に一つ一つ部品を落としていきます</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」→「落とす」を</a:t>
            </a:r>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回すると二段目が完成</a:t>
            </a:r>
            <a:endParaRPr lang="en-US" altLang="ja-JP" sz="9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E7C65AEF-0CA4-4BAC-9236-BA42BA7F37FA}"/>
              </a:ext>
            </a:extLst>
          </p:cNvPr>
          <p:cNvSpPr txBox="1"/>
          <p:nvPr/>
        </p:nvSpPr>
        <p:spPr>
          <a:xfrm>
            <a:off x="207432" y="645262"/>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6" name="四角形: 角を丸くする 5">
            <a:extLst>
              <a:ext uri="{FF2B5EF4-FFF2-40B4-BE49-F238E27FC236}">
                <a16:creationId xmlns:a16="http://schemas.microsoft.com/office/drawing/2014/main" id="{3C4CADEE-DD29-4420-B398-2F8B221CBC40}"/>
              </a:ext>
            </a:extLst>
          </p:cNvPr>
          <p:cNvSpPr/>
          <p:nvPr/>
        </p:nvSpPr>
        <p:spPr>
          <a:xfrm>
            <a:off x="206023" y="587261"/>
            <a:ext cx="4148595" cy="614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D78FD743-B1B7-460C-9625-A649F6B6E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08" y="688428"/>
            <a:ext cx="427875" cy="477518"/>
          </a:xfrm>
          <a:prstGeom prst="rect">
            <a:avLst/>
          </a:prstGeom>
        </p:spPr>
      </p:pic>
      <p:sp>
        <p:nvSpPr>
          <p:cNvPr id="8" name="テキスト ボックス 7">
            <a:extLst>
              <a:ext uri="{FF2B5EF4-FFF2-40B4-BE49-F238E27FC236}">
                <a16:creationId xmlns:a16="http://schemas.microsoft.com/office/drawing/2014/main" id="{396A9134-6885-4458-B01B-28BA00480832}"/>
              </a:ext>
            </a:extLst>
          </p:cNvPr>
          <p:cNvSpPr txBox="1"/>
          <p:nvPr/>
        </p:nvSpPr>
        <p:spPr>
          <a:xfrm>
            <a:off x="377474" y="1245355"/>
            <a:ext cx="3798335"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①黄色い中心部品を上に向けてください</a:t>
            </a:r>
            <a:endParaRPr lang="en-US" altLang="ja-JP" sz="9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59FAD590-04C6-49B1-B018-352F94ED4BC4}"/>
              </a:ext>
            </a:extLst>
          </p:cNvPr>
          <p:cNvSpPr txBox="1"/>
          <p:nvPr/>
        </p:nvSpPr>
        <p:spPr>
          <a:xfrm>
            <a:off x="377473" y="1403937"/>
            <a:ext cx="3798335"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②上段を回して「逆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」を作ってください</a:t>
            </a:r>
            <a:endParaRPr lang="en-US" altLang="ja-JP" sz="9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0CD85C6-16A1-4061-B3EE-903432F48132}"/>
              </a:ext>
            </a:extLst>
          </p:cNvPr>
          <p:cNvSpPr txBox="1"/>
          <p:nvPr/>
        </p:nvSpPr>
        <p:spPr>
          <a:xfrm>
            <a:off x="510056" y="1555289"/>
            <a:ext cx="3996627" cy="646331"/>
          </a:xfrm>
          <a:prstGeom prst="rect">
            <a:avLst/>
          </a:prstGeom>
          <a:noFill/>
        </p:spPr>
        <p:txBody>
          <a:bodyPr wrap="square" rtlCol="0">
            <a:spAutoFit/>
          </a:bodyPr>
          <a:lstStyle/>
          <a:p>
            <a:pPr marL="171450" indent="-171450">
              <a:buFont typeface="Arial" panose="020B0604020202020204" pitchFamily="34" charset="0"/>
              <a:buChar char="•"/>
            </a:pPr>
            <a:r>
              <a:rPr lang="ja-JP" altLang="en-US" sz="900" dirty="0">
                <a:latin typeface="Meiryo UI" panose="020B0604030504040204" pitchFamily="50" charset="-128"/>
                <a:ea typeface="Meiryo UI" panose="020B0604030504040204" pitchFamily="50" charset="-128"/>
              </a:rPr>
              <a:t>何色でも良いです。一つの「逆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」で充分です。二つ同時に「逆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」を作る必要はありません。</a:t>
            </a:r>
            <a:endParaRPr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lang="ja-JP" altLang="en-US" sz="900" dirty="0">
                <a:latin typeface="Meiryo UI" panose="020B0604030504040204" pitchFamily="50" charset="-128"/>
                <a:ea typeface="Meiryo UI" panose="020B0604030504040204" pitchFamily="50" charset="-128"/>
              </a:rPr>
              <a:t>ただし「逆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」の上面は黄色以外にして下さい。上面が黄色の場合は上段を回して、別の「逆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」を作って下さい。</a:t>
            </a:r>
            <a:endParaRPr lang="en-US" altLang="ja-JP" sz="900" dirty="0">
              <a:latin typeface="Meiryo UI" panose="020B0604030504040204" pitchFamily="50" charset="-128"/>
              <a:ea typeface="Meiryo UI" panose="020B0604030504040204" pitchFamily="50" charset="-128"/>
            </a:endParaRPr>
          </a:p>
        </p:txBody>
      </p:sp>
      <p:sp>
        <p:nvSpPr>
          <p:cNvPr id="11" name="右矢印 144">
            <a:extLst>
              <a:ext uri="{FF2B5EF4-FFF2-40B4-BE49-F238E27FC236}">
                <a16:creationId xmlns:a16="http://schemas.microsoft.com/office/drawing/2014/main" id="{FB3A0D44-931D-4356-A3A5-1A26C006B4A2}"/>
              </a:ext>
            </a:extLst>
          </p:cNvPr>
          <p:cNvSpPr/>
          <p:nvPr/>
        </p:nvSpPr>
        <p:spPr>
          <a:xfrm>
            <a:off x="1403584" y="2246280"/>
            <a:ext cx="208712" cy="323166"/>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33819C1B-8110-4BE4-9CDB-E09F0FF23BE2}"/>
              </a:ext>
            </a:extLst>
          </p:cNvPr>
          <p:cNvSpPr txBox="1"/>
          <p:nvPr/>
        </p:nvSpPr>
        <p:spPr>
          <a:xfrm>
            <a:off x="551176" y="2609211"/>
            <a:ext cx="1218603" cy="3693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上段をクルクル回して、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逆</a:t>
            </a:r>
            <a:r>
              <a:rPr lang="en-US" altLang="ja-JP" sz="900" dirty="0">
                <a:latin typeface="Meiryo UI" panose="020B0604030504040204" pitchFamily="50" charset="-128"/>
                <a:ea typeface="Meiryo UI" panose="020B0604030504040204" pitchFamily="50" charset="-128"/>
              </a:rPr>
              <a:t>T</a:t>
            </a:r>
            <a:r>
              <a:rPr lang="ja-JP" altLang="en-US" sz="900" dirty="0">
                <a:latin typeface="Meiryo UI" panose="020B0604030504040204" pitchFamily="50" charset="-128"/>
                <a:ea typeface="Meiryo UI" panose="020B0604030504040204" pitchFamily="50" charset="-128"/>
              </a:rPr>
              <a:t>を作る</a:t>
            </a:r>
            <a:endParaRPr lang="en-US" altLang="ja-JP" sz="900"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24CBE71C-3776-4379-A4F7-0C9A7BA5F47A}"/>
              </a:ext>
            </a:extLst>
          </p:cNvPr>
          <p:cNvPicPr>
            <a:picLocks noChangeAspect="1"/>
          </p:cNvPicPr>
          <p:nvPr/>
        </p:nvPicPr>
        <p:blipFill>
          <a:blip r:embed="rId3"/>
          <a:stretch>
            <a:fillRect/>
          </a:stretch>
        </p:blipFill>
        <p:spPr>
          <a:xfrm>
            <a:off x="910112" y="2230588"/>
            <a:ext cx="284943" cy="405495"/>
          </a:xfrm>
          <a:prstGeom prst="rect">
            <a:avLst/>
          </a:prstGeom>
        </p:spPr>
      </p:pic>
      <p:pic>
        <p:nvPicPr>
          <p:cNvPr id="14" name="図 13">
            <a:extLst>
              <a:ext uri="{FF2B5EF4-FFF2-40B4-BE49-F238E27FC236}">
                <a16:creationId xmlns:a16="http://schemas.microsoft.com/office/drawing/2014/main" id="{1F34AC28-6306-49AA-9638-6964775C8136}"/>
              </a:ext>
            </a:extLst>
          </p:cNvPr>
          <p:cNvPicPr>
            <a:picLocks noChangeAspect="1"/>
          </p:cNvPicPr>
          <p:nvPr/>
        </p:nvPicPr>
        <p:blipFill>
          <a:blip r:embed="rId4"/>
          <a:stretch>
            <a:fillRect/>
          </a:stretch>
        </p:blipFill>
        <p:spPr>
          <a:xfrm>
            <a:off x="2106174" y="2173445"/>
            <a:ext cx="276742" cy="396000"/>
          </a:xfrm>
          <a:prstGeom prst="rect">
            <a:avLst/>
          </a:prstGeom>
        </p:spPr>
      </p:pic>
      <p:pic>
        <p:nvPicPr>
          <p:cNvPr id="15" name="図 14">
            <a:extLst>
              <a:ext uri="{FF2B5EF4-FFF2-40B4-BE49-F238E27FC236}">
                <a16:creationId xmlns:a16="http://schemas.microsoft.com/office/drawing/2014/main" id="{11C6DA3B-27BE-4B4B-8D08-257A3DE078EB}"/>
              </a:ext>
            </a:extLst>
          </p:cNvPr>
          <p:cNvPicPr>
            <a:picLocks noChangeAspect="1"/>
          </p:cNvPicPr>
          <p:nvPr/>
        </p:nvPicPr>
        <p:blipFill>
          <a:blip r:embed="rId5"/>
          <a:stretch>
            <a:fillRect/>
          </a:stretch>
        </p:blipFill>
        <p:spPr>
          <a:xfrm>
            <a:off x="2460857" y="2173445"/>
            <a:ext cx="277814" cy="396000"/>
          </a:xfrm>
          <a:prstGeom prst="rect">
            <a:avLst/>
          </a:prstGeom>
        </p:spPr>
      </p:pic>
      <p:pic>
        <p:nvPicPr>
          <p:cNvPr id="16" name="図 15">
            <a:extLst>
              <a:ext uri="{FF2B5EF4-FFF2-40B4-BE49-F238E27FC236}">
                <a16:creationId xmlns:a16="http://schemas.microsoft.com/office/drawing/2014/main" id="{2717F685-36D1-4BA1-B33F-0C91D8B250C4}"/>
              </a:ext>
            </a:extLst>
          </p:cNvPr>
          <p:cNvPicPr>
            <a:picLocks noChangeAspect="1"/>
          </p:cNvPicPr>
          <p:nvPr/>
        </p:nvPicPr>
        <p:blipFill>
          <a:blip r:embed="rId6"/>
          <a:stretch>
            <a:fillRect/>
          </a:stretch>
        </p:blipFill>
        <p:spPr>
          <a:xfrm>
            <a:off x="2814008" y="2173445"/>
            <a:ext cx="276742" cy="396000"/>
          </a:xfrm>
          <a:prstGeom prst="rect">
            <a:avLst/>
          </a:prstGeom>
        </p:spPr>
      </p:pic>
      <p:pic>
        <p:nvPicPr>
          <p:cNvPr id="17" name="図 16">
            <a:extLst>
              <a:ext uri="{FF2B5EF4-FFF2-40B4-BE49-F238E27FC236}">
                <a16:creationId xmlns:a16="http://schemas.microsoft.com/office/drawing/2014/main" id="{147F7F5F-9A2F-4304-ABA1-EA32D8EF5519}"/>
              </a:ext>
            </a:extLst>
          </p:cNvPr>
          <p:cNvPicPr>
            <a:picLocks noChangeAspect="1"/>
          </p:cNvPicPr>
          <p:nvPr/>
        </p:nvPicPr>
        <p:blipFill>
          <a:blip r:embed="rId7"/>
          <a:stretch>
            <a:fillRect/>
          </a:stretch>
        </p:blipFill>
        <p:spPr>
          <a:xfrm>
            <a:off x="3162991" y="2173445"/>
            <a:ext cx="276742" cy="396000"/>
          </a:xfrm>
          <a:prstGeom prst="rect">
            <a:avLst/>
          </a:prstGeom>
        </p:spPr>
      </p:pic>
      <p:pic>
        <p:nvPicPr>
          <p:cNvPr id="18" name="図 17">
            <a:extLst>
              <a:ext uri="{FF2B5EF4-FFF2-40B4-BE49-F238E27FC236}">
                <a16:creationId xmlns:a16="http://schemas.microsoft.com/office/drawing/2014/main" id="{BD5B7E3E-EBCB-464E-9A24-328E396D43AD}"/>
              </a:ext>
            </a:extLst>
          </p:cNvPr>
          <p:cNvPicPr>
            <a:picLocks noChangeAspect="1"/>
          </p:cNvPicPr>
          <p:nvPr/>
        </p:nvPicPr>
        <p:blipFill>
          <a:blip r:embed="rId8"/>
          <a:stretch>
            <a:fillRect/>
          </a:stretch>
        </p:blipFill>
        <p:spPr>
          <a:xfrm>
            <a:off x="2108163" y="2726268"/>
            <a:ext cx="277814" cy="396000"/>
          </a:xfrm>
          <a:prstGeom prst="rect">
            <a:avLst/>
          </a:prstGeom>
        </p:spPr>
      </p:pic>
      <p:pic>
        <p:nvPicPr>
          <p:cNvPr id="19" name="図 18">
            <a:extLst>
              <a:ext uri="{FF2B5EF4-FFF2-40B4-BE49-F238E27FC236}">
                <a16:creationId xmlns:a16="http://schemas.microsoft.com/office/drawing/2014/main" id="{EC1FA2A8-1C39-47E7-B3C0-B5F5781FF580}"/>
              </a:ext>
            </a:extLst>
          </p:cNvPr>
          <p:cNvPicPr>
            <a:picLocks noChangeAspect="1"/>
          </p:cNvPicPr>
          <p:nvPr/>
        </p:nvPicPr>
        <p:blipFill>
          <a:blip r:embed="rId9"/>
          <a:stretch>
            <a:fillRect/>
          </a:stretch>
        </p:blipFill>
        <p:spPr>
          <a:xfrm>
            <a:off x="2461322" y="2726268"/>
            <a:ext cx="276742" cy="396000"/>
          </a:xfrm>
          <a:prstGeom prst="rect">
            <a:avLst/>
          </a:prstGeom>
        </p:spPr>
      </p:pic>
      <p:pic>
        <p:nvPicPr>
          <p:cNvPr id="20" name="図 19">
            <a:extLst>
              <a:ext uri="{FF2B5EF4-FFF2-40B4-BE49-F238E27FC236}">
                <a16:creationId xmlns:a16="http://schemas.microsoft.com/office/drawing/2014/main" id="{26DCAD80-9B5F-4B65-8F7B-D245961C326B}"/>
              </a:ext>
            </a:extLst>
          </p:cNvPr>
          <p:cNvPicPr>
            <a:picLocks noChangeAspect="1"/>
          </p:cNvPicPr>
          <p:nvPr/>
        </p:nvPicPr>
        <p:blipFill>
          <a:blip r:embed="rId10"/>
          <a:stretch>
            <a:fillRect/>
          </a:stretch>
        </p:blipFill>
        <p:spPr>
          <a:xfrm>
            <a:off x="3157447" y="2726268"/>
            <a:ext cx="277814" cy="396000"/>
          </a:xfrm>
          <a:prstGeom prst="rect">
            <a:avLst/>
          </a:prstGeom>
        </p:spPr>
      </p:pic>
      <p:pic>
        <p:nvPicPr>
          <p:cNvPr id="21" name="図 20">
            <a:extLst>
              <a:ext uri="{FF2B5EF4-FFF2-40B4-BE49-F238E27FC236}">
                <a16:creationId xmlns:a16="http://schemas.microsoft.com/office/drawing/2014/main" id="{F8B0BEC5-CC82-495E-AD93-11A52D1ADA00}"/>
              </a:ext>
            </a:extLst>
          </p:cNvPr>
          <p:cNvPicPr>
            <a:picLocks noChangeAspect="1"/>
          </p:cNvPicPr>
          <p:nvPr/>
        </p:nvPicPr>
        <p:blipFill>
          <a:blip r:embed="rId11"/>
          <a:stretch>
            <a:fillRect/>
          </a:stretch>
        </p:blipFill>
        <p:spPr>
          <a:xfrm>
            <a:off x="3506430" y="2726268"/>
            <a:ext cx="277814" cy="396000"/>
          </a:xfrm>
          <a:prstGeom prst="rect">
            <a:avLst/>
          </a:prstGeom>
        </p:spPr>
      </p:pic>
      <p:sp>
        <p:nvSpPr>
          <p:cNvPr id="22" name="テキスト ボックス 21">
            <a:extLst>
              <a:ext uri="{FF2B5EF4-FFF2-40B4-BE49-F238E27FC236}">
                <a16:creationId xmlns:a16="http://schemas.microsoft.com/office/drawing/2014/main" id="{AC4CE043-A6C2-4591-87C7-E34F9EBF92F4}"/>
              </a:ext>
            </a:extLst>
          </p:cNvPr>
          <p:cNvSpPr txBox="1"/>
          <p:nvPr/>
        </p:nvSpPr>
        <p:spPr>
          <a:xfrm>
            <a:off x="1596183" y="2246280"/>
            <a:ext cx="409086"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OK!</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8B84DF87-658A-4CC9-886F-E73192901E97}"/>
              </a:ext>
            </a:extLst>
          </p:cNvPr>
          <p:cNvSpPr txBox="1"/>
          <p:nvPr/>
        </p:nvSpPr>
        <p:spPr>
          <a:xfrm>
            <a:off x="1599251" y="2733647"/>
            <a:ext cx="412292" cy="230832"/>
          </a:xfrm>
          <a:prstGeom prst="rect">
            <a:avLst/>
          </a:prstGeom>
          <a:noFill/>
        </p:spPr>
        <p:txBody>
          <a:bodyPr wrap="none" rtlCol="0">
            <a:spAutoFit/>
          </a:bodyPr>
          <a:lstStyle/>
          <a:p>
            <a:r>
              <a:rPr lang="en-US" altLang="ja-JP" sz="900" b="1" u="sng" dirty="0">
                <a:solidFill>
                  <a:srgbClr val="0070C0"/>
                </a:solidFill>
                <a:latin typeface="Meiryo UI" panose="020B0604030504040204" pitchFamily="50" charset="-128"/>
                <a:ea typeface="Meiryo UI" panose="020B0604030504040204" pitchFamily="50" charset="-128"/>
              </a:rPr>
              <a:t>NG!</a:t>
            </a:r>
            <a:endParaRPr lang="ja-JP" altLang="en-US" sz="900" b="1" u="sng" dirty="0">
              <a:solidFill>
                <a:srgbClr val="0070C0"/>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AEB03C5A-4EEF-4828-B64F-3850D740D370}"/>
              </a:ext>
            </a:extLst>
          </p:cNvPr>
          <p:cNvSpPr txBox="1"/>
          <p:nvPr/>
        </p:nvSpPr>
        <p:spPr>
          <a:xfrm>
            <a:off x="1897118" y="3089071"/>
            <a:ext cx="1016625"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逆</a:t>
            </a:r>
            <a:r>
              <a:rPr lang="en-US" altLang="ja-JP" sz="900" dirty="0">
                <a:solidFill>
                  <a:srgbClr val="0070C0"/>
                </a:solidFill>
                <a:latin typeface="Meiryo UI" panose="020B0604030504040204" pitchFamily="50" charset="-128"/>
                <a:ea typeface="Meiryo UI" panose="020B0604030504040204" pitchFamily="50" charset="-128"/>
              </a:rPr>
              <a:t>T</a:t>
            </a:r>
            <a:r>
              <a:rPr lang="ja-JP" altLang="en-US" sz="900" dirty="0">
                <a:solidFill>
                  <a:srgbClr val="0070C0"/>
                </a:solidFill>
                <a:latin typeface="Meiryo UI" panose="020B0604030504040204" pitchFamily="50" charset="-128"/>
                <a:ea typeface="Meiryo UI" panose="020B0604030504040204" pitchFamily="50" charset="-128"/>
              </a:rPr>
              <a:t>になっていない</a:t>
            </a:r>
          </a:p>
        </p:txBody>
      </p:sp>
      <p:sp>
        <p:nvSpPr>
          <p:cNvPr id="25" name="テキスト ボックス 24">
            <a:extLst>
              <a:ext uri="{FF2B5EF4-FFF2-40B4-BE49-F238E27FC236}">
                <a16:creationId xmlns:a16="http://schemas.microsoft.com/office/drawing/2014/main" id="{1763041A-7133-4AE6-A073-9DB9FBF95674}"/>
              </a:ext>
            </a:extLst>
          </p:cNvPr>
          <p:cNvSpPr txBox="1"/>
          <p:nvPr/>
        </p:nvSpPr>
        <p:spPr>
          <a:xfrm>
            <a:off x="2953614" y="3083435"/>
            <a:ext cx="1024639"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逆</a:t>
            </a:r>
            <a:r>
              <a:rPr lang="en-US" altLang="ja-JP" sz="900" dirty="0">
                <a:solidFill>
                  <a:srgbClr val="0070C0"/>
                </a:solidFill>
                <a:latin typeface="Meiryo UI" panose="020B0604030504040204" pitchFamily="50" charset="-128"/>
                <a:ea typeface="Meiryo UI" panose="020B0604030504040204" pitchFamily="50" charset="-128"/>
              </a:rPr>
              <a:t>T</a:t>
            </a:r>
            <a:r>
              <a:rPr lang="ja-JP" altLang="en-US" sz="900" dirty="0">
                <a:solidFill>
                  <a:srgbClr val="0070C0"/>
                </a:solidFill>
                <a:latin typeface="Meiryo UI" panose="020B0604030504040204" pitchFamily="50" charset="-128"/>
                <a:ea typeface="Meiryo UI" panose="020B0604030504040204" pitchFamily="50" charset="-128"/>
              </a:rPr>
              <a:t>の上面が黄色</a:t>
            </a:r>
          </a:p>
        </p:txBody>
      </p:sp>
      <p:sp>
        <p:nvSpPr>
          <p:cNvPr id="26" name="テキスト ボックス 25">
            <a:extLst>
              <a:ext uri="{FF2B5EF4-FFF2-40B4-BE49-F238E27FC236}">
                <a16:creationId xmlns:a16="http://schemas.microsoft.com/office/drawing/2014/main" id="{63DD1708-3B98-454B-A1B9-883B1FD1C1B5}"/>
              </a:ext>
            </a:extLst>
          </p:cNvPr>
          <p:cNvSpPr txBox="1"/>
          <p:nvPr/>
        </p:nvSpPr>
        <p:spPr>
          <a:xfrm>
            <a:off x="414686" y="3233451"/>
            <a:ext cx="3977144"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③上の②の二色部品の上面の色と左右の中心部品との色を比べてください</a:t>
            </a:r>
            <a:endParaRPr lang="en-US" altLang="ja-JP" sz="900" dirty="0">
              <a:latin typeface="Meiryo UI" panose="020B0604030504040204" pitchFamily="50" charset="-128"/>
              <a:ea typeface="Meiryo UI" panose="020B0604030504040204" pitchFamily="50" charset="-128"/>
            </a:endParaRPr>
          </a:p>
        </p:txBody>
      </p:sp>
      <p:pic>
        <p:nvPicPr>
          <p:cNvPr id="27" name="図 26">
            <a:extLst>
              <a:ext uri="{FF2B5EF4-FFF2-40B4-BE49-F238E27FC236}">
                <a16:creationId xmlns:a16="http://schemas.microsoft.com/office/drawing/2014/main" id="{7AA3B910-636E-4647-AE2E-C9073D40950F}"/>
              </a:ext>
            </a:extLst>
          </p:cNvPr>
          <p:cNvPicPr>
            <a:picLocks noChangeAspect="1"/>
          </p:cNvPicPr>
          <p:nvPr/>
        </p:nvPicPr>
        <p:blipFill>
          <a:blip r:embed="rId12"/>
          <a:stretch>
            <a:fillRect/>
          </a:stretch>
        </p:blipFill>
        <p:spPr>
          <a:xfrm>
            <a:off x="603562" y="3631236"/>
            <a:ext cx="324327" cy="396000"/>
          </a:xfrm>
          <a:prstGeom prst="rect">
            <a:avLst/>
          </a:prstGeom>
        </p:spPr>
      </p:pic>
      <p:pic>
        <p:nvPicPr>
          <p:cNvPr id="28" name="図 27">
            <a:extLst>
              <a:ext uri="{FF2B5EF4-FFF2-40B4-BE49-F238E27FC236}">
                <a16:creationId xmlns:a16="http://schemas.microsoft.com/office/drawing/2014/main" id="{AE3FF9EB-C161-4955-8190-BB73546BE827}"/>
              </a:ext>
            </a:extLst>
          </p:cNvPr>
          <p:cNvPicPr>
            <a:picLocks noChangeAspect="1"/>
          </p:cNvPicPr>
          <p:nvPr/>
        </p:nvPicPr>
        <p:blipFill>
          <a:blip r:embed="rId13"/>
          <a:stretch>
            <a:fillRect/>
          </a:stretch>
        </p:blipFill>
        <p:spPr>
          <a:xfrm>
            <a:off x="1003189" y="3631236"/>
            <a:ext cx="325802" cy="396000"/>
          </a:xfrm>
          <a:prstGeom prst="rect">
            <a:avLst/>
          </a:prstGeom>
        </p:spPr>
      </p:pic>
      <p:pic>
        <p:nvPicPr>
          <p:cNvPr id="29" name="図 28">
            <a:extLst>
              <a:ext uri="{FF2B5EF4-FFF2-40B4-BE49-F238E27FC236}">
                <a16:creationId xmlns:a16="http://schemas.microsoft.com/office/drawing/2014/main" id="{1CC4A791-4843-40A3-8738-C1DF5C057411}"/>
              </a:ext>
            </a:extLst>
          </p:cNvPr>
          <p:cNvPicPr>
            <a:picLocks noChangeAspect="1"/>
          </p:cNvPicPr>
          <p:nvPr/>
        </p:nvPicPr>
        <p:blipFill>
          <a:blip r:embed="rId14"/>
          <a:stretch>
            <a:fillRect/>
          </a:stretch>
        </p:blipFill>
        <p:spPr>
          <a:xfrm>
            <a:off x="1404291" y="3631236"/>
            <a:ext cx="325802" cy="396000"/>
          </a:xfrm>
          <a:prstGeom prst="rect">
            <a:avLst/>
          </a:prstGeom>
        </p:spPr>
      </p:pic>
      <p:pic>
        <p:nvPicPr>
          <p:cNvPr id="30" name="図 29">
            <a:extLst>
              <a:ext uri="{FF2B5EF4-FFF2-40B4-BE49-F238E27FC236}">
                <a16:creationId xmlns:a16="http://schemas.microsoft.com/office/drawing/2014/main" id="{9F51CD7D-3E58-4384-BE64-A07E520598F4}"/>
              </a:ext>
            </a:extLst>
          </p:cNvPr>
          <p:cNvPicPr>
            <a:picLocks noChangeAspect="1"/>
          </p:cNvPicPr>
          <p:nvPr/>
        </p:nvPicPr>
        <p:blipFill>
          <a:blip r:embed="rId15"/>
          <a:stretch>
            <a:fillRect/>
          </a:stretch>
        </p:blipFill>
        <p:spPr>
          <a:xfrm>
            <a:off x="1805393" y="3631236"/>
            <a:ext cx="326118" cy="396000"/>
          </a:xfrm>
          <a:prstGeom prst="rect">
            <a:avLst/>
          </a:prstGeom>
        </p:spPr>
      </p:pic>
      <p:pic>
        <p:nvPicPr>
          <p:cNvPr id="31" name="図 30">
            <a:extLst>
              <a:ext uri="{FF2B5EF4-FFF2-40B4-BE49-F238E27FC236}">
                <a16:creationId xmlns:a16="http://schemas.microsoft.com/office/drawing/2014/main" id="{AC9E3365-693B-44BF-84D0-0F8A5A5121D4}"/>
              </a:ext>
            </a:extLst>
          </p:cNvPr>
          <p:cNvPicPr>
            <a:picLocks noChangeAspect="1"/>
          </p:cNvPicPr>
          <p:nvPr/>
        </p:nvPicPr>
        <p:blipFill>
          <a:blip r:embed="rId14"/>
          <a:stretch>
            <a:fillRect/>
          </a:stretch>
        </p:blipFill>
        <p:spPr>
          <a:xfrm>
            <a:off x="2206811" y="3631236"/>
            <a:ext cx="325802" cy="396000"/>
          </a:xfrm>
          <a:prstGeom prst="rect">
            <a:avLst/>
          </a:prstGeom>
        </p:spPr>
      </p:pic>
      <p:pic>
        <p:nvPicPr>
          <p:cNvPr id="32" name="図 31">
            <a:extLst>
              <a:ext uri="{FF2B5EF4-FFF2-40B4-BE49-F238E27FC236}">
                <a16:creationId xmlns:a16="http://schemas.microsoft.com/office/drawing/2014/main" id="{042D0564-384B-4DDF-8162-1445AC1E2676}"/>
              </a:ext>
            </a:extLst>
          </p:cNvPr>
          <p:cNvPicPr>
            <a:picLocks noChangeAspect="1"/>
          </p:cNvPicPr>
          <p:nvPr/>
        </p:nvPicPr>
        <p:blipFill>
          <a:blip r:embed="rId16"/>
          <a:stretch>
            <a:fillRect/>
          </a:stretch>
        </p:blipFill>
        <p:spPr>
          <a:xfrm>
            <a:off x="2607913" y="3631236"/>
            <a:ext cx="326118" cy="396000"/>
          </a:xfrm>
          <a:prstGeom prst="rect">
            <a:avLst/>
          </a:prstGeom>
        </p:spPr>
      </p:pic>
      <p:pic>
        <p:nvPicPr>
          <p:cNvPr id="33" name="図 32">
            <a:extLst>
              <a:ext uri="{FF2B5EF4-FFF2-40B4-BE49-F238E27FC236}">
                <a16:creationId xmlns:a16="http://schemas.microsoft.com/office/drawing/2014/main" id="{65995854-270D-4827-B8D3-0B4C5ADDA62D}"/>
              </a:ext>
            </a:extLst>
          </p:cNvPr>
          <p:cNvPicPr>
            <a:picLocks noChangeAspect="1"/>
          </p:cNvPicPr>
          <p:nvPr/>
        </p:nvPicPr>
        <p:blipFill>
          <a:blip r:embed="rId12"/>
          <a:stretch>
            <a:fillRect/>
          </a:stretch>
        </p:blipFill>
        <p:spPr>
          <a:xfrm>
            <a:off x="3009331" y="3631236"/>
            <a:ext cx="324327" cy="396000"/>
          </a:xfrm>
          <a:prstGeom prst="rect">
            <a:avLst/>
          </a:prstGeom>
        </p:spPr>
      </p:pic>
      <p:pic>
        <p:nvPicPr>
          <p:cNvPr id="34" name="図 33">
            <a:extLst>
              <a:ext uri="{FF2B5EF4-FFF2-40B4-BE49-F238E27FC236}">
                <a16:creationId xmlns:a16="http://schemas.microsoft.com/office/drawing/2014/main" id="{D2C6AB5F-52A9-49B6-A97D-D8CE0292C795}"/>
              </a:ext>
            </a:extLst>
          </p:cNvPr>
          <p:cNvPicPr>
            <a:picLocks noChangeAspect="1"/>
          </p:cNvPicPr>
          <p:nvPr/>
        </p:nvPicPr>
        <p:blipFill>
          <a:blip r:embed="rId17"/>
          <a:stretch>
            <a:fillRect/>
          </a:stretch>
        </p:blipFill>
        <p:spPr>
          <a:xfrm>
            <a:off x="3408955" y="3631236"/>
            <a:ext cx="326118" cy="396000"/>
          </a:xfrm>
          <a:prstGeom prst="rect">
            <a:avLst/>
          </a:prstGeom>
        </p:spPr>
      </p:pic>
      <p:pic>
        <p:nvPicPr>
          <p:cNvPr id="35" name="図 34">
            <a:extLst>
              <a:ext uri="{FF2B5EF4-FFF2-40B4-BE49-F238E27FC236}">
                <a16:creationId xmlns:a16="http://schemas.microsoft.com/office/drawing/2014/main" id="{297BF8B1-BACD-40A6-8A9E-B7BC4046F637}"/>
              </a:ext>
            </a:extLst>
          </p:cNvPr>
          <p:cNvPicPr>
            <a:picLocks noChangeAspect="1"/>
          </p:cNvPicPr>
          <p:nvPr/>
        </p:nvPicPr>
        <p:blipFill>
          <a:blip r:embed="rId14"/>
          <a:stretch>
            <a:fillRect/>
          </a:stretch>
        </p:blipFill>
        <p:spPr>
          <a:xfrm>
            <a:off x="610707" y="4426600"/>
            <a:ext cx="325802" cy="396000"/>
          </a:xfrm>
          <a:prstGeom prst="rect">
            <a:avLst/>
          </a:prstGeom>
        </p:spPr>
      </p:pic>
      <p:pic>
        <p:nvPicPr>
          <p:cNvPr id="36" name="図 35">
            <a:extLst>
              <a:ext uri="{FF2B5EF4-FFF2-40B4-BE49-F238E27FC236}">
                <a16:creationId xmlns:a16="http://schemas.microsoft.com/office/drawing/2014/main" id="{F4CBCB58-5871-4610-8787-BD338BDF45B4}"/>
              </a:ext>
            </a:extLst>
          </p:cNvPr>
          <p:cNvPicPr>
            <a:picLocks noChangeAspect="1"/>
          </p:cNvPicPr>
          <p:nvPr/>
        </p:nvPicPr>
        <p:blipFill>
          <a:blip r:embed="rId18"/>
          <a:stretch>
            <a:fillRect/>
          </a:stretch>
        </p:blipFill>
        <p:spPr>
          <a:xfrm>
            <a:off x="1011763" y="4426600"/>
            <a:ext cx="326118" cy="396000"/>
          </a:xfrm>
          <a:prstGeom prst="rect">
            <a:avLst/>
          </a:prstGeom>
        </p:spPr>
      </p:pic>
      <p:pic>
        <p:nvPicPr>
          <p:cNvPr id="37" name="図 36">
            <a:extLst>
              <a:ext uri="{FF2B5EF4-FFF2-40B4-BE49-F238E27FC236}">
                <a16:creationId xmlns:a16="http://schemas.microsoft.com/office/drawing/2014/main" id="{3B6D4B01-6D2A-4BB4-8322-E938CB12F169}"/>
              </a:ext>
            </a:extLst>
          </p:cNvPr>
          <p:cNvPicPr>
            <a:picLocks noChangeAspect="1"/>
          </p:cNvPicPr>
          <p:nvPr/>
        </p:nvPicPr>
        <p:blipFill>
          <a:blip r:embed="rId12"/>
          <a:stretch>
            <a:fillRect/>
          </a:stretch>
        </p:blipFill>
        <p:spPr>
          <a:xfrm>
            <a:off x="1413135" y="4426600"/>
            <a:ext cx="324327" cy="396000"/>
          </a:xfrm>
          <a:prstGeom prst="rect">
            <a:avLst/>
          </a:prstGeom>
        </p:spPr>
      </p:pic>
      <p:pic>
        <p:nvPicPr>
          <p:cNvPr id="38" name="図 37">
            <a:extLst>
              <a:ext uri="{FF2B5EF4-FFF2-40B4-BE49-F238E27FC236}">
                <a16:creationId xmlns:a16="http://schemas.microsoft.com/office/drawing/2014/main" id="{EE553B55-6520-4E76-B4F4-0C859EFFDC4C}"/>
              </a:ext>
            </a:extLst>
          </p:cNvPr>
          <p:cNvPicPr>
            <a:picLocks noChangeAspect="1"/>
          </p:cNvPicPr>
          <p:nvPr/>
        </p:nvPicPr>
        <p:blipFill>
          <a:blip r:embed="rId19"/>
          <a:stretch>
            <a:fillRect/>
          </a:stretch>
        </p:blipFill>
        <p:spPr>
          <a:xfrm>
            <a:off x="1812716" y="4426600"/>
            <a:ext cx="326118" cy="396000"/>
          </a:xfrm>
          <a:prstGeom prst="rect">
            <a:avLst/>
          </a:prstGeom>
        </p:spPr>
      </p:pic>
      <p:pic>
        <p:nvPicPr>
          <p:cNvPr id="39" name="図 38">
            <a:extLst>
              <a:ext uri="{FF2B5EF4-FFF2-40B4-BE49-F238E27FC236}">
                <a16:creationId xmlns:a16="http://schemas.microsoft.com/office/drawing/2014/main" id="{77EA1588-CBCC-430C-BC37-8F7B2AA931ED}"/>
              </a:ext>
            </a:extLst>
          </p:cNvPr>
          <p:cNvPicPr>
            <a:picLocks noChangeAspect="1"/>
          </p:cNvPicPr>
          <p:nvPr/>
        </p:nvPicPr>
        <p:blipFill>
          <a:blip r:embed="rId12"/>
          <a:stretch>
            <a:fillRect/>
          </a:stretch>
        </p:blipFill>
        <p:spPr>
          <a:xfrm>
            <a:off x="2214088" y="4426600"/>
            <a:ext cx="324327" cy="396000"/>
          </a:xfrm>
          <a:prstGeom prst="rect">
            <a:avLst/>
          </a:prstGeom>
        </p:spPr>
      </p:pic>
      <p:pic>
        <p:nvPicPr>
          <p:cNvPr id="40" name="図 39">
            <a:extLst>
              <a:ext uri="{FF2B5EF4-FFF2-40B4-BE49-F238E27FC236}">
                <a16:creationId xmlns:a16="http://schemas.microsoft.com/office/drawing/2014/main" id="{E44137FC-D388-4C9D-A248-2573FAEB7909}"/>
              </a:ext>
            </a:extLst>
          </p:cNvPr>
          <p:cNvPicPr>
            <a:picLocks noChangeAspect="1"/>
          </p:cNvPicPr>
          <p:nvPr/>
        </p:nvPicPr>
        <p:blipFill>
          <a:blip r:embed="rId17"/>
          <a:stretch>
            <a:fillRect/>
          </a:stretch>
        </p:blipFill>
        <p:spPr>
          <a:xfrm>
            <a:off x="2613669" y="4426600"/>
            <a:ext cx="326118" cy="396000"/>
          </a:xfrm>
          <a:prstGeom prst="rect">
            <a:avLst/>
          </a:prstGeom>
        </p:spPr>
      </p:pic>
      <p:pic>
        <p:nvPicPr>
          <p:cNvPr id="41" name="図 40">
            <a:extLst>
              <a:ext uri="{FF2B5EF4-FFF2-40B4-BE49-F238E27FC236}">
                <a16:creationId xmlns:a16="http://schemas.microsoft.com/office/drawing/2014/main" id="{58E3743D-A0B9-42DF-83EA-819CE9ACC455}"/>
              </a:ext>
            </a:extLst>
          </p:cNvPr>
          <p:cNvPicPr>
            <a:picLocks noChangeAspect="1"/>
          </p:cNvPicPr>
          <p:nvPr/>
        </p:nvPicPr>
        <p:blipFill>
          <a:blip r:embed="rId14"/>
          <a:stretch>
            <a:fillRect/>
          </a:stretch>
        </p:blipFill>
        <p:spPr>
          <a:xfrm>
            <a:off x="3015041" y="4426600"/>
            <a:ext cx="325802" cy="396000"/>
          </a:xfrm>
          <a:prstGeom prst="rect">
            <a:avLst/>
          </a:prstGeom>
        </p:spPr>
      </p:pic>
      <p:pic>
        <p:nvPicPr>
          <p:cNvPr id="42" name="図 41">
            <a:extLst>
              <a:ext uri="{FF2B5EF4-FFF2-40B4-BE49-F238E27FC236}">
                <a16:creationId xmlns:a16="http://schemas.microsoft.com/office/drawing/2014/main" id="{0272735A-4E0F-41BB-911C-84EEF5D6F74B}"/>
              </a:ext>
            </a:extLst>
          </p:cNvPr>
          <p:cNvPicPr>
            <a:picLocks noChangeAspect="1"/>
          </p:cNvPicPr>
          <p:nvPr/>
        </p:nvPicPr>
        <p:blipFill>
          <a:blip r:embed="rId16"/>
          <a:stretch>
            <a:fillRect/>
          </a:stretch>
        </p:blipFill>
        <p:spPr>
          <a:xfrm>
            <a:off x="3416099" y="4426600"/>
            <a:ext cx="326118" cy="396000"/>
          </a:xfrm>
          <a:prstGeom prst="rect">
            <a:avLst/>
          </a:prstGeom>
        </p:spPr>
      </p:pic>
      <p:sp>
        <p:nvSpPr>
          <p:cNvPr id="43" name="テキスト ボックス 42">
            <a:extLst>
              <a:ext uri="{FF2B5EF4-FFF2-40B4-BE49-F238E27FC236}">
                <a16:creationId xmlns:a16="http://schemas.microsoft.com/office/drawing/2014/main" id="{B5B494F9-6C01-47CA-B928-DA45A090C50D}"/>
              </a:ext>
            </a:extLst>
          </p:cNvPr>
          <p:cNvSpPr txBox="1"/>
          <p:nvPr/>
        </p:nvSpPr>
        <p:spPr>
          <a:xfrm>
            <a:off x="2447535" y="4007929"/>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3CE9E52F-06AA-405E-9D71-0C0B4A01B788}"/>
              </a:ext>
            </a:extLst>
          </p:cNvPr>
          <p:cNvSpPr txBox="1"/>
          <p:nvPr/>
        </p:nvSpPr>
        <p:spPr>
          <a:xfrm>
            <a:off x="2442816" y="4802844"/>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7EA9207E-8F19-4C51-9BB2-E23B6D293154}"/>
              </a:ext>
            </a:extLst>
          </p:cNvPr>
          <p:cNvSpPr txBox="1"/>
          <p:nvPr/>
        </p:nvSpPr>
        <p:spPr>
          <a:xfrm>
            <a:off x="3244281" y="4024953"/>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CF397CE8-2B8C-45B7-A34B-20BF495CD185}"/>
              </a:ext>
            </a:extLst>
          </p:cNvPr>
          <p:cNvSpPr txBox="1"/>
          <p:nvPr/>
        </p:nvSpPr>
        <p:spPr>
          <a:xfrm>
            <a:off x="3251426" y="4814763"/>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pic>
        <p:nvPicPr>
          <p:cNvPr id="47" name="図 46">
            <a:extLst>
              <a:ext uri="{FF2B5EF4-FFF2-40B4-BE49-F238E27FC236}">
                <a16:creationId xmlns:a16="http://schemas.microsoft.com/office/drawing/2014/main" id="{4683F78E-7323-40FD-BF22-2049F70D8C3D}"/>
              </a:ext>
            </a:extLst>
          </p:cNvPr>
          <p:cNvPicPr>
            <a:picLocks noChangeAspect="1"/>
          </p:cNvPicPr>
          <p:nvPr/>
        </p:nvPicPr>
        <p:blipFill>
          <a:blip r:embed="rId20"/>
          <a:stretch>
            <a:fillRect/>
          </a:stretch>
        </p:blipFill>
        <p:spPr>
          <a:xfrm>
            <a:off x="4081895" y="3583573"/>
            <a:ext cx="401824" cy="464609"/>
          </a:xfrm>
          <a:prstGeom prst="rect">
            <a:avLst/>
          </a:prstGeom>
        </p:spPr>
      </p:pic>
      <p:pic>
        <p:nvPicPr>
          <p:cNvPr id="48" name="図 47">
            <a:extLst>
              <a:ext uri="{FF2B5EF4-FFF2-40B4-BE49-F238E27FC236}">
                <a16:creationId xmlns:a16="http://schemas.microsoft.com/office/drawing/2014/main" id="{29BD2AE6-3CBD-48ED-A253-816CD6AFEBCB}"/>
              </a:ext>
            </a:extLst>
          </p:cNvPr>
          <p:cNvPicPr>
            <a:picLocks noChangeAspect="1"/>
          </p:cNvPicPr>
          <p:nvPr/>
        </p:nvPicPr>
        <p:blipFill>
          <a:blip r:embed="rId21"/>
          <a:stretch>
            <a:fillRect/>
          </a:stretch>
        </p:blipFill>
        <p:spPr>
          <a:xfrm>
            <a:off x="3999112" y="4380709"/>
            <a:ext cx="416279" cy="464725"/>
          </a:xfrm>
          <a:prstGeom prst="rect">
            <a:avLst/>
          </a:prstGeom>
        </p:spPr>
      </p:pic>
      <p:sp>
        <p:nvSpPr>
          <p:cNvPr id="49" name="テキスト ボックス 48">
            <a:extLst>
              <a:ext uri="{FF2B5EF4-FFF2-40B4-BE49-F238E27FC236}">
                <a16:creationId xmlns:a16="http://schemas.microsoft.com/office/drawing/2014/main" id="{C5926E0E-C7EA-4489-91F2-A756B1B890C5}"/>
              </a:ext>
            </a:extLst>
          </p:cNvPr>
          <p:cNvSpPr txBox="1"/>
          <p:nvPr/>
        </p:nvSpPr>
        <p:spPr>
          <a:xfrm>
            <a:off x="3870460" y="4028972"/>
            <a:ext cx="683200"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右に落ちる</a:t>
            </a:r>
            <a:endParaRPr kumimoji="1" lang="ja-JP" altLang="en-US" sz="900" dirty="0">
              <a:solidFill>
                <a:srgbClr val="0070C0"/>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34FDE80A-E3AF-4204-8CAE-550863D9F314}"/>
              </a:ext>
            </a:extLst>
          </p:cNvPr>
          <p:cNvSpPr txBox="1"/>
          <p:nvPr/>
        </p:nvSpPr>
        <p:spPr>
          <a:xfrm>
            <a:off x="3870460" y="4812196"/>
            <a:ext cx="683200"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左に落ちる</a:t>
            </a:r>
            <a:endParaRPr kumimoji="1" lang="ja-JP" altLang="en-US" sz="900" dirty="0">
              <a:solidFill>
                <a:srgbClr val="0070C0"/>
              </a:solidFill>
              <a:latin typeface="Meiryo UI" panose="020B0604030504040204" pitchFamily="50" charset="-128"/>
              <a:ea typeface="Meiryo UI" panose="020B0604030504040204" pitchFamily="50" charset="-128"/>
            </a:endParaRPr>
          </a:p>
        </p:txBody>
      </p:sp>
      <p:sp>
        <p:nvSpPr>
          <p:cNvPr id="51" name="右矢印 144">
            <a:extLst>
              <a:ext uri="{FF2B5EF4-FFF2-40B4-BE49-F238E27FC236}">
                <a16:creationId xmlns:a16="http://schemas.microsoft.com/office/drawing/2014/main" id="{F7E81AD7-ED88-432D-9C45-B129DA829D5B}"/>
              </a:ext>
            </a:extLst>
          </p:cNvPr>
          <p:cNvSpPr/>
          <p:nvPr/>
        </p:nvSpPr>
        <p:spPr>
          <a:xfrm>
            <a:off x="3812128" y="3738786"/>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2" name="右矢印 144">
            <a:extLst>
              <a:ext uri="{FF2B5EF4-FFF2-40B4-BE49-F238E27FC236}">
                <a16:creationId xmlns:a16="http://schemas.microsoft.com/office/drawing/2014/main" id="{9F1E1725-8C35-453D-9638-F69232D41111}"/>
              </a:ext>
            </a:extLst>
          </p:cNvPr>
          <p:cNvSpPr/>
          <p:nvPr/>
        </p:nvSpPr>
        <p:spPr>
          <a:xfrm>
            <a:off x="3799207" y="4493859"/>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3" name="楕円 52">
            <a:extLst>
              <a:ext uri="{FF2B5EF4-FFF2-40B4-BE49-F238E27FC236}">
                <a16:creationId xmlns:a16="http://schemas.microsoft.com/office/drawing/2014/main" id="{AB6AC8A5-14D4-4004-9ACC-3895A3469B2C}"/>
              </a:ext>
            </a:extLst>
          </p:cNvPr>
          <p:cNvSpPr/>
          <p:nvPr/>
        </p:nvSpPr>
        <p:spPr>
          <a:xfrm>
            <a:off x="196500" y="1544763"/>
            <a:ext cx="250982" cy="828635"/>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54" name="楕円 53">
            <a:extLst>
              <a:ext uri="{FF2B5EF4-FFF2-40B4-BE49-F238E27FC236}">
                <a16:creationId xmlns:a16="http://schemas.microsoft.com/office/drawing/2014/main" id="{CD64F93E-873C-4330-8405-02A867D2F591}"/>
              </a:ext>
            </a:extLst>
          </p:cNvPr>
          <p:cNvSpPr/>
          <p:nvPr/>
        </p:nvSpPr>
        <p:spPr>
          <a:xfrm>
            <a:off x="220894" y="2887503"/>
            <a:ext cx="250982" cy="828635"/>
          </a:xfrm>
          <a:prstGeom prst="ellipse">
            <a:avLst/>
          </a:prstGeom>
        </p:spPr>
        <p:style>
          <a:lnRef idx="0">
            <a:schemeClr val="accent5"/>
          </a:lnRef>
          <a:fillRef idx="3">
            <a:schemeClr val="accent5"/>
          </a:fillRef>
          <a:effectRef idx="3">
            <a:schemeClr val="accent5"/>
          </a:effectRef>
          <a:fontRef idx="minor">
            <a:schemeClr val="lt1"/>
          </a:fontRef>
        </p:style>
        <p:txBody>
          <a:bodyPr vert="wordArtVertRtl" rtlCol="0" anchor="ctr"/>
          <a:lstStyle/>
          <a:p>
            <a:pPr algn="ctr"/>
            <a:endParaRPr lang="ja-JP" altLang="en-US" sz="900" dirty="0">
              <a:latin typeface="Meiryo UI" panose="020B0604030504040204" pitchFamily="50" charset="-128"/>
              <a:ea typeface="Meiryo UI" panose="020B0604030504040204" pitchFamily="50" charset="-128"/>
            </a:endParaRPr>
          </a:p>
        </p:txBody>
      </p:sp>
      <p:sp>
        <p:nvSpPr>
          <p:cNvPr id="55" name="下矢印 11">
            <a:extLst>
              <a:ext uri="{FF2B5EF4-FFF2-40B4-BE49-F238E27FC236}">
                <a16:creationId xmlns:a16="http://schemas.microsoft.com/office/drawing/2014/main" id="{133A26C1-D093-468A-B8A9-3D755DAC8684}"/>
              </a:ext>
            </a:extLst>
          </p:cNvPr>
          <p:cNvSpPr/>
          <p:nvPr/>
        </p:nvSpPr>
        <p:spPr>
          <a:xfrm>
            <a:off x="341083" y="2444698"/>
            <a:ext cx="125261" cy="396466"/>
          </a:xfrm>
          <a:prstGeom prst="downArrow">
            <a:avLst>
              <a:gd name="adj1" fmla="val 50000"/>
              <a:gd name="adj2" fmla="val 8609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6" name="下矢印 77">
            <a:extLst>
              <a:ext uri="{FF2B5EF4-FFF2-40B4-BE49-F238E27FC236}">
                <a16:creationId xmlns:a16="http://schemas.microsoft.com/office/drawing/2014/main" id="{085518F9-2402-419E-928F-955C5508D92E}"/>
              </a:ext>
            </a:extLst>
          </p:cNvPr>
          <p:cNvSpPr/>
          <p:nvPr/>
        </p:nvSpPr>
        <p:spPr>
          <a:xfrm rot="10800000">
            <a:off x="206712" y="2424434"/>
            <a:ext cx="125261" cy="396466"/>
          </a:xfrm>
          <a:prstGeom prst="downArrow">
            <a:avLst>
              <a:gd name="adj1" fmla="val 50000"/>
              <a:gd name="adj2" fmla="val 8609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A85E3394-6DA0-4CCD-A76E-1A9D6402967E}"/>
              </a:ext>
            </a:extLst>
          </p:cNvPr>
          <p:cNvSpPr txBox="1"/>
          <p:nvPr/>
        </p:nvSpPr>
        <p:spPr>
          <a:xfrm>
            <a:off x="134876" y="1717774"/>
            <a:ext cx="355675" cy="434350"/>
          </a:xfrm>
          <a:prstGeom prst="rect">
            <a:avLst/>
          </a:prstGeom>
          <a:noFill/>
        </p:spPr>
        <p:txBody>
          <a:bodyPr vert="wordArtVertRtl"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逆</a:t>
            </a:r>
            <a:r>
              <a:rPr lang="en-US" altLang="ja-JP" sz="900" b="1" dirty="0">
                <a:solidFill>
                  <a:schemeClr val="bg1"/>
                </a:solidFill>
                <a:latin typeface="Meiryo UI" panose="020B0604030504040204" pitchFamily="50" charset="-128"/>
                <a:ea typeface="Meiryo UI" panose="020B0604030504040204" pitchFamily="50" charset="-128"/>
              </a:rPr>
              <a:t>T</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0B9AA218-15B9-482A-B490-DF072A83B63D}"/>
              </a:ext>
            </a:extLst>
          </p:cNvPr>
          <p:cNvSpPr txBox="1"/>
          <p:nvPr/>
        </p:nvSpPr>
        <p:spPr>
          <a:xfrm>
            <a:off x="175250" y="3098936"/>
            <a:ext cx="323165" cy="438582"/>
          </a:xfrm>
          <a:prstGeom prst="rect">
            <a:avLst/>
          </a:prstGeom>
          <a:noFill/>
        </p:spPr>
        <p:txBody>
          <a:bodyPr vert="eaVert"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落とす</a:t>
            </a:r>
          </a:p>
        </p:txBody>
      </p:sp>
      <p:sp>
        <p:nvSpPr>
          <p:cNvPr id="59" name="テキスト ボックス 58">
            <a:extLst>
              <a:ext uri="{FF2B5EF4-FFF2-40B4-BE49-F238E27FC236}">
                <a16:creationId xmlns:a16="http://schemas.microsoft.com/office/drawing/2014/main" id="{86259B4D-C6A0-4070-BE39-6A7C31784A29}"/>
              </a:ext>
            </a:extLst>
          </p:cNvPr>
          <p:cNvSpPr txBox="1"/>
          <p:nvPr/>
        </p:nvSpPr>
        <p:spPr>
          <a:xfrm rot="16200000">
            <a:off x="-422070" y="2527490"/>
            <a:ext cx="1051891" cy="230832"/>
          </a:xfrm>
          <a:prstGeom prst="rect">
            <a:avLst/>
          </a:prstGeom>
          <a:noFill/>
        </p:spPr>
        <p:txBody>
          <a:bodyPr wrap="none" rtlCol="0">
            <a:spAutoFit/>
          </a:bodyPr>
          <a:lstStyle/>
          <a:p>
            <a:r>
              <a:rPr lang="en-US" altLang="ja-JP" sz="900" dirty="0">
                <a:solidFill>
                  <a:srgbClr val="0070C0"/>
                </a:solidFill>
                <a:latin typeface="Meiryo UI" panose="020B0604030504040204" pitchFamily="50" charset="-128"/>
                <a:ea typeface="Meiryo UI" panose="020B0604030504040204" pitchFamily="50" charset="-128"/>
              </a:rPr>
              <a:t>4</a:t>
            </a:r>
            <a:r>
              <a:rPr lang="ja-JP" altLang="en-US" sz="900" dirty="0">
                <a:solidFill>
                  <a:srgbClr val="0070C0"/>
                </a:solidFill>
                <a:latin typeface="Meiryo UI" panose="020B0604030504040204" pitchFamily="50" charset="-128"/>
                <a:ea typeface="Meiryo UI" panose="020B0604030504040204" pitchFamily="50" charset="-128"/>
              </a:rPr>
              <a:t>つ位置すべて行う</a:t>
            </a:r>
          </a:p>
        </p:txBody>
      </p:sp>
      <p:sp>
        <p:nvSpPr>
          <p:cNvPr id="60" name="正方形/長方形 59">
            <a:extLst>
              <a:ext uri="{FF2B5EF4-FFF2-40B4-BE49-F238E27FC236}">
                <a16:creationId xmlns:a16="http://schemas.microsoft.com/office/drawing/2014/main" id="{FF1D5C01-3A24-43D4-9ABD-91591900EB7A}"/>
              </a:ext>
            </a:extLst>
          </p:cNvPr>
          <p:cNvSpPr/>
          <p:nvPr/>
        </p:nvSpPr>
        <p:spPr>
          <a:xfrm>
            <a:off x="25243" y="5195918"/>
            <a:ext cx="809837" cy="230832"/>
          </a:xfrm>
          <a:prstGeom prst="rect">
            <a:avLst/>
          </a:prstGeom>
        </p:spPr>
        <p:txBody>
          <a:bodyPr wrap="none">
            <a:spAutoFit/>
          </a:bodyPr>
          <a:lstStyle/>
          <a:p>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アンラッキー</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pic>
        <p:nvPicPr>
          <p:cNvPr id="61" name="図 60">
            <a:extLst>
              <a:ext uri="{FF2B5EF4-FFF2-40B4-BE49-F238E27FC236}">
                <a16:creationId xmlns:a16="http://schemas.microsoft.com/office/drawing/2014/main" id="{C99110B6-453D-42A5-A489-AADDD57E9E8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37412" y="5230098"/>
            <a:ext cx="401363" cy="447930"/>
          </a:xfrm>
          <a:prstGeom prst="rect">
            <a:avLst/>
          </a:prstGeom>
        </p:spPr>
      </p:pic>
      <p:pic>
        <p:nvPicPr>
          <p:cNvPr id="62" name="図 61">
            <a:extLst>
              <a:ext uri="{FF2B5EF4-FFF2-40B4-BE49-F238E27FC236}">
                <a16:creationId xmlns:a16="http://schemas.microsoft.com/office/drawing/2014/main" id="{A5508681-F06D-4749-9613-A584D2EB554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188084" y="5230272"/>
            <a:ext cx="401207" cy="447756"/>
          </a:xfrm>
          <a:prstGeom prst="rect">
            <a:avLst/>
          </a:prstGeom>
        </p:spPr>
      </p:pic>
      <p:sp>
        <p:nvSpPr>
          <p:cNvPr id="63" name="テキスト ボックス 62">
            <a:extLst>
              <a:ext uri="{FF2B5EF4-FFF2-40B4-BE49-F238E27FC236}">
                <a16:creationId xmlns:a16="http://schemas.microsoft.com/office/drawing/2014/main" id="{AE978A8C-CB9A-4BF8-A47C-A9E6FB98EDAD}"/>
              </a:ext>
            </a:extLst>
          </p:cNvPr>
          <p:cNvSpPr txBox="1"/>
          <p:nvPr/>
        </p:nvSpPr>
        <p:spPr>
          <a:xfrm>
            <a:off x="1551716" y="5138385"/>
            <a:ext cx="3092074" cy="6463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左のように、中段に二色部品が逆向きにハマってしまい、</a:t>
            </a:r>
            <a:r>
              <a:rPr lang="ja-JP" altLang="en-US" sz="900" u="sng" dirty="0">
                <a:latin typeface="Meiryo UI" panose="020B0604030504040204" pitchFamily="50" charset="-128"/>
                <a:ea typeface="Meiryo UI" panose="020B0604030504040204" pitchFamily="50" charset="-128"/>
              </a:rPr>
              <a:t>上段に黄色以外二色部品がなくなってしまった場合（どんなに頑張っても逆</a:t>
            </a:r>
            <a:r>
              <a:rPr lang="en-US" altLang="ja-JP" sz="900" u="sng" dirty="0">
                <a:latin typeface="Meiryo UI" panose="020B0604030504040204" pitchFamily="50" charset="-128"/>
                <a:ea typeface="Meiryo UI" panose="020B0604030504040204" pitchFamily="50" charset="-128"/>
              </a:rPr>
              <a:t>T</a:t>
            </a:r>
            <a:r>
              <a:rPr lang="ja-JP" altLang="en-US" sz="900" u="sng" dirty="0">
                <a:latin typeface="Meiryo UI" panose="020B0604030504040204" pitchFamily="50" charset="-128"/>
                <a:ea typeface="Meiryo UI" panose="020B0604030504040204" pitchFamily="50" charset="-128"/>
              </a:rPr>
              <a:t>が作れない場合）</a:t>
            </a:r>
            <a:r>
              <a:rPr lang="ja-JP" altLang="en-US" sz="900" dirty="0">
                <a:latin typeface="Meiryo UI" panose="020B0604030504040204" pitchFamily="50" charset="-128"/>
                <a:ea typeface="Meiryo UI" panose="020B0604030504040204" pitchFamily="50" charset="-128"/>
              </a:rPr>
              <a:t>は、関係のない二色部品を二段目に落として、黄色の入っていない二色部品を上段に追い出して下さい。</a:t>
            </a:r>
            <a:endParaRPr lang="en-US" altLang="ja-JP" sz="900" dirty="0">
              <a:latin typeface="Meiryo UI" panose="020B0604030504040204" pitchFamily="50" charset="-128"/>
              <a:ea typeface="Meiryo UI" panose="020B0604030504040204" pitchFamily="50" charset="-128"/>
            </a:endParaRPr>
          </a:p>
        </p:txBody>
      </p:sp>
      <p:pic>
        <p:nvPicPr>
          <p:cNvPr id="64" name="図 63">
            <a:extLst>
              <a:ext uri="{FF2B5EF4-FFF2-40B4-BE49-F238E27FC236}">
                <a16:creationId xmlns:a16="http://schemas.microsoft.com/office/drawing/2014/main" id="{D10F0A8F-E967-48E3-B97B-552DA59079A2}"/>
              </a:ext>
            </a:extLst>
          </p:cNvPr>
          <p:cNvPicPr>
            <a:picLocks noChangeAspect="1"/>
          </p:cNvPicPr>
          <p:nvPr/>
        </p:nvPicPr>
        <p:blipFill>
          <a:blip r:embed="rId24"/>
          <a:stretch>
            <a:fillRect/>
          </a:stretch>
        </p:blipFill>
        <p:spPr>
          <a:xfrm>
            <a:off x="449022" y="6048309"/>
            <a:ext cx="404093" cy="576000"/>
          </a:xfrm>
          <a:prstGeom prst="rect">
            <a:avLst/>
          </a:prstGeom>
        </p:spPr>
      </p:pic>
      <p:sp>
        <p:nvSpPr>
          <p:cNvPr id="65" name="右矢印 144">
            <a:extLst>
              <a:ext uri="{FF2B5EF4-FFF2-40B4-BE49-F238E27FC236}">
                <a16:creationId xmlns:a16="http://schemas.microsoft.com/office/drawing/2014/main" id="{A6BF93FD-F377-4A90-9748-32E10ADBF652}"/>
              </a:ext>
            </a:extLst>
          </p:cNvPr>
          <p:cNvSpPr/>
          <p:nvPr/>
        </p:nvSpPr>
        <p:spPr>
          <a:xfrm>
            <a:off x="1043483" y="6089632"/>
            <a:ext cx="1417374"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2925FCF7-7E56-4C33-94A8-A30E72163B83}"/>
              </a:ext>
            </a:extLst>
          </p:cNvPr>
          <p:cNvSpPr txBox="1"/>
          <p:nvPr/>
        </p:nvSpPr>
        <p:spPr>
          <a:xfrm>
            <a:off x="970844" y="6255414"/>
            <a:ext cx="1417376"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（手順</a:t>
            </a:r>
            <a:r>
              <a:rPr lang="en-US" altLang="ja-JP" sz="900" dirty="0">
                <a:solidFill>
                  <a:srgbClr val="0070C0"/>
                </a:solidFill>
                <a:latin typeface="Meiryo UI" panose="020B0604030504040204" pitchFamily="50" charset="-128"/>
                <a:ea typeface="Meiryo UI" panose="020B0604030504040204" pitchFamily="50" charset="-128"/>
              </a:rPr>
              <a:t>4-1</a:t>
            </a:r>
            <a:r>
              <a:rPr lang="ja-JP" altLang="en-US" sz="900" dirty="0">
                <a:solidFill>
                  <a:srgbClr val="0070C0"/>
                </a:solidFill>
                <a:latin typeface="Meiryo UI" panose="020B0604030504040204" pitchFamily="50" charset="-128"/>
                <a:ea typeface="Meiryo UI" panose="020B0604030504040204" pitchFamily="50" charset="-128"/>
              </a:rPr>
              <a:t>）をすると</a:t>
            </a:r>
            <a:r>
              <a:rPr lang="ja-JP" altLang="en-US" sz="900" dirty="0" err="1">
                <a:solidFill>
                  <a:srgbClr val="0070C0"/>
                </a:solidFill>
                <a:latin typeface="Meiryo UI" panose="020B0604030504040204" pitchFamily="50" charset="-128"/>
                <a:ea typeface="Meiryo UI" panose="020B0604030504040204" pitchFamily="50" charset="-128"/>
              </a:rPr>
              <a:t>、、、</a:t>
            </a:r>
            <a:endParaRPr lang="en-US" altLang="ja-JP" sz="900" dirty="0">
              <a:solidFill>
                <a:srgbClr val="0070C0"/>
              </a:solidFill>
              <a:latin typeface="Meiryo UI" panose="020B0604030504040204" pitchFamily="50" charset="-128"/>
              <a:ea typeface="Meiryo UI" panose="020B0604030504040204" pitchFamily="50" charset="-128"/>
            </a:endParaRPr>
          </a:p>
        </p:txBody>
      </p:sp>
      <p:pic>
        <p:nvPicPr>
          <p:cNvPr id="67" name="図 66">
            <a:extLst>
              <a:ext uri="{FF2B5EF4-FFF2-40B4-BE49-F238E27FC236}">
                <a16:creationId xmlns:a16="http://schemas.microsoft.com/office/drawing/2014/main" id="{37017A71-27E8-4D98-949C-8F863A2CAAEE}"/>
              </a:ext>
            </a:extLst>
          </p:cNvPr>
          <p:cNvPicPr>
            <a:picLocks noChangeAspect="1"/>
          </p:cNvPicPr>
          <p:nvPr/>
        </p:nvPicPr>
        <p:blipFill>
          <a:blip r:embed="rId25"/>
          <a:stretch>
            <a:fillRect/>
          </a:stretch>
        </p:blipFill>
        <p:spPr>
          <a:xfrm>
            <a:off x="2605711" y="6048309"/>
            <a:ext cx="406325" cy="576000"/>
          </a:xfrm>
          <a:prstGeom prst="rect">
            <a:avLst/>
          </a:prstGeom>
        </p:spPr>
      </p:pic>
      <p:cxnSp>
        <p:nvCxnSpPr>
          <p:cNvPr id="68" name="直線コネクタ 67">
            <a:extLst>
              <a:ext uri="{FF2B5EF4-FFF2-40B4-BE49-F238E27FC236}">
                <a16:creationId xmlns:a16="http://schemas.microsoft.com/office/drawing/2014/main" id="{CA45CD2B-8404-4838-9AB5-07504EF85D11}"/>
              </a:ext>
            </a:extLst>
          </p:cNvPr>
          <p:cNvCxnSpPr>
            <a:cxnSpLocks/>
          </p:cNvCxnSpPr>
          <p:nvPr/>
        </p:nvCxnSpPr>
        <p:spPr>
          <a:xfrm flipH="1" flipV="1">
            <a:off x="751270" y="6432550"/>
            <a:ext cx="391369" cy="15844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C55CCC51-83DA-4A4D-AA63-609AA4B28F1C}"/>
              </a:ext>
            </a:extLst>
          </p:cNvPr>
          <p:cNvSpPr txBox="1"/>
          <p:nvPr/>
        </p:nvSpPr>
        <p:spPr>
          <a:xfrm>
            <a:off x="973043" y="5759870"/>
            <a:ext cx="1165704"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関係のない二色部品</a:t>
            </a:r>
            <a:endParaRPr lang="en-US" altLang="ja-JP" sz="900" dirty="0">
              <a:solidFill>
                <a:srgbClr val="0070C0"/>
              </a:solidFill>
              <a:latin typeface="Meiryo UI" panose="020B0604030504040204" pitchFamily="50" charset="-128"/>
              <a:ea typeface="Meiryo UI" panose="020B0604030504040204" pitchFamily="50" charset="-128"/>
            </a:endParaRPr>
          </a:p>
        </p:txBody>
      </p:sp>
      <p:cxnSp>
        <p:nvCxnSpPr>
          <p:cNvPr id="70" name="直線コネクタ 69">
            <a:extLst>
              <a:ext uri="{FF2B5EF4-FFF2-40B4-BE49-F238E27FC236}">
                <a16:creationId xmlns:a16="http://schemas.microsoft.com/office/drawing/2014/main" id="{26C484B7-9321-4766-BB18-903369AA1376}"/>
              </a:ext>
            </a:extLst>
          </p:cNvPr>
          <p:cNvCxnSpPr>
            <a:cxnSpLocks/>
          </p:cNvCxnSpPr>
          <p:nvPr/>
        </p:nvCxnSpPr>
        <p:spPr>
          <a:xfrm flipH="1">
            <a:off x="623944" y="5986279"/>
            <a:ext cx="451256" cy="21455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4FB92D9B-7457-4312-A643-8862B558436E}"/>
              </a:ext>
            </a:extLst>
          </p:cNvPr>
          <p:cNvSpPr txBox="1"/>
          <p:nvPr/>
        </p:nvSpPr>
        <p:spPr>
          <a:xfrm>
            <a:off x="947146" y="6551422"/>
            <a:ext cx="1353256"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間違った向きで落ちている</a:t>
            </a:r>
            <a:endParaRPr lang="en-US" altLang="ja-JP" sz="900" dirty="0">
              <a:solidFill>
                <a:srgbClr val="0070C0"/>
              </a:solidFill>
              <a:latin typeface="Meiryo UI" panose="020B0604030504040204" pitchFamily="50" charset="-128"/>
              <a:ea typeface="Meiryo UI" panose="020B0604030504040204" pitchFamily="50" charset="-128"/>
            </a:endParaRPr>
          </a:p>
        </p:txBody>
      </p:sp>
      <p:cxnSp>
        <p:nvCxnSpPr>
          <p:cNvPr id="72" name="直線コネクタ 71">
            <a:extLst>
              <a:ext uri="{FF2B5EF4-FFF2-40B4-BE49-F238E27FC236}">
                <a16:creationId xmlns:a16="http://schemas.microsoft.com/office/drawing/2014/main" id="{AA1F659D-FE70-43D4-9271-57C9A1495C1D}"/>
              </a:ext>
            </a:extLst>
          </p:cNvPr>
          <p:cNvCxnSpPr>
            <a:cxnSpLocks/>
            <a:stCxn id="73" idx="1"/>
          </p:cNvCxnSpPr>
          <p:nvPr/>
        </p:nvCxnSpPr>
        <p:spPr>
          <a:xfrm flipH="1" flipV="1">
            <a:off x="2951788" y="6443586"/>
            <a:ext cx="219706" cy="7384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60089B50-A9A1-4A96-8611-F50E90742901}"/>
              </a:ext>
            </a:extLst>
          </p:cNvPr>
          <p:cNvSpPr txBox="1"/>
          <p:nvPr/>
        </p:nvSpPr>
        <p:spPr>
          <a:xfrm>
            <a:off x="3171494" y="6402016"/>
            <a:ext cx="1165704" cy="230832"/>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関係のない二色部品</a:t>
            </a:r>
            <a:endParaRPr lang="en-US" altLang="ja-JP" sz="900" dirty="0">
              <a:solidFill>
                <a:srgbClr val="0070C0"/>
              </a:solidFill>
              <a:latin typeface="Meiryo UI" panose="020B0604030504040204" pitchFamily="50" charset="-128"/>
              <a:ea typeface="Meiryo UI" panose="020B0604030504040204" pitchFamily="50" charset="-128"/>
            </a:endParaRPr>
          </a:p>
        </p:txBody>
      </p:sp>
      <p:cxnSp>
        <p:nvCxnSpPr>
          <p:cNvPr id="74" name="直線コネクタ 73">
            <a:extLst>
              <a:ext uri="{FF2B5EF4-FFF2-40B4-BE49-F238E27FC236}">
                <a16:creationId xmlns:a16="http://schemas.microsoft.com/office/drawing/2014/main" id="{E25C21F2-0318-4435-929D-A81EFD7FF219}"/>
              </a:ext>
            </a:extLst>
          </p:cNvPr>
          <p:cNvCxnSpPr>
            <a:cxnSpLocks/>
            <a:endCxn id="67" idx="0"/>
          </p:cNvCxnSpPr>
          <p:nvPr/>
        </p:nvCxnSpPr>
        <p:spPr>
          <a:xfrm flipH="1">
            <a:off x="2808874" y="5943600"/>
            <a:ext cx="234846" cy="10470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1859FCC2-06B8-441E-8D6C-28274CB03499}"/>
              </a:ext>
            </a:extLst>
          </p:cNvPr>
          <p:cNvSpPr txBox="1"/>
          <p:nvPr/>
        </p:nvSpPr>
        <p:spPr>
          <a:xfrm>
            <a:off x="341083" y="3428496"/>
            <a:ext cx="4286520"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4-1</a:t>
            </a:r>
            <a:r>
              <a:rPr lang="ja-JP" altLang="en-US" sz="900" dirty="0">
                <a:latin typeface="Meiryo UI" panose="020B0604030504040204" pitchFamily="50" charset="-128"/>
                <a:ea typeface="Meiryo UI" panose="020B0604030504040204" pitchFamily="50" charset="-128"/>
              </a:rPr>
              <a:t>）上面の色と</a:t>
            </a:r>
            <a:r>
              <a:rPr lang="ja-JP" altLang="en-US" sz="900" b="1" dirty="0">
                <a:solidFill>
                  <a:srgbClr val="FF0000"/>
                </a:solidFill>
                <a:latin typeface="Meiryo UI" panose="020B0604030504040204" pitchFamily="50" charset="-128"/>
                <a:ea typeface="Meiryo UI" panose="020B0604030504040204" pitchFamily="50" charset="-128"/>
              </a:rPr>
              <a:t>右の中心部品</a:t>
            </a:r>
            <a:r>
              <a:rPr lang="ja-JP" altLang="en-US" sz="900" dirty="0">
                <a:latin typeface="Meiryo UI" panose="020B0604030504040204" pitchFamily="50" charset="-128"/>
                <a:ea typeface="Meiryo UI" panose="020B0604030504040204" pitchFamily="50" charset="-128"/>
              </a:rPr>
              <a:t>の色が同じ場合</a:t>
            </a:r>
            <a:endParaRPr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D4F2FB07-EEC1-4943-9991-9F52494F506A}"/>
              </a:ext>
            </a:extLst>
          </p:cNvPr>
          <p:cNvSpPr txBox="1"/>
          <p:nvPr/>
        </p:nvSpPr>
        <p:spPr>
          <a:xfrm>
            <a:off x="353085" y="4215566"/>
            <a:ext cx="4286520"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4-2</a:t>
            </a:r>
            <a:r>
              <a:rPr lang="ja-JP" altLang="en-US" sz="900" dirty="0">
                <a:latin typeface="Meiryo UI" panose="020B0604030504040204" pitchFamily="50" charset="-128"/>
                <a:ea typeface="Meiryo UI" panose="020B0604030504040204" pitchFamily="50" charset="-128"/>
              </a:rPr>
              <a:t>）上面の色と</a:t>
            </a:r>
            <a:r>
              <a:rPr lang="ja-JP" altLang="en-US" sz="900" b="1" dirty="0">
                <a:solidFill>
                  <a:srgbClr val="FF0000"/>
                </a:solidFill>
                <a:latin typeface="Meiryo UI" panose="020B0604030504040204" pitchFamily="50" charset="-128"/>
                <a:ea typeface="Meiryo UI" panose="020B0604030504040204" pitchFamily="50" charset="-128"/>
              </a:rPr>
              <a:t>左の中心部品</a:t>
            </a:r>
            <a:r>
              <a:rPr lang="ja-JP" altLang="en-US" sz="900" dirty="0">
                <a:latin typeface="Meiryo UI" panose="020B0604030504040204" pitchFamily="50" charset="-128"/>
                <a:ea typeface="Meiryo UI" panose="020B0604030504040204" pitchFamily="50" charset="-128"/>
              </a:rPr>
              <a:t>の色が同じ場合</a:t>
            </a:r>
            <a:endParaRPr lang="en-US" altLang="ja-JP" sz="900" dirty="0">
              <a:latin typeface="Meiryo UI" panose="020B0604030504040204" pitchFamily="50" charset="-128"/>
              <a:ea typeface="Meiryo UI" panose="020B0604030504040204" pitchFamily="50" charset="-128"/>
            </a:endParaRPr>
          </a:p>
        </p:txBody>
      </p:sp>
      <p:sp>
        <p:nvSpPr>
          <p:cNvPr id="79" name="テキスト ボックス 78">
            <a:extLst>
              <a:ext uri="{FF2B5EF4-FFF2-40B4-BE49-F238E27FC236}">
                <a16:creationId xmlns:a16="http://schemas.microsoft.com/office/drawing/2014/main" id="{0FE80EB3-7D9C-4984-ABF8-E8A82D69DD02}"/>
              </a:ext>
            </a:extLst>
          </p:cNvPr>
          <p:cNvSpPr txBox="1"/>
          <p:nvPr/>
        </p:nvSpPr>
        <p:spPr>
          <a:xfrm>
            <a:off x="4673384" y="483966"/>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6</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1B264C9C-93D7-4E79-906E-AF25C549D63D}"/>
              </a:ext>
            </a:extLst>
          </p:cNvPr>
          <p:cNvSpPr txBox="1"/>
          <p:nvPr/>
        </p:nvSpPr>
        <p:spPr>
          <a:xfrm>
            <a:off x="4704430" y="678570"/>
            <a:ext cx="530915"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黄色面</a:t>
            </a:r>
          </a:p>
        </p:txBody>
      </p:sp>
      <p:sp>
        <p:nvSpPr>
          <p:cNvPr id="81" name="テキスト ボックス 80">
            <a:extLst>
              <a:ext uri="{FF2B5EF4-FFF2-40B4-BE49-F238E27FC236}">
                <a16:creationId xmlns:a16="http://schemas.microsoft.com/office/drawing/2014/main" id="{74A7879D-D877-4948-94B7-063AAB758CC5}"/>
              </a:ext>
            </a:extLst>
          </p:cNvPr>
          <p:cNvSpPr txBox="1"/>
          <p:nvPr/>
        </p:nvSpPr>
        <p:spPr>
          <a:xfrm>
            <a:off x="6123270" y="545772"/>
            <a:ext cx="2795083" cy="369332"/>
          </a:xfrm>
          <a:prstGeom prst="rect">
            <a:avLst/>
          </a:prstGeom>
          <a:noFill/>
        </p:spPr>
        <p:txBody>
          <a:bodyPr wrap="squar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黄色い中心部品を上に向けてください。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）を繰り返すとパターンが変化していきます。</a:t>
            </a:r>
            <a:endParaRPr lang="en-US" altLang="ja-JP" sz="900" dirty="0">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CE9D487B-E143-40E3-BF2F-B4FF10176431}"/>
              </a:ext>
            </a:extLst>
          </p:cNvPr>
          <p:cNvSpPr txBox="1"/>
          <p:nvPr/>
        </p:nvSpPr>
        <p:spPr>
          <a:xfrm>
            <a:off x="5334909" y="482490"/>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83" name="四角形: 角を丸くする 82">
            <a:extLst>
              <a:ext uri="{FF2B5EF4-FFF2-40B4-BE49-F238E27FC236}">
                <a16:creationId xmlns:a16="http://schemas.microsoft.com/office/drawing/2014/main" id="{46E3AE3D-95B3-4C02-BA80-6366517454AC}"/>
              </a:ext>
            </a:extLst>
          </p:cNvPr>
          <p:cNvSpPr/>
          <p:nvPr/>
        </p:nvSpPr>
        <p:spPr>
          <a:xfrm>
            <a:off x="5287655" y="475498"/>
            <a:ext cx="3792528" cy="4790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sp>
        <p:nvSpPr>
          <p:cNvPr id="84" name="角丸四角形 38">
            <a:extLst>
              <a:ext uri="{FF2B5EF4-FFF2-40B4-BE49-F238E27FC236}">
                <a16:creationId xmlns:a16="http://schemas.microsoft.com/office/drawing/2014/main" id="{EE23E74D-D177-44E1-8C7E-12AE9FA8EF18}"/>
              </a:ext>
            </a:extLst>
          </p:cNvPr>
          <p:cNvSpPr/>
          <p:nvPr/>
        </p:nvSpPr>
        <p:spPr>
          <a:xfrm>
            <a:off x="6745107" y="1020991"/>
            <a:ext cx="643093" cy="1841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奥側</a:t>
            </a:r>
          </a:p>
        </p:txBody>
      </p:sp>
      <p:pic>
        <p:nvPicPr>
          <p:cNvPr id="85" name="図 84">
            <a:extLst>
              <a:ext uri="{FF2B5EF4-FFF2-40B4-BE49-F238E27FC236}">
                <a16:creationId xmlns:a16="http://schemas.microsoft.com/office/drawing/2014/main" id="{BBBCB1C3-D687-442E-8077-777B6BAD015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14817" y="486129"/>
            <a:ext cx="402903" cy="447178"/>
          </a:xfrm>
          <a:prstGeom prst="rect">
            <a:avLst/>
          </a:prstGeom>
        </p:spPr>
      </p:pic>
      <p:pic>
        <p:nvPicPr>
          <p:cNvPr id="86" name="図 85">
            <a:extLst>
              <a:ext uri="{FF2B5EF4-FFF2-40B4-BE49-F238E27FC236}">
                <a16:creationId xmlns:a16="http://schemas.microsoft.com/office/drawing/2014/main" id="{CE7CDB9B-D7E7-4DF2-93B7-E104658B3770}"/>
              </a:ext>
            </a:extLst>
          </p:cNvPr>
          <p:cNvPicPr>
            <a:picLocks noChangeAspect="1"/>
          </p:cNvPicPr>
          <p:nvPr/>
        </p:nvPicPr>
        <p:blipFill>
          <a:blip r:embed="rId27"/>
          <a:stretch>
            <a:fillRect/>
          </a:stretch>
        </p:blipFill>
        <p:spPr>
          <a:xfrm>
            <a:off x="5322044" y="1683415"/>
            <a:ext cx="428677" cy="432000"/>
          </a:xfrm>
          <a:prstGeom prst="rect">
            <a:avLst/>
          </a:prstGeom>
          <a:scene3d>
            <a:camera prst="perspectiveRelaxedModerately" fov="7200000"/>
            <a:lightRig rig="flat" dir="t"/>
          </a:scene3d>
        </p:spPr>
      </p:pic>
      <p:pic>
        <p:nvPicPr>
          <p:cNvPr id="87" name="図 86">
            <a:extLst>
              <a:ext uri="{FF2B5EF4-FFF2-40B4-BE49-F238E27FC236}">
                <a16:creationId xmlns:a16="http://schemas.microsoft.com/office/drawing/2014/main" id="{1388DF0C-68A4-4006-BD89-AAC6B49D0BC7}"/>
              </a:ext>
            </a:extLst>
          </p:cNvPr>
          <p:cNvPicPr>
            <a:picLocks noChangeAspect="1"/>
          </p:cNvPicPr>
          <p:nvPr/>
        </p:nvPicPr>
        <p:blipFill>
          <a:blip r:embed="rId28"/>
          <a:stretch>
            <a:fillRect/>
          </a:stretch>
        </p:blipFill>
        <p:spPr>
          <a:xfrm>
            <a:off x="5827161" y="1683415"/>
            <a:ext cx="435349" cy="432000"/>
          </a:xfrm>
          <a:prstGeom prst="rect">
            <a:avLst/>
          </a:prstGeom>
          <a:scene3d>
            <a:camera prst="perspectiveRelaxedModerately" fov="7200000"/>
            <a:lightRig rig="flat" dir="t"/>
          </a:scene3d>
        </p:spPr>
      </p:pic>
      <p:pic>
        <p:nvPicPr>
          <p:cNvPr id="88" name="図 87">
            <a:extLst>
              <a:ext uri="{FF2B5EF4-FFF2-40B4-BE49-F238E27FC236}">
                <a16:creationId xmlns:a16="http://schemas.microsoft.com/office/drawing/2014/main" id="{C69C6B91-601A-4776-894F-762B289A89E2}"/>
              </a:ext>
            </a:extLst>
          </p:cNvPr>
          <p:cNvPicPr>
            <a:picLocks noChangeAspect="1"/>
          </p:cNvPicPr>
          <p:nvPr/>
        </p:nvPicPr>
        <p:blipFill>
          <a:blip r:embed="rId29"/>
          <a:stretch>
            <a:fillRect/>
          </a:stretch>
        </p:blipFill>
        <p:spPr>
          <a:xfrm>
            <a:off x="6348545" y="1683691"/>
            <a:ext cx="428677" cy="432000"/>
          </a:xfrm>
          <a:prstGeom prst="rect">
            <a:avLst/>
          </a:prstGeom>
          <a:scene3d>
            <a:camera prst="perspectiveRelaxedModerately" fov="7200000"/>
            <a:lightRig rig="flat" dir="t"/>
          </a:scene3d>
        </p:spPr>
      </p:pic>
      <p:pic>
        <p:nvPicPr>
          <p:cNvPr id="89" name="図 88">
            <a:extLst>
              <a:ext uri="{FF2B5EF4-FFF2-40B4-BE49-F238E27FC236}">
                <a16:creationId xmlns:a16="http://schemas.microsoft.com/office/drawing/2014/main" id="{6E2E6B40-68F4-4337-8419-63DBCA433FD1}"/>
              </a:ext>
            </a:extLst>
          </p:cNvPr>
          <p:cNvPicPr>
            <a:picLocks noChangeAspect="1"/>
          </p:cNvPicPr>
          <p:nvPr/>
        </p:nvPicPr>
        <p:blipFill>
          <a:blip r:embed="rId30"/>
          <a:stretch>
            <a:fillRect/>
          </a:stretch>
        </p:blipFill>
        <p:spPr>
          <a:xfrm>
            <a:off x="6406544" y="1228592"/>
            <a:ext cx="432000" cy="432000"/>
          </a:xfrm>
          <a:prstGeom prst="rect">
            <a:avLst/>
          </a:prstGeom>
          <a:scene3d>
            <a:camera prst="perspectiveRelaxedModerately" fov="7200000"/>
            <a:lightRig rig="flat" dir="t"/>
          </a:scene3d>
        </p:spPr>
      </p:pic>
      <p:pic>
        <p:nvPicPr>
          <p:cNvPr id="90" name="図 89">
            <a:extLst>
              <a:ext uri="{FF2B5EF4-FFF2-40B4-BE49-F238E27FC236}">
                <a16:creationId xmlns:a16="http://schemas.microsoft.com/office/drawing/2014/main" id="{DB18116F-6D14-4A12-B9C0-EAB7F96010C4}"/>
              </a:ext>
            </a:extLst>
          </p:cNvPr>
          <p:cNvPicPr>
            <a:picLocks noChangeAspect="1"/>
          </p:cNvPicPr>
          <p:nvPr/>
        </p:nvPicPr>
        <p:blipFill>
          <a:blip r:embed="rId31"/>
          <a:stretch>
            <a:fillRect/>
          </a:stretch>
        </p:blipFill>
        <p:spPr>
          <a:xfrm>
            <a:off x="6923785" y="1242887"/>
            <a:ext cx="438646" cy="432000"/>
          </a:xfrm>
          <a:prstGeom prst="rect">
            <a:avLst/>
          </a:prstGeom>
          <a:scene3d>
            <a:camera prst="perspectiveRelaxedModerately" fov="7200000"/>
            <a:lightRig rig="flat" dir="t"/>
          </a:scene3d>
        </p:spPr>
      </p:pic>
      <p:pic>
        <p:nvPicPr>
          <p:cNvPr id="91" name="図 90">
            <a:extLst>
              <a:ext uri="{FF2B5EF4-FFF2-40B4-BE49-F238E27FC236}">
                <a16:creationId xmlns:a16="http://schemas.microsoft.com/office/drawing/2014/main" id="{96CFE9BC-363C-46D7-95B0-B4C5558AAF89}"/>
              </a:ext>
            </a:extLst>
          </p:cNvPr>
          <p:cNvPicPr>
            <a:picLocks noChangeAspect="1"/>
          </p:cNvPicPr>
          <p:nvPr/>
        </p:nvPicPr>
        <p:blipFill>
          <a:blip r:embed="rId32"/>
          <a:stretch>
            <a:fillRect/>
          </a:stretch>
        </p:blipFill>
        <p:spPr>
          <a:xfrm>
            <a:off x="7866139" y="1230803"/>
            <a:ext cx="428677" cy="432000"/>
          </a:xfrm>
          <a:prstGeom prst="rect">
            <a:avLst/>
          </a:prstGeom>
          <a:scene3d>
            <a:camera prst="perspectiveRelaxedModerately" fov="7200000"/>
            <a:lightRig rig="flat" dir="t"/>
          </a:scene3d>
        </p:spPr>
      </p:pic>
      <p:pic>
        <p:nvPicPr>
          <p:cNvPr id="92" name="図 91">
            <a:extLst>
              <a:ext uri="{FF2B5EF4-FFF2-40B4-BE49-F238E27FC236}">
                <a16:creationId xmlns:a16="http://schemas.microsoft.com/office/drawing/2014/main" id="{ED698610-8118-4C15-AE14-3462A23EE16F}"/>
              </a:ext>
            </a:extLst>
          </p:cNvPr>
          <p:cNvPicPr>
            <a:picLocks noChangeAspect="1"/>
          </p:cNvPicPr>
          <p:nvPr/>
        </p:nvPicPr>
        <p:blipFill>
          <a:blip r:embed="rId33"/>
          <a:stretch>
            <a:fillRect/>
          </a:stretch>
        </p:blipFill>
        <p:spPr>
          <a:xfrm>
            <a:off x="7227815" y="1706238"/>
            <a:ext cx="432000" cy="432000"/>
          </a:xfrm>
          <a:prstGeom prst="rect">
            <a:avLst/>
          </a:prstGeom>
          <a:scene3d>
            <a:camera prst="perspectiveRelaxedModerately" fov="7200000"/>
            <a:lightRig rig="flat" dir="t"/>
          </a:scene3d>
        </p:spPr>
      </p:pic>
      <p:pic>
        <p:nvPicPr>
          <p:cNvPr id="93" name="図 92">
            <a:extLst>
              <a:ext uri="{FF2B5EF4-FFF2-40B4-BE49-F238E27FC236}">
                <a16:creationId xmlns:a16="http://schemas.microsoft.com/office/drawing/2014/main" id="{3B296221-A5DD-44E4-ADE5-B780BA4D7D4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605553" y="1242096"/>
            <a:ext cx="432000" cy="432000"/>
          </a:xfrm>
          <a:prstGeom prst="rect">
            <a:avLst/>
          </a:prstGeom>
          <a:scene3d>
            <a:camera prst="perspectiveRelaxedModerately" fov="7200000"/>
            <a:lightRig rig="flat" dir="t"/>
          </a:scene3d>
        </p:spPr>
      </p:pic>
      <p:sp>
        <p:nvSpPr>
          <p:cNvPr id="94" name="四角形: 角を丸くする 93">
            <a:extLst>
              <a:ext uri="{FF2B5EF4-FFF2-40B4-BE49-F238E27FC236}">
                <a16:creationId xmlns:a16="http://schemas.microsoft.com/office/drawing/2014/main" id="{56E53EFB-B42A-43C2-B24A-ACB941CF76BE}"/>
              </a:ext>
            </a:extLst>
          </p:cNvPr>
          <p:cNvSpPr/>
          <p:nvPr/>
        </p:nvSpPr>
        <p:spPr>
          <a:xfrm>
            <a:off x="6230765" y="1228592"/>
            <a:ext cx="1265698" cy="432000"/>
          </a:xfrm>
          <a:prstGeom prst="roundRect">
            <a:avLst>
              <a:gd name="adj" fmla="val 6745"/>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5" name="四角形: 角を丸くする 94">
            <a:extLst>
              <a:ext uri="{FF2B5EF4-FFF2-40B4-BE49-F238E27FC236}">
                <a16:creationId xmlns:a16="http://schemas.microsoft.com/office/drawing/2014/main" id="{2813DC05-2A83-432E-A4EA-BD63B3BCB401}"/>
              </a:ext>
            </a:extLst>
          </p:cNvPr>
          <p:cNvSpPr/>
          <p:nvPr/>
        </p:nvSpPr>
        <p:spPr>
          <a:xfrm>
            <a:off x="5260307" y="1699063"/>
            <a:ext cx="1690535" cy="432000"/>
          </a:xfrm>
          <a:prstGeom prst="roundRect">
            <a:avLst>
              <a:gd name="adj" fmla="val 6745"/>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右矢印 144">
            <a:extLst>
              <a:ext uri="{FF2B5EF4-FFF2-40B4-BE49-F238E27FC236}">
                <a16:creationId xmlns:a16="http://schemas.microsoft.com/office/drawing/2014/main" id="{2C9FC419-9939-4AF3-94B0-8C421BDF8344}"/>
              </a:ext>
            </a:extLst>
          </p:cNvPr>
          <p:cNvSpPr/>
          <p:nvPr/>
        </p:nvSpPr>
        <p:spPr>
          <a:xfrm>
            <a:off x="7007458" y="1784322"/>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7" name="右矢印 144">
            <a:extLst>
              <a:ext uri="{FF2B5EF4-FFF2-40B4-BE49-F238E27FC236}">
                <a16:creationId xmlns:a16="http://schemas.microsoft.com/office/drawing/2014/main" id="{DDA905EF-A54A-4505-AC70-456DD8AB38BF}"/>
              </a:ext>
            </a:extLst>
          </p:cNvPr>
          <p:cNvSpPr/>
          <p:nvPr/>
        </p:nvSpPr>
        <p:spPr>
          <a:xfrm>
            <a:off x="7577701" y="1313865"/>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8" name="右矢印 144">
            <a:extLst>
              <a:ext uri="{FF2B5EF4-FFF2-40B4-BE49-F238E27FC236}">
                <a16:creationId xmlns:a16="http://schemas.microsoft.com/office/drawing/2014/main" id="{07ED22B0-E4CA-48FA-B83A-F2D66C65667F}"/>
              </a:ext>
            </a:extLst>
          </p:cNvPr>
          <p:cNvSpPr/>
          <p:nvPr/>
        </p:nvSpPr>
        <p:spPr>
          <a:xfrm>
            <a:off x="8370865" y="1327355"/>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99" name="右矢印 144">
            <a:extLst>
              <a:ext uri="{FF2B5EF4-FFF2-40B4-BE49-F238E27FC236}">
                <a16:creationId xmlns:a16="http://schemas.microsoft.com/office/drawing/2014/main" id="{0B1D6233-AF8C-493C-86FE-6B7CF8877DB6}"/>
              </a:ext>
            </a:extLst>
          </p:cNvPr>
          <p:cNvSpPr/>
          <p:nvPr/>
        </p:nvSpPr>
        <p:spPr>
          <a:xfrm rot="19978799">
            <a:off x="7709635" y="1625133"/>
            <a:ext cx="162853" cy="26148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latin typeface="Meiryo UI" panose="020B0604030504040204" pitchFamily="50" charset="-128"/>
              <a:ea typeface="Meiryo UI" panose="020B0604030504040204" pitchFamily="50" charset="-128"/>
            </a:endParaRPr>
          </a:p>
        </p:txBody>
      </p:sp>
      <p:sp>
        <p:nvSpPr>
          <p:cNvPr id="100" name="角丸四角形 38">
            <a:extLst>
              <a:ext uri="{FF2B5EF4-FFF2-40B4-BE49-F238E27FC236}">
                <a16:creationId xmlns:a16="http://schemas.microsoft.com/office/drawing/2014/main" id="{998B8D7F-9584-47C3-99A6-A9AD4DFC1C17}"/>
              </a:ext>
            </a:extLst>
          </p:cNvPr>
          <p:cNvSpPr/>
          <p:nvPr/>
        </p:nvSpPr>
        <p:spPr>
          <a:xfrm>
            <a:off x="6717333" y="2153672"/>
            <a:ext cx="643093" cy="1841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900" dirty="0">
                <a:latin typeface="Meiryo UI" panose="020B0604030504040204" pitchFamily="50" charset="-128"/>
                <a:ea typeface="Meiryo UI" panose="020B0604030504040204" pitchFamily="50" charset="-128"/>
              </a:rPr>
              <a:t>手前側</a:t>
            </a:r>
          </a:p>
        </p:txBody>
      </p:sp>
      <p:sp>
        <p:nvSpPr>
          <p:cNvPr id="108" name="テキスト ボックス 107">
            <a:extLst>
              <a:ext uri="{FF2B5EF4-FFF2-40B4-BE49-F238E27FC236}">
                <a16:creationId xmlns:a16="http://schemas.microsoft.com/office/drawing/2014/main" id="{CFCF5DC1-F4C7-42B6-A171-1D6FDECEA669}"/>
              </a:ext>
            </a:extLst>
          </p:cNvPr>
          <p:cNvSpPr txBox="1"/>
          <p:nvPr/>
        </p:nvSpPr>
        <p:spPr>
          <a:xfrm>
            <a:off x="5071670" y="2322292"/>
            <a:ext cx="828651"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p:txBody>
      </p:sp>
      <p:sp>
        <p:nvSpPr>
          <p:cNvPr id="111" name="テキスト ボックス 110">
            <a:extLst>
              <a:ext uri="{FF2B5EF4-FFF2-40B4-BE49-F238E27FC236}">
                <a16:creationId xmlns:a16="http://schemas.microsoft.com/office/drawing/2014/main" id="{437A5C8F-BA62-4D48-A41C-836377CA0862}"/>
              </a:ext>
            </a:extLst>
          </p:cNvPr>
          <p:cNvSpPr txBox="1"/>
          <p:nvPr/>
        </p:nvSpPr>
        <p:spPr>
          <a:xfrm>
            <a:off x="4673384" y="2755515"/>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7</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112" name="テキスト ボックス 111">
            <a:extLst>
              <a:ext uri="{FF2B5EF4-FFF2-40B4-BE49-F238E27FC236}">
                <a16:creationId xmlns:a16="http://schemas.microsoft.com/office/drawing/2014/main" id="{192F760A-252B-433B-AA93-9511552B06AB}"/>
              </a:ext>
            </a:extLst>
          </p:cNvPr>
          <p:cNvSpPr txBox="1"/>
          <p:nvPr/>
        </p:nvSpPr>
        <p:spPr>
          <a:xfrm>
            <a:off x="4695290" y="2975991"/>
            <a:ext cx="596638"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黄色かど</a:t>
            </a:r>
          </a:p>
        </p:txBody>
      </p:sp>
      <p:sp>
        <p:nvSpPr>
          <p:cNvPr id="113" name="テキスト ボックス 112">
            <a:extLst>
              <a:ext uri="{FF2B5EF4-FFF2-40B4-BE49-F238E27FC236}">
                <a16:creationId xmlns:a16="http://schemas.microsoft.com/office/drawing/2014/main" id="{E73ED85D-A8AF-41AE-9BE7-22DD7D432BBE}"/>
              </a:ext>
            </a:extLst>
          </p:cNvPr>
          <p:cNvSpPr txBox="1"/>
          <p:nvPr/>
        </p:nvSpPr>
        <p:spPr>
          <a:xfrm>
            <a:off x="6035263" y="2758719"/>
            <a:ext cx="3059291" cy="507831"/>
          </a:xfrm>
          <a:prstGeom prst="rect">
            <a:avLst/>
          </a:prstGeom>
          <a:noFill/>
        </p:spPr>
        <p:txBody>
          <a:bodyPr wrap="square" rtlCol="0">
            <a:spAutoFit/>
          </a:bodyPr>
          <a:lstStyle/>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黄色面を上に向けてください。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ワンペアを左に向けて（手順７）をしてください。ワンペアが無ければ、そのまま（手順７）をするとワンペアができます。</a:t>
            </a:r>
            <a:endParaRPr lang="en-US" altLang="ja-JP" sz="900" dirty="0">
              <a:latin typeface="Meiryo UI" panose="020B0604030504040204" pitchFamily="50" charset="-128"/>
              <a:ea typeface="Meiryo UI" panose="020B0604030504040204" pitchFamily="50" charset="-128"/>
            </a:endParaRPr>
          </a:p>
        </p:txBody>
      </p:sp>
      <p:sp>
        <p:nvSpPr>
          <p:cNvPr id="114" name="テキスト ボックス 113">
            <a:extLst>
              <a:ext uri="{FF2B5EF4-FFF2-40B4-BE49-F238E27FC236}">
                <a16:creationId xmlns:a16="http://schemas.microsoft.com/office/drawing/2014/main" id="{3AC43BB2-2385-47F1-B140-B62EBA2F5E00}"/>
              </a:ext>
            </a:extLst>
          </p:cNvPr>
          <p:cNvSpPr txBox="1"/>
          <p:nvPr/>
        </p:nvSpPr>
        <p:spPr>
          <a:xfrm>
            <a:off x="5352679" y="2767138"/>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115" name="四角形: 角を丸くする 114">
            <a:extLst>
              <a:ext uri="{FF2B5EF4-FFF2-40B4-BE49-F238E27FC236}">
                <a16:creationId xmlns:a16="http://schemas.microsoft.com/office/drawing/2014/main" id="{0BFF3E96-45C7-4803-81FF-D1BE538AE7ED}"/>
              </a:ext>
            </a:extLst>
          </p:cNvPr>
          <p:cNvSpPr/>
          <p:nvPr/>
        </p:nvSpPr>
        <p:spPr>
          <a:xfrm>
            <a:off x="5322638" y="2767139"/>
            <a:ext cx="3714916" cy="53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pic>
        <p:nvPicPr>
          <p:cNvPr id="116" name="図 115">
            <a:extLst>
              <a:ext uri="{FF2B5EF4-FFF2-40B4-BE49-F238E27FC236}">
                <a16:creationId xmlns:a16="http://schemas.microsoft.com/office/drawing/2014/main" id="{73AAA614-9B4B-498C-AD4B-2F9F93E3A60D}"/>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694830" y="2830652"/>
            <a:ext cx="398727" cy="444987"/>
          </a:xfrm>
          <a:prstGeom prst="rect">
            <a:avLst/>
          </a:prstGeom>
        </p:spPr>
      </p:pic>
      <p:pic>
        <p:nvPicPr>
          <p:cNvPr id="117" name="図 116">
            <a:extLst>
              <a:ext uri="{FF2B5EF4-FFF2-40B4-BE49-F238E27FC236}">
                <a16:creationId xmlns:a16="http://schemas.microsoft.com/office/drawing/2014/main" id="{06546370-2D3A-4267-98ED-3E8F614783F6}"/>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flipH="1">
            <a:off x="4883240" y="3531349"/>
            <a:ext cx="354832" cy="396000"/>
          </a:xfrm>
          <a:prstGeom prst="rect">
            <a:avLst/>
          </a:prstGeom>
        </p:spPr>
      </p:pic>
      <p:pic>
        <p:nvPicPr>
          <p:cNvPr id="118" name="図 117">
            <a:extLst>
              <a:ext uri="{FF2B5EF4-FFF2-40B4-BE49-F238E27FC236}">
                <a16:creationId xmlns:a16="http://schemas.microsoft.com/office/drawing/2014/main" id="{ACA5650F-847A-4CF6-9928-1374D08996E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flipH="1">
            <a:off x="6168507" y="3550623"/>
            <a:ext cx="354833" cy="396000"/>
          </a:xfrm>
          <a:prstGeom prst="rect">
            <a:avLst/>
          </a:prstGeom>
        </p:spPr>
      </p:pic>
      <p:pic>
        <p:nvPicPr>
          <p:cNvPr id="119" name="図 118">
            <a:extLst>
              <a:ext uri="{FF2B5EF4-FFF2-40B4-BE49-F238E27FC236}">
                <a16:creationId xmlns:a16="http://schemas.microsoft.com/office/drawing/2014/main" id="{DDB4D9DE-86DD-4698-B09F-1F4F1F9C533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flipH="1">
            <a:off x="7642619" y="3550623"/>
            <a:ext cx="354833" cy="396000"/>
          </a:xfrm>
          <a:prstGeom prst="rect">
            <a:avLst/>
          </a:prstGeom>
        </p:spPr>
      </p:pic>
      <p:sp>
        <p:nvSpPr>
          <p:cNvPr id="120" name="テキスト ボックス 119">
            <a:extLst>
              <a:ext uri="{FF2B5EF4-FFF2-40B4-BE49-F238E27FC236}">
                <a16:creationId xmlns:a16="http://schemas.microsoft.com/office/drawing/2014/main" id="{2821FD11-BFE5-4F6D-8121-FF2EC962DABB}"/>
              </a:ext>
            </a:extLst>
          </p:cNvPr>
          <p:cNvSpPr txBox="1"/>
          <p:nvPr/>
        </p:nvSpPr>
        <p:spPr>
          <a:xfrm>
            <a:off x="5061320" y="3308212"/>
            <a:ext cx="962123"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（１）フォーペア</a:t>
            </a:r>
            <a:endParaRPr kumimoji="1" lang="ja-JP" altLang="en-US" sz="900" dirty="0">
              <a:latin typeface="Meiryo UI" panose="020B0604030504040204" pitchFamily="50" charset="-128"/>
              <a:ea typeface="Meiryo UI" panose="020B0604030504040204" pitchFamily="50" charset="-128"/>
            </a:endParaRPr>
          </a:p>
        </p:txBody>
      </p:sp>
      <p:sp>
        <p:nvSpPr>
          <p:cNvPr id="121" name="テキスト ボックス 120">
            <a:extLst>
              <a:ext uri="{FF2B5EF4-FFF2-40B4-BE49-F238E27FC236}">
                <a16:creationId xmlns:a16="http://schemas.microsoft.com/office/drawing/2014/main" id="{BCBA2044-6991-42D7-8940-FD0A3B01EC1D}"/>
              </a:ext>
            </a:extLst>
          </p:cNvPr>
          <p:cNvSpPr txBox="1"/>
          <p:nvPr/>
        </p:nvSpPr>
        <p:spPr>
          <a:xfrm>
            <a:off x="6300878" y="3308427"/>
            <a:ext cx="885179"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（２）ワンペア</a:t>
            </a:r>
            <a:endParaRPr kumimoji="1" lang="ja-JP" altLang="en-US" sz="900" dirty="0">
              <a:latin typeface="Meiryo UI" panose="020B0604030504040204" pitchFamily="50" charset="-128"/>
              <a:ea typeface="Meiryo UI" panose="020B0604030504040204" pitchFamily="50" charset="-128"/>
            </a:endParaRPr>
          </a:p>
        </p:txBody>
      </p:sp>
      <p:sp>
        <p:nvSpPr>
          <p:cNvPr id="122" name="テキスト ボックス 121">
            <a:extLst>
              <a:ext uri="{FF2B5EF4-FFF2-40B4-BE49-F238E27FC236}">
                <a16:creationId xmlns:a16="http://schemas.microsoft.com/office/drawing/2014/main" id="{F5691299-9287-43CE-81AF-EE7DB77C4E7C}"/>
              </a:ext>
            </a:extLst>
          </p:cNvPr>
          <p:cNvSpPr txBox="1"/>
          <p:nvPr/>
        </p:nvSpPr>
        <p:spPr>
          <a:xfrm>
            <a:off x="7766202" y="3297331"/>
            <a:ext cx="891591"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（３）ゼロペア</a:t>
            </a:r>
            <a:endParaRPr kumimoji="1" lang="ja-JP" altLang="en-US" sz="900" dirty="0">
              <a:latin typeface="Meiryo UI" panose="020B0604030504040204" pitchFamily="50" charset="-128"/>
              <a:ea typeface="Meiryo UI" panose="020B0604030504040204" pitchFamily="50" charset="-128"/>
            </a:endParaRPr>
          </a:p>
        </p:txBody>
      </p:sp>
      <p:sp>
        <p:nvSpPr>
          <p:cNvPr id="123" name="テキスト ボックス 122">
            <a:extLst>
              <a:ext uri="{FF2B5EF4-FFF2-40B4-BE49-F238E27FC236}">
                <a16:creationId xmlns:a16="http://schemas.microsoft.com/office/drawing/2014/main" id="{8598FBB1-30E8-4191-8FEE-22C0E3B58C06}"/>
              </a:ext>
            </a:extLst>
          </p:cNvPr>
          <p:cNvSpPr txBox="1"/>
          <p:nvPr/>
        </p:nvSpPr>
        <p:spPr>
          <a:xfrm>
            <a:off x="5187840" y="3527830"/>
            <a:ext cx="1002197" cy="3693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そろっているので</a:t>
            </a:r>
            <a:endParaRPr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次の</a:t>
            </a:r>
            <a:r>
              <a:rPr kumimoji="1" lang="en-US" altLang="ja-JP" sz="900" dirty="0">
                <a:latin typeface="Meiryo UI" panose="020B0604030504040204" pitchFamily="50" charset="-128"/>
                <a:ea typeface="Meiryo UI" panose="020B0604030504040204" pitchFamily="50" charset="-128"/>
              </a:rPr>
              <a:t>STEP8</a:t>
            </a:r>
            <a:r>
              <a:rPr kumimoji="1" lang="ja-JP" altLang="en-US" sz="900" dirty="0">
                <a:latin typeface="Meiryo UI" panose="020B0604030504040204" pitchFamily="50" charset="-128"/>
                <a:ea typeface="Meiryo UI" panose="020B0604030504040204" pitchFamily="50" charset="-128"/>
              </a:rPr>
              <a:t>へ</a:t>
            </a:r>
          </a:p>
        </p:txBody>
      </p:sp>
      <p:sp>
        <p:nvSpPr>
          <p:cNvPr id="124" name="テキスト ボックス 123">
            <a:extLst>
              <a:ext uri="{FF2B5EF4-FFF2-40B4-BE49-F238E27FC236}">
                <a16:creationId xmlns:a16="http://schemas.microsoft.com/office/drawing/2014/main" id="{C4FDDB64-0497-4FFE-BA9F-E77E1A1150D8}"/>
              </a:ext>
            </a:extLst>
          </p:cNvPr>
          <p:cNvSpPr txBox="1"/>
          <p:nvPr/>
        </p:nvSpPr>
        <p:spPr>
          <a:xfrm>
            <a:off x="6459719" y="3521311"/>
            <a:ext cx="1287532" cy="507831"/>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黄色面を</a:t>
            </a:r>
            <a:r>
              <a:rPr kumimoji="1" lang="ja-JP" altLang="en-US" sz="900" b="1" dirty="0">
                <a:solidFill>
                  <a:srgbClr val="FF0000"/>
                </a:solidFill>
                <a:latin typeface="Meiryo UI" panose="020B0604030504040204" pitchFamily="50" charset="-128"/>
                <a:ea typeface="Meiryo UI" panose="020B0604030504040204" pitchFamily="50" charset="-128"/>
              </a:rPr>
              <a:t>上向き</a:t>
            </a:r>
            <a:r>
              <a:rPr kumimoji="1" lang="ja-JP" altLang="en-US" sz="900" dirty="0">
                <a:latin typeface="Meiryo UI" panose="020B0604030504040204" pitchFamily="50" charset="-128"/>
                <a:ea typeface="Meiryo UI" panose="020B0604030504040204" pitchFamily="50" charset="-128"/>
              </a:rPr>
              <a:t>に、</a:t>
            </a:r>
            <a:endParaRPr kumimoji="1"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ワンペアを</a:t>
            </a:r>
            <a:r>
              <a:rPr lang="ja-JP" altLang="en-US" sz="900" b="1" dirty="0">
                <a:solidFill>
                  <a:srgbClr val="FF0000"/>
                </a:solidFill>
                <a:latin typeface="Meiryo UI" panose="020B0604030504040204" pitchFamily="50" charset="-128"/>
                <a:ea typeface="Meiryo UI" panose="020B0604030504040204" pitchFamily="50" charset="-128"/>
              </a:rPr>
              <a:t>左向き</a:t>
            </a:r>
            <a:r>
              <a:rPr lang="ja-JP" altLang="en-US" sz="900" dirty="0">
                <a:latin typeface="Meiryo UI" panose="020B0604030504040204" pitchFamily="50" charset="-128"/>
                <a:ea typeface="Meiryo UI" panose="020B0604030504040204" pitchFamily="50" charset="-128"/>
              </a:rPr>
              <a:t>にして、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下の手順を行う</a:t>
            </a:r>
            <a:endParaRPr lang="en-US" altLang="ja-JP" sz="900" dirty="0">
              <a:latin typeface="Meiryo UI" panose="020B0604030504040204" pitchFamily="50" charset="-128"/>
              <a:ea typeface="Meiryo UI" panose="020B0604030504040204" pitchFamily="50" charset="-128"/>
            </a:endParaRPr>
          </a:p>
        </p:txBody>
      </p:sp>
      <p:sp>
        <p:nvSpPr>
          <p:cNvPr id="125" name="テキスト ボックス 124">
            <a:extLst>
              <a:ext uri="{FF2B5EF4-FFF2-40B4-BE49-F238E27FC236}">
                <a16:creationId xmlns:a16="http://schemas.microsoft.com/office/drawing/2014/main" id="{D6D24FD3-B595-484F-91A3-020C6AB93974}"/>
              </a:ext>
            </a:extLst>
          </p:cNvPr>
          <p:cNvSpPr txBox="1"/>
          <p:nvPr/>
        </p:nvSpPr>
        <p:spPr>
          <a:xfrm>
            <a:off x="7951555" y="3532329"/>
            <a:ext cx="1303562" cy="507831"/>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黄色面を</a:t>
            </a:r>
            <a:r>
              <a:rPr kumimoji="1" lang="ja-JP" altLang="en-US" sz="900" b="1" dirty="0">
                <a:solidFill>
                  <a:srgbClr val="FF0000"/>
                </a:solidFill>
                <a:latin typeface="Meiryo UI" panose="020B0604030504040204" pitchFamily="50" charset="-128"/>
                <a:ea typeface="Meiryo UI" panose="020B0604030504040204" pitchFamily="50" charset="-128"/>
              </a:rPr>
              <a:t>上向き</a:t>
            </a:r>
            <a:r>
              <a:rPr lang="ja-JP" altLang="en-US" sz="900" dirty="0">
                <a:latin typeface="Meiryo UI" panose="020B0604030504040204" pitchFamily="50" charset="-128"/>
                <a:ea typeface="Meiryo UI" panose="020B0604030504040204" pitchFamily="50" charset="-128"/>
              </a:rPr>
              <a:t>にして、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下の手順を行う</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→（２）の形になります</a:t>
            </a:r>
            <a:endParaRPr lang="en-US" altLang="ja-JP" sz="900" dirty="0">
              <a:latin typeface="Meiryo UI" panose="020B0604030504040204" pitchFamily="50" charset="-128"/>
              <a:ea typeface="Meiryo UI" panose="020B0604030504040204" pitchFamily="50" charset="-128"/>
            </a:endParaRPr>
          </a:p>
        </p:txBody>
      </p:sp>
      <p:sp>
        <p:nvSpPr>
          <p:cNvPr id="140" name="テキスト ボックス 139">
            <a:extLst>
              <a:ext uri="{FF2B5EF4-FFF2-40B4-BE49-F238E27FC236}">
                <a16:creationId xmlns:a16="http://schemas.microsoft.com/office/drawing/2014/main" id="{24294427-360E-4029-8C90-E213225492D1}"/>
              </a:ext>
            </a:extLst>
          </p:cNvPr>
          <p:cNvSpPr txBox="1"/>
          <p:nvPr/>
        </p:nvSpPr>
        <p:spPr>
          <a:xfrm>
            <a:off x="4685625" y="5109862"/>
            <a:ext cx="636713" cy="230832"/>
          </a:xfrm>
          <a:prstGeom prst="rect">
            <a:avLst/>
          </a:prstGeom>
          <a:solidFill>
            <a:schemeClr val="accent1"/>
          </a:solidFill>
        </p:spPr>
        <p:txBody>
          <a:bodyPr wrap="none" rtlCol="0">
            <a:spAutoFit/>
          </a:bodyPr>
          <a:lstStyle/>
          <a:p>
            <a:r>
              <a:rPr lang="ja-JP" altLang="en-US" sz="900" b="1" dirty="0">
                <a:solidFill>
                  <a:schemeClr val="bg1"/>
                </a:solidFill>
                <a:latin typeface="Meiryo UI" panose="020B0604030504040204" pitchFamily="50" charset="-128"/>
                <a:ea typeface="Meiryo UI" panose="020B0604030504040204" pitchFamily="50" charset="-128"/>
              </a:rPr>
              <a:t>ステップ</a:t>
            </a:r>
            <a:r>
              <a:rPr lang="en-US" altLang="ja-JP" sz="900" b="1" dirty="0">
                <a:solidFill>
                  <a:schemeClr val="bg1"/>
                </a:solidFill>
                <a:latin typeface="Meiryo UI" panose="020B0604030504040204" pitchFamily="50" charset="-128"/>
                <a:ea typeface="Meiryo UI" panose="020B0604030504040204" pitchFamily="50" charset="-128"/>
              </a:rPr>
              <a:t>8</a:t>
            </a:r>
            <a:endParaRPr lang="ja-JP" altLang="en-US" sz="900" b="1" dirty="0">
              <a:solidFill>
                <a:schemeClr val="bg1"/>
              </a:solidFill>
              <a:latin typeface="Meiryo UI" panose="020B0604030504040204" pitchFamily="50" charset="-128"/>
              <a:ea typeface="Meiryo UI" panose="020B0604030504040204" pitchFamily="50" charset="-128"/>
            </a:endParaRPr>
          </a:p>
        </p:txBody>
      </p:sp>
      <p:sp>
        <p:nvSpPr>
          <p:cNvPr id="141" name="テキスト ボックス 140">
            <a:extLst>
              <a:ext uri="{FF2B5EF4-FFF2-40B4-BE49-F238E27FC236}">
                <a16:creationId xmlns:a16="http://schemas.microsoft.com/office/drawing/2014/main" id="{4C610EE1-EE1F-4BDF-A2BC-FC560D4DA725}"/>
              </a:ext>
            </a:extLst>
          </p:cNvPr>
          <p:cNvSpPr txBox="1"/>
          <p:nvPr/>
        </p:nvSpPr>
        <p:spPr>
          <a:xfrm>
            <a:off x="4659687" y="5307411"/>
            <a:ext cx="646331" cy="230832"/>
          </a:xfrm>
          <a:prstGeom prst="rect">
            <a:avLst/>
          </a:prstGeom>
          <a:noFill/>
        </p:spPr>
        <p:txBody>
          <a:bodyPr wrap="none" rtlCol="0">
            <a:spAutoFit/>
          </a:bodyPr>
          <a:lstStyle/>
          <a:p>
            <a:r>
              <a:rPr lang="ja-JP" altLang="en-US" sz="900" b="1" dirty="0">
                <a:solidFill>
                  <a:srgbClr val="0070C0"/>
                </a:solidFill>
                <a:latin typeface="Meiryo UI" panose="020B0604030504040204" pitchFamily="50" charset="-128"/>
                <a:ea typeface="Meiryo UI" panose="020B0604030504040204" pitchFamily="50" charset="-128"/>
              </a:rPr>
              <a:t>六面完成</a:t>
            </a:r>
          </a:p>
        </p:txBody>
      </p:sp>
      <p:sp>
        <p:nvSpPr>
          <p:cNvPr id="142" name="テキスト ボックス 141">
            <a:extLst>
              <a:ext uri="{FF2B5EF4-FFF2-40B4-BE49-F238E27FC236}">
                <a16:creationId xmlns:a16="http://schemas.microsoft.com/office/drawing/2014/main" id="{729B2F7F-47AB-48BE-A39B-97235AD9C255}"/>
              </a:ext>
            </a:extLst>
          </p:cNvPr>
          <p:cNvSpPr txBox="1"/>
          <p:nvPr/>
        </p:nvSpPr>
        <p:spPr>
          <a:xfrm>
            <a:off x="6020148" y="5157532"/>
            <a:ext cx="2898205" cy="369332"/>
          </a:xfrm>
          <a:prstGeom prst="rect">
            <a:avLst/>
          </a:prstGeom>
          <a:noFill/>
        </p:spPr>
        <p:txBody>
          <a:bodyPr wrap="square" rtlCol="0">
            <a:spAutoFit/>
          </a:bodyPr>
          <a:lstStyle/>
          <a:p>
            <a:pPr marL="171450" indent="-171450">
              <a:buFont typeface="Wingdings" panose="05000000000000000000" pitchFamily="2" charset="2"/>
              <a:buChar char="l"/>
            </a:pPr>
            <a:r>
              <a:rPr lang="en-US" altLang="ja-JP" sz="900" dirty="0">
                <a:latin typeface="Meiryo UI" panose="020B0604030504040204" pitchFamily="50" charset="-128"/>
                <a:ea typeface="Meiryo UI" panose="020B0604030504040204" pitchFamily="50" charset="-128"/>
              </a:rPr>
              <a:t>OK</a:t>
            </a:r>
            <a:r>
              <a:rPr lang="ja-JP" altLang="en-US" sz="900" dirty="0">
                <a:latin typeface="Meiryo UI" panose="020B0604030504040204" pitchFamily="50" charset="-128"/>
                <a:ea typeface="Meiryo UI" panose="020B0604030504040204" pitchFamily="50" charset="-128"/>
              </a:rPr>
              <a:t>面を奥に向けて（手順８）をしてください</a:t>
            </a:r>
            <a:endParaRPr lang="en-US" altLang="ja-JP" sz="90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l"/>
            </a:pPr>
            <a:r>
              <a:rPr lang="ja-JP" altLang="en-US" sz="900" dirty="0">
                <a:latin typeface="Meiryo UI" panose="020B0604030504040204" pitchFamily="50" charset="-128"/>
                <a:ea typeface="Meiryo UI" panose="020B0604030504040204" pitchFamily="50" charset="-128"/>
              </a:rPr>
              <a:t>一度で六面そろわなければ、もう一度（手順８）を</a:t>
            </a:r>
            <a:endParaRPr lang="en-US" altLang="ja-JP" sz="90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6445B2F1-86B3-4E4D-8639-E367FEB94387}"/>
              </a:ext>
            </a:extLst>
          </p:cNvPr>
          <p:cNvSpPr txBox="1"/>
          <p:nvPr/>
        </p:nvSpPr>
        <p:spPr>
          <a:xfrm>
            <a:off x="5337436" y="5132827"/>
            <a:ext cx="415498"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目標</a:t>
            </a:r>
          </a:p>
        </p:txBody>
      </p:sp>
      <p:sp>
        <p:nvSpPr>
          <p:cNvPr id="144" name="四角形: 角を丸くする 143">
            <a:extLst>
              <a:ext uri="{FF2B5EF4-FFF2-40B4-BE49-F238E27FC236}">
                <a16:creationId xmlns:a16="http://schemas.microsoft.com/office/drawing/2014/main" id="{6362E05A-F81F-42FE-B28B-F0701EBA0259}"/>
              </a:ext>
            </a:extLst>
          </p:cNvPr>
          <p:cNvSpPr/>
          <p:nvPr/>
        </p:nvSpPr>
        <p:spPr>
          <a:xfrm>
            <a:off x="5336027" y="5124862"/>
            <a:ext cx="3701525" cy="4288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900" dirty="0">
              <a:latin typeface="Meiryo UI" panose="020B0604030504040204" pitchFamily="50" charset="-128"/>
              <a:ea typeface="Meiryo UI" panose="020B0604030504040204" pitchFamily="50" charset="-128"/>
            </a:endParaRPr>
          </a:p>
        </p:txBody>
      </p:sp>
      <p:pic>
        <p:nvPicPr>
          <p:cNvPr id="145" name="図 144">
            <a:extLst>
              <a:ext uri="{FF2B5EF4-FFF2-40B4-BE49-F238E27FC236}">
                <a16:creationId xmlns:a16="http://schemas.microsoft.com/office/drawing/2014/main" id="{5F07F6E3-4AE7-46E4-8D2E-804F4DD1AF6B}"/>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5737051" y="5159500"/>
            <a:ext cx="322575" cy="360000"/>
          </a:xfrm>
          <a:prstGeom prst="rect">
            <a:avLst/>
          </a:prstGeom>
        </p:spPr>
      </p:pic>
      <p:sp>
        <p:nvSpPr>
          <p:cNvPr id="146" name="テキスト ボックス 145">
            <a:extLst>
              <a:ext uri="{FF2B5EF4-FFF2-40B4-BE49-F238E27FC236}">
                <a16:creationId xmlns:a16="http://schemas.microsoft.com/office/drawing/2014/main" id="{B4AAE10C-C66D-4D68-9285-DE272D16E1F9}"/>
              </a:ext>
            </a:extLst>
          </p:cNvPr>
          <p:cNvSpPr txBox="1"/>
          <p:nvPr/>
        </p:nvSpPr>
        <p:spPr>
          <a:xfrm>
            <a:off x="4970548" y="5537044"/>
            <a:ext cx="1064715"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（１）</a:t>
            </a:r>
            <a:r>
              <a:rPr lang="en-US" altLang="ja-JP" sz="900" dirty="0">
                <a:latin typeface="Meiryo UI" panose="020B0604030504040204" pitchFamily="50" charset="-128"/>
                <a:ea typeface="Meiryo UI" panose="020B0604030504040204" pitchFamily="50" charset="-128"/>
              </a:rPr>
              <a:t>6</a:t>
            </a:r>
            <a:r>
              <a:rPr lang="ja-JP" altLang="en-US" sz="900" dirty="0">
                <a:latin typeface="Meiryo UI" panose="020B0604030504040204" pitchFamily="50" charset="-128"/>
                <a:ea typeface="Meiryo UI" panose="020B0604030504040204" pitchFamily="50" charset="-128"/>
              </a:rPr>
              <a:t>面完成！</a:t>
            </a:r>
            <a:endParaRPr kumimoji="1" lang="ja-JP" altLang="en-US" sz="900" dirty="0">
              <a:latin typeface="Meiryo UI" panose="020B0604030504040204" pitchFamily="50" charset="-128"/>
              <a:ea typeface="Meiryo UI" panose="020B0604030504040204" pitchFamily="50" charset="-128"/>
            </a:endParaRPr>
          </a:p>
        </p:txBody>
      </p:sp>
      <p:sp>
        <p:nvSpPr>
          <p:cNvPr id="147" name="テキスト ボックス 146">
            <a:extLst>
              <a:ext uri="{FF2B5EF4-FFF2-40B4-BE49-F238E27FC236}">
                <a16:creationId xmlns:a16="http://schemas.microsoft.com/office/drawing/2014/main" id="{24B2D2E5-97F8-4BED-B6A9-7DD7CD7A3DBD}"/>
              </a:ext>
            </a:extLst>
          </p:cNvPr>
          <p:cNvSpPr txBox="1"/>
          <p:nvPr/>
        </p:nvSpPr>
        <p:spPr>
          <a:xfrm>
            <a:off x="5942094" y="5535480"/>
            <a:ext cx="886781"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（２）</a:t>
            </a:r>
            <a:r>
              <a:rPr lang="en-US" altLang="ja-JP" sz="900" dirty="0">
                <a:latin typeface="Meiryo UI" panose="020B0604030504040204" pitchFamily="50" charset="-128"/>
                <a:ea typeface="Meiryo UI" panose="020B0604030504040204" pitchFamily="50" charset="-128"/>
              </a:rPr>
              <a:t>3</a:t>
            </a:r>
            <a:r>
              <a:rPr lang="ja-JP" altLang="en-US" sz="900" dirty="0">
                <a:latin typeface="Meiryo UI" panose="020B0604030504040204" pitchFamily="50" charset="-128"/>
                <a:ea typeface="Meiryo UI" panose="020B0604030504040204" pitchFamily="50" charset="-128"/>
              </a:rPr>
              <a:t>面</a:t>
            </a:r>
            <a:r>
              <a:rPr lang="en-US" altLang="ja-JP" sz="900" dirty="0">
                <a:latin typeface="Meiryo UI" panose="020B0604030504040204" pitchFamily="50" charset="-128"/>
                <a:ea typeface="Meiryo UI" panose="020B0604030504040204" pitchFamily="50" charset="-128"/>
              </a:rPr>
              <a:t>NG</a:t>
            </a:r>
            <a:endParaRPr kumimoji="1" lang="ja-JP" altLang="en-US" sz="900" dirty="0">
              <a:latin typeface="Meiryo UI" panose="020B0604030504040204" pitchFamily="50" charset="-128"/>
              <a:ea typeface="Meiryo UI" panose="020B0604030504040204" pitchFamily="50" charset="-128"/>
            </a:endParaRPr>
          </a:p>
        </p:txBody>
      </p:sp>
      <p:sp>
        <p:nvSpPr>
          <p:cNvPr id="148" name="テキスト ボックス 147">
            <a:extLst>
              <a:ext uri="{FF2B5EF4-FFF2-40B4-BE49-F238E27FC236}">
                <a16:creationId xmlns:a16="http://schemas.microsoft.com/office/drawing/2014/main" id="{AE31A0C5-8B52-426D-B984-7E1F71D6B2E3}"/>
              </a:ext>
            </a:extLst>
          </p:cNvPr>
          <p:cNvSpPr txBox="1"/>
          <p:nvPr/>
        </p:nvSpPr>
        <p:spPr>
          <a:xfrm>
            <a:off x="7144739" y="5536262"/>
            <a:ext cx="886781" cy="230832"/>
          </a:xfrm>
          <a:prstGeom prst="rect">
            <a:avLst/>
          </a:prstGeom>
          <a:noFill/>
        </p:spPr>
        <p:txBody>
          <a:bodyPr wrap="none" rtlCol="0">
            <a:spAutoFit/>
          </a:bodyPr>
          <a:lstStyle/>
          <a:p>
            <a:r>
              <a:rPr lang="ja-JP" altLang="en-US" sz="900" dirty="0">
                <a:latin typeface="Meiryo UI" panose="020B0604030504040204" pitchFamily="50" charset="-128"/>
                <a:ea typeface="Meiryo UI" panose="020B0604030504040204" pitchFamily="50" charset="-128"/>
              </a:rPr>
              <a:t>（３）</a:t>
            </a:r>
            <a:r>
              <a:rPr lang="en-US" altLang="ja-JP" sz="900" dirty="0">
                <a:latin typeface="Meiryo UI" panose="020B0604030504040204" pitchFamily="50" charset="-128"/>
                <a:ea typeface="Meiryo UI" panose="020B0604030504040204" pitchFamily="50" charset="-128"/>
              </a:rPr>
              <a:t>4</a:t>
            </a:r>
            <a:r>
              <a:rPr lang="ja-JP" altLang="en-US" sz="900" dirty="0">
                <a:latin typeface="Meiryo UI" panose="020B0604030504040204" pitchFamily="50" charset="-128"/>
                <a:ea typeface="Meiryo UI" panose="020B0604030504040204" pitchFamily="50" charset="-128"/>
              </a:rPr>
              <a:t>面</a:t>
            </a:r>
            <a:r>
              <a:rPr lang="en-US" altLang="ja-JP" sz="900" dirty="0">
                <a:latin typeface="Meiryo UI" panose="020B0604030504040204" pitchFamily="50" charset="-128"/>
                <a:ea typeface="Meiryo UI" panose="020B0604030504040204" pitchFamily="50" charset="-128"/>
              </a:rPr>
              <a:t>NG</a:t>
            </a:r>
          </a:p>
        </p:txBody>
      </p:sp>
      <p:pic>
        <p:nvPicPr>
          <p:cNvPr id="149" name="図 148">
            <a:extLst>
              <a:ext uri="{FF2B5EF4-FFF2-40B4-BE49-F238E27FC236}">
                <a16:creationId xmlns:a16="http://schemas.microsoft.com/office/drawing/2014/main" id="{45C5D2D6-544A-442A-8BC6-365CDA72A3F9}"/>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105306" y="5781701"/>
            <a:ext cx="322575" cy="360000"/>
          </a:xfrm>
          <a:prstGeom prst="rect">
            <a:avLst/>
          </a:prstGeom>
        </p:spPr>
      </p:pic>
      <p:pic>
        <p:nvPicPr>
          <p:cNvPr id="150" name="図 149">
            <a:extLst>
              <a:ext uri="{FF2B5EF4-FFF2-40B4-BE49-F238E27FC236}">
                <a16:creationId xmlns:a16="http://schemas.microsoft.com/office/drawing/2014/main" id="{18EA9EEE-9304-4C92-BFEF-5516896947AB}"/>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5178940" y="5798704"/>
            <a:ext cx="322575" cy="360000"/>
          </a:xfrm>
          <a:prstGeom prst="rect">
            <a:avLst/>
          </a:prstGeom>
        </p:spPr>
      </p:pic>
      <p:pic>
        <p:nvPicPr>
          <p:cNvPr id="151" name="図 150">
            <a:extLst>
              <a:ext uri="{FF2B5EF4-FFF2-40B4-BE49-F238E27FC236}">
                <a16:creationId xmlns:a16="http://schemas.microsoft.com/office/drawing/2014/main" id="{CE26720E-753E-4BA8-9B2B-E210AC20E14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303637" y="5794580"/>
            <a:ext cx="322575" cy="360000"/>
          </a:xfrm>
          <a:prstGeom prst="rect">
            <a:avLst/>
          </a:prstGeom>
        </p:spPr>
      </p:pic>
      <p:sp>
        <p:nvSpPr>
          <p:cNvPr id="152" name="テキスト ボックス 151">
            <a:extLst>
              <a:ext uri="{FF2B5EF4-FFF2-40B4-BE49-F238E27FC236}">
                <a16:creationId xmlns:a16="http://schemas.microsoft.com/office/drawing/2014/main" id="{5984A4C7-CB1D-4B92-A9C3-6F6496DCA026}"/>
              </a:ext>
            </a:extLst>
          </p:cNvPr>
          <p:cNvSpPr txBox="1"/>
          <p:nvPr/>
        </p:nvSpPr>
        <p:spPr>
          <a:xfrm>
            <a:off x="5465491" y="5794580"/>
            <a:ext cx="530915" cy="230832"/>
          </a:xfrm>
          <a:prstGeom prst="rect">
            <a:avLst/>
          </a:prstGeom>
          <a:noFill/>
        </p:spPr>
        <p:txBody>
          <a:bodyPr wrap="none" rtlCol="0">
            <a:spAutoFit/>
          </a:bodyPr>
          <a:lstStyle/>
          <a:p>
            <a:r>
              <a:rPr lang="ja-JP" altLang="en-US" sz="900" b="1" dirty="0">
                <a:solidFill>
                  <a:srgbClr val="FF0000"/>
                </a:solidFill>
                <a:latin typeface="Meiryo UI" panose="020B0604030504040204" pitchFamily="50" charset="-128"/>
                <a:ea typeface="Meiryo UI" panose="020B0604030504040204" pitchFamily="50" charset="-128"/>
              </a:rPr>
              <a:t>完成！</a:t>
            </a:r>
            <a:endParaRPr lang="en-US" altLang="ja-JP" sz="900" b="1" dirty="0">
              <a:solidFill>
                <a:srgbClr val="FF0000"/>
              </a:solidFill>
              <a:latin typeface="Meiryo UI" panose="020B0604030504040204" pitchFamily="50" charset="-128"/>
              <a:ea typeface="Meiryo UI" panose="020B0604030504040204" pitchFamily="50" charset="-128"/>
            </a:endParaRPr>
          </a:p>
        </p:txBody>
      </p:sp>
      <p:sp>
        <p:nvSpPr>
          <p:cNvPr id="153" name="テキスト ボックス 152">
            <a:extLst>
              <a:ext uri="{FF2B5EF4-FFF2-40B4-BE49-F238E27FC236}">
                <a16:creationId xmlns:a16="http://schemas.microsoft.com/office/drawing/2014/main" id="{E815BCB8-6553-4C41-8C4E-2F866A6F13FA}"/>
              </a:ext>
            </a:extLst>
          </p:cNvPr>
          <p:cNvSpPr txBox="1"/>
          <p:nvPr/>
        </p:nvSpPr>
        <p:spPr>
          <a:xfrm>
            <a:off x="7650001" y="5775712"/>
            <a:ext cx="1303562" cy="507831"/>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黄色面を</a:t>
            </a:r>
            <a:r>
              <a:rPr kumimoji="1" lang="ja-JP" altLang="en-US" sz="900" b="1" dirty="0">
                <a:solidFill>
                  <a:srgbClr val="FF0000"/>
                </a:solidFill>
                <a:latin typeface="Meiryo UI" panose="020B0604030504040204" pitchFamily="50" charset="-128"/>
                <a:ea typeface="Meiryo UI" panose="020B0604030504040204" pitchFamily="50" charset="-128"/>
              </a:rPr>
              <a:t>上向き</a:t>
            </a:r>
            <a:r>
              <a:rPr lang="ja-JP" altLang="en-US" sz="900" dirty="0">
                <a:latin typeface="Meiryo UI" panose="020B0604030504040204" pitchFamily="50" charset="-128"/>
                <a:ea typeface="Meiryo UI" panose="020B0604030504040204" pitchFamily="50" charset="-128"/>
              </a:rPr>
              <a:t>にして、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下の手順を行う</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→（２）の形になります</a:t>
            </a:r>
            <a:endParaRPr lang="en-US" altLang="ja-JP" sz="900" dirty="0">
              <a:latin typeface="Meiryo UI" panose="020B0604030504040204" pitchFamily="50" charset="-128"/>
              <a:ea typeface="Meiryo UI" panose="020B0604030504040204" pitchFamily="50" charset="-128"/>
            </a:endParaRPr>
          </a:p>
        </p:txBody>
      </p:sp>
      <p:sp>
        <p:nvSpPr>
          <p:cNvPr id="154" name="テキスト ボックス 153">
            <a:extLst>
              <a:ext uri="{FF2B5EF4-FFF2-40B4-BE49-F238E27FC236}">
                <a16:creationId xmlns:a16="http://schemas.microsoft.com/office/drawing/2014/main" id="{FDBBAF7C-8F8C-4C5B-9C5C-79DBBBE0C704}"/>
              </a:ext>
            </a:extLst>
          </p:cNvPr>
          <p:cNvSpPr txBox="1"/>
          <p:nvPr/>
        </p:nvSpPr>
        <p:spPr>
          <a:xfrm>
            <a:off x="6377271" y="5730724"/>
            <a:ext cx="1104790" cy="507831"/>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黄色面を</a:t>
            </a:r>
            <a:r>
              <a:rPr kumimoji="1" lang="ja-JP" altLang="en-US" sz="900" b="1" dirty="0">
                <a:solidFill>
                  <a:srgbClr val="FF0000"/>
                </a:solidFill>
                <a:latin typeface="Meiryo UI" panose="020B0604030504040204" pitchFamily="50" charset="-128"/>
                <a:ea typeface="Meiryo UI" panose="020B0604030504040204" pitchFamily="50" charset="-128"/>
              </a:rPr>
              <a:t>上向き</a:t>
            </a:r>
            <a:r>
              <a:rPr kumimoji="1" lang="ja-JP" altLang="en-US" sz="900" dirty="0">
                <a:latin typeface="Meiryo UI" panose="020B0604030504040204" pitchFamily="50" charset="-128"/>
                <a:ea typeface="Meiryo UI" panose="020B0604030504040204" pitchFamily="50" charset="-128"/>
              </a:rPr>
              <a:t>に、</a:t>
            </a:r>
            <a:endParaRPr kumimoji="1" lang="en-US" altLang="ja-JP" sz="900" dirty="0">
              <a:latin typeface="Meiryo UI" panose="020B0604030504040204" pitchFamily="50" charset="-128"/>
              <a:ea typeface="Meiryo UI" panose="020B0604030504040204" pitchFamily="50" charset="-128"/>
            </a:endParaRPr>
          </a:p>
          <a:p>
            <a:r>
              <a:rPr lang="en-US" altLang="ja-JP" sz="900" dirty="0">
                <a:latin typeface="Meiryo UI" panose="020B0604030504040204" pitchFamily="50" charset="-128"/>
                <a:ea typeface="Meiryo UI" panose="020B0604030504040204" pitchFamily="50" charset="-128"/>
              </a:rPr>
              <a:t>OK</a:t>
            </a:r>
            <a:r>
              <a:rPr lang="ja-JP" altLang="en-US" sz="900" dirty="0">
                <a:latin typeface="Meiryo UI" panose="020B0604030504040204" pitchFamily="50" charset="-128"/>
                <a:ea typeface="Meiryo UI" panose="020B0604030504040204" pitchFamily="50" charset="-128"/>
              </a:rPr>
              <a:t>面を</a:t>
            </a:r>
            <a:r>
              <a:rPr lang="ja-JP" altLang="en-US" sz="900" b="1" dirty="0">
                <a:solidFill>
                  <a:srgbClr val="FF0000"/>
                </a:solidFill>
                <a:latin typeface="Meiryo UI" panose="020B0604030504040204" pitchFamily="50" charset="-128"/>
                <a:ea typeface="Meiryo UI" panose="020B0604030504040204" pitchFamily="50" charset="-128"/>
              </a:rPr>
              <a:t>奥</a:t>
            </a:r>
            <a:r>
              <a:rPr lang="ja-JP" altLang="en-US" sz="900" dirty="0">
                <a:latin typeface="Meiryo UI" panose="020B0604030504040204" pitchFamily="50" charset="-128"/>
                <a:ea typeface="Meiryo UI" panose="020B0604030504040204" pitchFamily="50" charset="-128"/>
              </a:rPr>
              <a:t>にして、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下の手順を行う</a:t>
            </a:r>
            <a:endParaRPr lang="en-US" altLang="ja-JP" sz="900" dirty="0">
              <a:latin typeface="Meiryo UI" panose="020B0604030504040204" pitchFamily="50" charset="-128"/>
              <a:ea typeface="Meiryo UI" panose="020B0604030504040204" pitchFamily="50" charset="-128"/>
            </a:endParaRPr>
          </a:p>
        </p:txBody>
      </p:sp>
      <p:sp>
        <p:nvSpPr>
          <p:cNvPr id="155" name="テキスト ボックス 154">
            <a:extLst>
              <a:ext uri="{FF2B5EF4-FFF2-40B4-BE49-F238E27FC236}">
                <a16:creationId xmlns:a16="http://schemas.microsoft.com/office/drawing/2014/main" id="{5F2A8927-456E-4423-A6BB-D0EB2F46DED1}"/>
              </a:ext>
            </a:extLst>
          </p:cNvPr>
          <p:cNvSpPr txBox="1"/>
          <p:nvPr/>
        </p:nvSpPr>
        <p:spPr>
          <a:xfrm>
            <a:off x="5960761" y="6130833"/>
            <a:ext cx="1590500"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rPr>
              <a:t>6</a:t>
            </a:r>
            <a:r>
              <a:rPr kumimoji="1" lang="ja-JP" altLang="en-US" sz="900" dirty="0">
                <a:latin typeface="Meiryo UI" panose="020B0604030504040204" pitchFamily="50" charset="-128"/>
                <a:ea typeface="Meiryo UI" panose="020B0604030504040204" pitchFamily="50" charset="-128"/>
              </a:rPr>
              <a:t>面完成しなければもう一度</a:t>
            </a:r>
            <a:endParaRPr lang="en-US" altLang="ja-JP" sz="900" dirty="0">
              <a:latin typeface="Meiryo UI" panose="020B0604030504040204" pitchFamily="50" charset="-128"/>
              <a:ea typeface="Meiryo UI" panose="020B0604030504040204" pitchFamily="50" charset="-128"/>
            </a:endParaRPr>
          </a:p>
        </p:txBody>
      </p:sp>
      <p:sp>
        <p:nvSpPr>
          <p:cNvPr id="167" name="テキスト ボックス 166">
            <a:extLst>
              <a:ext uri="{FF2B5EF4-FFF2-40B4-BE49-F238E27FC236}">
                <a16:creationId xmlns:a16="http://schemas.microsoft.com/office/drawing/2014/main" id="{C0B747E6-5033-4D7D-BD9A-025572FCEC58}"/>
              </a:ext>
            </a:extLst>
          </p:cNvPr>
          <p:cNvSpPr txBox="1"/>
          <p:nvPr/>
        </p:nvSpPr>
        <p:spPr>
          <a:xfrm>
            <a:off x="3061547" y="5767018"/>
            <a:ext cx="1519968" cy="507831"/>
          </a:xfrm>
          <a:prstGeom prst="rect">
            <a:avLst/>
          </a:prstGeom>
          <a:noFill/>
        </p:spPr>
        <p:txBody>
          <a:bodyPr wrap="none" rtlCol="0">
            <a:spAutoFit/>
          </a:bodyPr>
          <a:lstStyle/>
          <a:p>
            <a:r>
              <a:rPr lang="ja-JP" altLang="en-US" sz="900" dirty="0">
                <a:solidFill>
                  <a:srgbClr val="0070C0"/>
                </a:solidFill>
                <a:latin typeface="Meiryo UI" panose="020B0604030504040204" pitchFamily="50" charset="-128"/>
                <a:ea typeface="Meiryo UI" panose="020B0604030504040204" pitchFamily="50" charset="-128"/>
              </a:rPr>
              <a:t>間違って落ちていた部品が</a:t>
            </a:r>
            <a:endParaRPr lang="en-US" altLang="ja-JP" sz="900" dirty="0">
              <a:solidFill>
                <a:srgbClr val="0070C0"/>
              </a:solidFill>
              <a:latin typeface="Meiryo UI" panose="020B0604030504040204" pitchFamily="50" charset="-128"/>
              <a:ea typeface="Meiryo UI" panose="020B0604030504040204" pitchFamily="50" charset="-128"/>
            </a:endParaRPr>
          </a:p>
          <a:p>
            <a:r>
              <a:rPr lang="ja-JP" altLang="en-US" sz="900" dirty="0">
                <a:solidFill>
                  <a:srgbClr val="0070C0"/>
                </a:solidFill>
                <a:latin typeface="Meiryo UI" panose="020B0604030504040204" pitchFamily="50" charset="-128"/>
                <a:ea typeface="Meiryo UI" panose="020B0604030504040204" pitchFamily="50" charset="-128"/>
              </a:rPr>
              <a:t>上段に移動</a:t>
            </a:r>
            <a:endParaRPr lang="en-US" altLang="ja-JP" sz="900" dirty="0">
              <a:solidFill>
                <a:srgbClr val="0070C0"/>
              </a:solidFill>
              <a:latin typeface="Meiryo UI" panose="020B0604030504040204" pitchFamily="50" charset="-128"/>
              <a:ea typeface="Meiryo UI" panose="020B0604030504040204" pitchFamily="50" charset="-128"/>
            </a:endParaRPr>
          </a:p>
          <a:p>
            <a:r>
              <a:rPr lang="ja-JP" altLang="en-US" sz="900" dirty="0">
                <a:solidFill>
                  <a:srgbClr val="0070C0"/>
                </a:solidFill>
                <a:latin typeface="Meiryo UI" panose="020B0604030504040204" pitchFamily="50" charset="-128"/>
                <a:ea typeface="Meiryo UI" panose="020B0604030504040204" pitchFamily="50" charset="-128"/>
              </a:rPr>
              <a:t>→アンラッキーが解消されます</a:t>
            </a:r>
            <a:endParaRPr lang="en-US" altLang="ja-JP" sz="900" dirty="0">
              <a:solidFill>
                <a:srgbClr val="0070C0"/>
              </a:solidFill>
              <a:latin typeface="Meiryo UI" panose="020B0604030504040204" pitchFamily="50" charset="-128"/>
              <a:ea typeface="Meiryo UI" panose="020B0604030504040204" pitchFamily="50" charset="-128"/>
            </a:endParaRPr>
          </a:p>
        </p:txBody>
      </p:sp>
      <p:sp>
        <p:nvSpPr>
          <p:cNvPr id="168" name="テキスト ボックス 167">
            <a:extLst>
              <a:ext uri="{FF2B5EF4-FFF2-40B4-BE49-F238E27FC236}">
                <a16:creationId xmlns:a16="http://schemas.microsoft.com/office/drawing/2014/main" id="{17AEA744-1ACC-4FD1-8247-B8AB873A494D}"/>
              </a:ext>
            </a:extLst>
          </p:cNvPr>
          <p:cNvSpPr txBox="1"/>
          <p:nvPr/>
        </p:nvSpPr>
        <p:spPr>
          <a:xfrm>
            <a:off x="4743850" y="4089979"/>
            <a:ext cx="828651"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7</a:t>
            </a:r>
            <a:r>
              <a:rPr lang="ja-JP" altLang="en-US" sz="900" dirty="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p:txBody>
      </p:sp>
      <p:cxnSp>
        <p:nvCxnSpPr>
          <p:cNvPr id="109" name="直線コネクタ 108">
            <a:extLst>
              <a:ext uri="{FF2B5EF4-FFF2-40B4-BE49-F238E27FC236}">
                <a16:creationId xmlns:a16="http://schemas.microsoft.com/office/drawing/2014/main" id="{4E3C8B27-0645-4F16-A562-D17B00156226}"/>
              </a:ext>
            </a:extLst>
          </p:cNvPr>
          <p:cNvCxnSpPr>
            <a:cxnSpLocks/>
          </p:cNvCxnSpPr>
          <p:nvPr/>
        </p:nvCxnSpPr>
        <p:spPr>
          <a:xfrm flipV="1">
            <a:off x="7975853" y="4262177"/>
            <a:ext cx="395012" cy="194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E8436209-BA19-4340-9AF9-6A407E6C235A}"/>
              </a:ext>
            </a:extLst>
          </p:cNvPr>
          <p:cNvCxnSpPr>
            <a:cxnSpLocks/>
          </p:cNvCxnSpPr>
          <p:nvPr/>
        </p:nvCxnSpPr>
        <p:spPr>
          <a:xfrm flipH="1">
            <a:off x="8010180" y="4259727"/>
            <a:ext cx="354731" cy="13222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A6A4BD66-5AE3-4CE9-B501-DB5AEDA23B0E}"/>
              </a:ext>
            </a:extLst>
          </p:cNvPr>
          <p:cNvCxnSpPr>
            <a:cxnSpLocks/>
          </p:cNvCxnSpPr>
          <p:nvPr/>
        </p:nvCxnSpPr>
        <p:spPr>
          <a:xfrm flipV="1">
            <a:off x="5699988" y="4805390"/>
            <a:ext cx="359906" cy="1390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116587B9-75D4-4113-984F-545850D9A928}"/>
              </a:ext>
            </a:extLst>
          </p:cNvPr>
          <p:cNvCxnSpPr>
            <a:cxnSpLocks/>
          </p:cNvCxnSpPr>
          <p:nvPr/>
        </p:nvCxnSpPr>
        <p:spPr>
          <a:xfrm>
            <a:off x="5694499" y="4943619"/>
            <a:ext cx="365395"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テキスト ボックス 183">
            <a:extLst>
              <a:ext uri="{FF2B5EF4-FFF2-40B4-BE49-F238E27FC236}">
                <a16:creationId xmlns:a16="http://schemas.microsoft.com/office/drawing/2014/main" id="{10222FF9-9923-417D-9B2A-9BE7AF6E5DFC}"/>
              </a:ext>
            </a:extLst>
          </p:cNvPr>
          <p:cNvSpPr txBox="1"/>
          <p:nvPr/>
        </p:nvSpPr>
        <p:spPr>
          <a:xfrm>
            <a:off x="4545443" y="6334072"/>
            <a:ext cx="828651" cy="230832"/>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（手順</a:t>
            </a:r>
            <a:r>
              <a:rPr lang="en-US" altLang="ja-JP" sz="900" dirty="0">
                <a:latin typeface="Meiryo UI" panose="020B0604030504040204" pitchFamily="50" charset="-128"/>
                <a:ea typeface="Meiryo UI" panose="020B0604030504040204" pitchFamily="50" charset="-128"/>
              </a:rPr>
              <a:t>8</a:t>
            </a:r>
            <a:r>
              <a:rPr lang="ja-JP" altLang="en-US" sz="900" dirty="0">
                <a:latin typeface="Meiryo UI" panose="020B0604030504040204" pitchFamily="50" charset="-128"/>
                <a:ea typeface="Meiryo UI" panose="020B0604030504040204" pitchFamily="50" charset="-128"/>
              </a:rPr>
              <a:t>）</a:t>
            </a:r>
            <a:endParaRPr lang="en-US" altLang="ja-JP" sz="900" dirty="0">
              <a:latin typeface="Meiryo UI" panose="020B0604030504040204" pitchFamily="50" charset="-128"/>
              <a:ea typeface="Meiryo UI" panose="020B0604030504040204" pitchFamily="50" charset="-128"/>
            </a:endParaRPr>
          </a:p>
        </p:txBody>
      </p:sp>
      <p:sp>
        <p:nvSpPr>
          <p:cNvPr id="171" name="テキスト ボックス 170">
            <a:extLst>
              <a:ext uri="{FF2B5EF4-FFF2-40B4-BE49-F238E27FC236}">
                <a16:creationId xmlns:a16="http://schemas.microsoft.com/office/drawing/2014/main" id="{AABE9084-B8EE-4AF9-A937-58B33E3064E1}"/>
              </a:ext>
            </a:extLst>
          </p:cNvPr>
          <p:cNvSpPr txBox="1"/>
          <p:nvPr/>
        </p:nvSpPr>
        <p:spPr>
          <a:xfrm>
            <a:off x="6970162" y="0"/>
            <a:ext cx="2196435" cy="400110"/>
          </a:xfrm>
          <a:prstGeom prst="rect">
            <a:avLst/>
          </a:prstGeom>
          <a:noFill/>
        </p:spPr>
        <p:txBody>
          <a:bodyPr wrap="none" rtlCol="0">
            <a:spAutoFit/>
          </a:bodyPr>
          <a:lstStyle/>
          <a:p>
            <a:pPr algn="r"/>
            <a:r>
              <a:rPr lang="ja-JP" altLang="en-US" sz="1000" b="1" dirty="0">
                <a:solidFill>
                  <a:schemeClr val="bg1">
                    <a:lumMod val="50000"/>
                  </a:schemeClr>
                </a:solidFill>
                <a:latin typeface="Meiryo UI" panose="020B0604030504040204" pitchFamily="50" charset="-128"/>
                <a:ea typeface="Meiryo UI" panose="020B0604030504040204" pitchFamily="50" charset="-128"/>
              </a:rPr>
              <a:t>くるくる会</a:t>
            </a:r>
            <a:r>
              <a:rPr lang="en-US" altLang="ja-JP" sz="1000" b="1" dirty="0">
                <a:solidFill>
                  <a:schemeClr val="bg1">
                    <a:lumMod val="50000"/>
                  </a:schemeClr>
                </a:solidFill>
                <a:latin typeface="Meiryo UI" panose="020B0604030504040204" pitchFamily="50" charset="-128"/>
                <a:ea typeface="Meiryo UI" panose="020B0604030504040204" pitchFamily="50" charset="-128"/>
              </a:rPr>
              <a:t>LBL</a:t>
            </a:r>
            <a:r>
              <a:rPr lang="ja-JP" altLang="en-US" sz="1000" b="1" dirty="0">
                <a:solidFill>
                  <a:schemeClr val="bg1">
                    <a:lumMod val="50000"/>
                  </a:schemeClr>
                </a:solidFill>
                <a:latin typeface="Meiryo UI" panose="020B0604030504040204" pitchFamily="50" charset="-128"/>
                <a:ea typeface="Meiryo UI" panose="020B0604030504040204" pitchFamily="50" charset="-128"/>
              </a:rPr>
              <a:t>マニュアル　</a:t>
            </a:r>
            <a:r>
              <a:rPr lang="en-US" altLang="ja-JP" sz="1000" b="1" dirty="0">
                <a:solidFill>
                  <a:schemeClr val="bg1">
                    <a:lumMod val="50000"/>
                  </a:schemeClr>
                </a:solidFill>
                <a:latin typeface="Meiryo UI" panose="020B0604030504040204" pitchFamily="50" charset="-128"/>
                <a:ea typeface="Meiryo UI" panose="020B0604030504040204" pitchFamily="50" charset="-128"/>
              </a:rPr>
              <a:t>20190809</a:t>
            </a:r>
          </a:p>
          <a:p>
            <a:pPr algn="r"/>
            <a:r>
              <a:rPr lang="en-US" altLang="ja-JP" sz="1000" b="1" dirty="0">
                <a:solidFill>
                  <a:schemeClr val="bg1">
                    <a:lumMod val="50000"/>
                  </a:schemeClr>
                </a:solidFill>
                <a:latin typeface="Meiryo UI" panose="020B0604030504040204" pitchFamily="50" charset="-128"/>
                <a:ea typeface="Meiryo UI" panose="020B0604030504040204" pitchFamily="50" charset="-128"/>
              </a:rPr>
              <a:t>http://kurukurukai.com</a:t>
            </a:r>
          </a:p>
        </p:txBody>
      </p:sp>
      <p:sp>
        <p:nvSpPr>
          <p:cNvPr id="173" name="正方形/長方形 172">
            <a:extLst>
              <a:ext uri="{FF2B5EF4-FFF2-40B4-BE49-F238E27FC236}">
                <a16:creationId xmlns:a16="http://schemas.microsoft.com/office/drawing/2014/main" id="{B66B24A8-3385-4BA7-8A69-3B32D8BB410C}"/>
              </a:ext>
            </a:extLst>
          </p:cNvPr>
          <p:cNvSpPr/>
          <p:nvPr/>
        </p:nvSpPr>
        <p:spPr>
          <a:xfrm>
            <a:off x="7618541" y="2151659"/>
            <a:ext cx="484428" cy="230832"/>
          </a:xfrm>
          <a:prstGeom prst="rect">
            <a:avLst/>
          </a:prstGeom>
        </p:spPr>
        <p:txBody>
          <a:bodyPr wrap="none">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endPar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endParaRPr>
          </a:p>
        </p:txBody>
      </p:sp>
      <p:sp>
        <p:nvSpPr>
          <p:cNvPr id="174" name="正方形/長方形 173">
            <a:extLst>
              <a:ext uri="{FF2B5EF4-FFF2-40B4-BE49-F238E27FC236}">
                <a16:creationId xmlns:a16="http://schemas.microsoft.com/office/drawing/2014/main" id="{6B1DD18C-9F1B-449E-85D0-CE2DCE0EB9DB}"/>
              </a:ext>
            </a:extLst>
          </p:cNvPr>
          <p:cNvSpPr/>
          <p:nvPr/>
        </p:nvSpPr>
        <p:spPr>
          <a:xfrm>
            <a:off x="5079830" y="6671971"/>
            <a:ext cx="484428" cy="230832"/>
          </a:xfrm>
          <a:prstGeom prst="rect">
            <a:avLst/>
          </a:prstGeom>
        </p:spPr>
        <p:txBody>
          <a:bodyPr wrap="none">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endPar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A3451517-66C5-46C5-A0FF-729AE9858958}"/>
              </a:ext>
            </a:extLst>
          </p:cNvPr>
          <p:cNvSpPr txBox="1"/>
          <p:nvPr/>
        </p:nvSpPr>
        <p:spPr>
          <a:xfrm>
            <a:off x="2643753" y="3790730"/>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177" name="テキスト ボックス 176">
            <a:extLst>
              <a:ext uri="{FF2B5EF4-FFF2-40B4-BE49-F238E27FC236}">
                <a16:creationId xmlns:a16="http://schemas.microsoft.com/office/drawing/2014/main" id="{ACE7ECFE-1B3D-4D91-B1DC-574A1809719A}"/>
              </a:ext>
            </a:extLst>
          </p:cNvPr>
          <p:cNvSpPr txBox="1"/>
          <p:nvPr/>
        </p:nvSpPr>
        <p:spPr>
          <a:xfrm>
            <a:off x="2475143" y="4622821"/>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178" name="テキスト ボックス 177">
            <a:extLst>
              <a:ext uri="{FF2B5EF4-FFF2-40B4-BE49-F238E27FC236}">
                <a16:creationId xmlns:a16="http://schemas.microsoft.com/office/drawing/2014/main" id="{77B45EB9-90C0-470E-9836-780F08F4409C}"/>
              </a:ext>
            </a:extLst>
          </p:cNvPr>
          <p:cNvSpPr txBox="1"/>
          <p:nvPr/>
        </p:nvSpPr>
        <p:spPr>
          <a:xfrm>
            <a:off x="3298033" y="3816864"/>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180" name="テキスト ボックス 179">
            <a:extLst>
              <a:ext uri="{FF2B5EF4-FFF2-40B4-BE49-F238E27FC236}">
                <a16:creationId xmlns:a16="http://schemas.microsoft.com/office/drawing/2014/main" id="{26A0CEF1-FDA8-4E7A-9476-1E9570F4C107}"/>
              </a:ext>
            </a:extLst>
          </p:cNvPr>
          <p:cNvSpPr txBox="1"/>
          <p:nvPr/>
        </p:nvSpPr>
        <p:spPr>
          <a:xfrm>
            <a:off x="3480698" y="4619631"/>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sp>
        <p:nvSpPr>
          <p:cNvPr id="182" name="テキスト ボックス 181">
            <a:extLst>
              <a:ext uri="{FF2B5EF4-FFF2-40B4-BE49-F238E27FC236}">
                <a16:creationId xmlns:a16="http://schemas.microsoft.com/office/drawing/2014/main" id="{17089610-537B-48BB-90F2-70E00C2E3521}"/>
              </a:ext>
            </a:extLst>
          </p:cNvPr>
          <p:cNvSpPr txBox="1"/>
          <p:nvPr/>
        </p:nvSpPr>
        <p:spPr>
          <a:xfrm>
            <a:off x="8635861" y="4694987"/>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pic>
        <p:nvPicPr>
          <p:cNvPr id="183" name="図 182">
            <a:extLst>
              <a:ext uri="{FF2B5EF4-FFF2-40B4-BE49-F238E27FC236}">
                <a16:creationId xmlns:a16="http://schemas.microsoft.com/office/drawing/2014/main" id="{87847C18-4499-4560-BAB3-B970B042AFED}"/>
              </a:ext>
            </a:extLst>
          </p:cNvPr>
          <p:cNvPicPr>
            <a:picLocks noChangeAspect="1"/>
          </p:cNvPicPr>
          <p:nvPr/>
        </p:nvPicPr>
        <p:blipFill>
          <a:blip r:embed="rId40"/>
          <a:stretch>
            <a:fillRect/>
          </a:stretch>
        </p:blipFill>
        <p:spPr>
          <a:xfrm>
            <a:off x="5381954" y="4073134"/>
            <a:ext cx="296182" cy="360000"/>
          </a:xfrm>
          <a:prstGeom prst="rect">
            <a:avLst/>
          </a:prstGeom>
        </p:spPr>
      </p:pic>
      <p:pic>
        <p:nvPicPr>
          <p:cNvPr id="185" name="図 184">
            <a:extLst>
              <a:ext uri="{FF2B5EF4-FFF2-40B4-BE49-F238E27FC236}">
                <a16:creationId xmlns:a16="http://schemas.microsoft.com/office/drawing/2014/main" id="{19EA4F63-AF64-47EE-A9B2-B6D44EF11DCA}"/>
              </a:ext>
            </a:extLst>
          </p:cNvPr>
          <p:cNvPicPr>
            <a:picLocks noChangeAspect="1"/>
          </p:cNvPicPr>
          <p:nvPr/>
        </p:nvPicPr>
        <p:blipFill>
          <a:blip r:embed="rId41"/>
          <a:stretch>
            <a:fillRect/>
          </a:stretch>
        </p:blipFill>
        <p:spPr>
          <a:xfrm>
            <a:off x="5735346" y="4073134"/>
            <a:ext cx="294842" cy="360000"/>
          </a:xfrm>
          <a:prstGeom prst="rect">
            <a:avLst/>
          </a:prstGeom>
        </p:spPr>
      </p:pic>
      <p:pic>
        <p:nvPicPr>
          <p:cNvPr id="186" name="図 185">
            <a:extLst>
              <a:ext uri="{FF2B5EF4-FFF2-40B4-BE49-F238E27FC236}">
                <a16:creationId xmlns:a16="http://schemas.microsoft.com/office/drawing/2014/main" id="{34C2ED87-88E7-4C9D-AD1C-54CE91621C71}"/>
              </a:ext>
            </a:extLst>
          </p:cNvPr>
          <p:cNvPicPr>
            <a:picLocks noChangeAspect="1"/>
          </p:cNvPicPr>
          <p:nvPr/>
        </p:nvPicPr>
        <p:blipFill>
          <a:blip r:embed="rId42"/>
          <a:stretch>
            <a:fillRect/>
          </a:stretch>
        </p:blipFill>
        <p:spPr>
          <a:xfrm>
            <a:off x="6087397" y="4073134"/>
            <a:ext cx="296470" cy="360000"/>
          </a:xfrm>
          <a:prstGeom prst="rect">
            <a:avLst/>
          </a:prstGeom>
        </p:spPr>
      </p:pic>
      <p:pic>
        <p:nvPicPr>
          <p:cNvPr id="187" name="図 186">
            <a:extLst>
              <a:ext uri="{FF2B5EF4-FFF2-40B4-BE49-F238E27FC236}">
                <a16:creationId xmlns:a16="http://schemas.microsoft.com/office/drawing/2014/main" id="{BE09DAFD-5CE9-4C73-AEC9-A00EDA67D542}"/>
              </a:ext>
            </a:extLst>
          </p:cNvPr>
          <p:cNvPicPr>
            <a:picLocks noChangeAspect="1"/>
          </p:cNvPicPr>
          <p:nvPr/>
        </p:nvPicPr>
        <p:blipFill>
          <a:blip r:embed="rId43"/>
          <a:stretch>
            <a:fillRect/>
          </a:stretch>
        </p:blipFill>
        <p:spPr>
          <a:xfrm>
            <a:off x="6441076" y="4073134"/>
            <a:ext cx="296182" cy="360000"/>
          </a:xfrm>
          <a:prstGeom prst="rect">
            <a:avLst/>
          </a:prstGeom>
        </p:spPr>
      </p:pic>
      <p:pic>
        <p:nvPicPr>
          <p:cNvPr id="188" name="図 187">
            <a:extLst>
              <a:ext uri="{FF2B5EF4-FFF2-40B4-BE49-F238E27FC236}">
                <a16:creationId xmlns:a16="http://schemas.microsoft.com/office/drawing/2014/main" id="{0D1741B7-E5C3-47E0-8C03-577E6B75EA2D}"/>
              </a:ext>
            </a:extLst>
          </p:cNvPr>
          <p:cNvPicPr>
            <a:picLocks noChangeAspect="1"/>
          </p:cNvPicPr>
          <p:nvPr/>
        </p:nvPicPr>
        <p:blipFill>
          <a:blip r:embed="rId42"/>
          <a:stretch>
            <a:fillRect/>
          </a:stretch>
        </p:blipFill>
        <p:spPr>
          <a:xfrm>
            <a:off x="6794467" y="4073134"/>
            <a:ext cx="296470" cy="360000"/>
          </a:xfrm>
          <a:prstGeom prst="rect">
            <a:avLst/>
          </a:prstGeom>
        </p:spPr>
      </p:pic>
      <p:pic>
        <p:nvPicPr>
          <p:cNvPr id="189" name="図 188">
            <a:extLst>
              <a:ext uri="{FF2B5EF4-FFF2-40B4-BE49-F238E27FC236}">
                <a16:creationId xmlns:a16="http://schemas.microsoft.com/office/drawing/2014/main" id="{262C825E-4997-45F3-B0BC-F3CFAB8EEAB3}"/>
              </a:ext>
            </a:extLst>
          </p:cNvPr>
          <p:cNvPicPr>
            <a:picLocks noChangeAspect="1"/>
          </p:cNvPicPr>
          <p:nvPr/>
        </p:nvPicPr>
        <p:blipFill>
          <a:blip r:embed="rId44"/>
          <a:stretch>
            <a:fillRect/>
          </a:stretch>
        </p:blipFill>
        <p:spPr>
          <a:xfrm>
            <a:off x="7148147" y="4073134"/>
            <a:ext cx="296470" cy="360000"/>
          </a:xfrm>
          <a:prstGeom prst="rect">
            <a:avLst/>
          </a:prstGeom>
        </p:spPr>
      </p:pic>
      <p:pic>
        <p:nvPicPr>
          <p:cNvPr id="190" name="図 189">
            <a:extLst>
              <a:ext uri="{FF2B5EF4-FFF2-40B4-BE49-F238E27FC236}">
                <a16:creationId xmlns:a16="http://schemas.microsoft.com/office/drawing/2014/main" id="{2B71407E-DE54-451B-AC40-E260AABB8895}"/>
              </a:ext>
            </a:extLst>
          </p:cNvPr>
          <p:cNvPicPr>
            <a:picLocks noChangeAspect="1"/>
          </p:cNvPicPr>
          <p:nvPr/>
        </p:nvPicPr>
        <p:blipFill>
          <a:blip r:embed="rId45"/>
          <a:stretch>
            <a:fillRect/>
          </a:stretch>
        </p:blipFill>
        <p:spPr>
          <a:xfrm>
            <a:off x="7501827" y="4073134"/>
            <a:ext cx="297818" cy="360000"/>
          </a:xfrm>
          <a:prstGeom prst="rect">
            <a:avLst/>
          </a:prstGeom>
        </p:spPr>
      </p:pic>
      <p:sp>
        <p:nvSpPr>
          <p:cNvPr id="172" name="正方形/長方形 171">
            <a:extLst>
              <a:ext uri="{FF2B5EF4-FFF2-40B4-BE49-F238E27FC236}">
                <a16:creationId xmlns:a16="http://schemas.microsoft.com/office/drawing/2014/main" id="{71B99FE7-2E36-4F8C-912F-B19FB737355D}"/>
              </a:ext>
            </a:extLst>
          </p:cNvPr>
          <p:cNvSpPr/>
          <p:nvPr/>
        </p:nvSpPr>
        <p:spPr>
          <a:xfrm>
            <a:off x="7688931" y="4006294"/>
            <a:ext cx="484428" cy="230832"/>
          </a:xfrm>
          <a:prstGeom prst="rect">
            <a:avLst/>
          </a:prstGeom>
        </p:spPr>
        <p:txBody>
          <a:bodyPr wrap="none">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180°</a:t>
            </a:r>
            <a:endParaRPr lang="ja-JP" altLang="en-US" sz="900" b="1" dirty="0">
              <a:ln w="3175">
                <a:solidFill>
                  <a:schemeClr val="bg1"/>
                </a:solidFill>
              </a:ln>
              <a:solidFill>
                <a:srgbClr val="FF0000"/>
              </a:solidFill>
              <a:latin typeface="Meiryo UI" panose="020B0604030504040204" pitchFamily="50" charset="-128"/>
              <a:ea typeface="Meiryo UI" panose="020B0604030504040204" pitchFamily="50" charset="-128"/>
            </a:endParaRPr>
          </a:p>
        </p:txBody>
      </p:sp>
      <p:sp>
        <p:nvSpPr>
          <p:cNvPr id="191" name="テキスト ボックス 190">
            <a:extLst>
              <a:ext uri="{FF2B5EF4-FFF2-40B4-BE49-F238E27FC236}">
                <a16:creationId xmlns:a16="http://schemas.microsoft.com/office/drawing/2014/main" id="{8804FC06-9519-4999-8E17-22B896916170}"/>
              </a:ext>
            </a:extLst>
          </p:cNvPr>
          <p:cNvSpPr txBox="1"/>
          <p:nvPr/>
        </p:nvSpPr>
        <p:spPr>
          <a:xfrm>
            <a:off x="6969859" y="4385219"/>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192" name="テキスト ボックス 191">
            <a:extLst>
              <a:ext uri="{FF2B5EF4-FFF2-40B4-BE49-F238E27FC236}">
                <a16:creationId xmlns:a16="http://schemas.microsoft.com/office/drawing/2014/main" id="{8568DE2D-7428-40B9-933A-21ED7C05248A}"/>
              </a:ext>
            </a:extLst>
          </p:cNvPr>
          <p:cNvSpPr txBox="1"/>
          <p:nvPr/>
        </p:nvSpPr>
        <p:spPr>
          <a:xfrm>
            <a:off x="8219266" y="4912600"/>
            <a:ext cx="625492" cy="230832"/>
          </a:xfrm>
          <a:prstGeom prst="rect">
            <a:avLst/>
          </a:prstGeom>
          <a:noFill/>
        </p:spPr>
        <p:txBody>
          <a:bodyPr wrap="none" rtlCol="0">
            <a:spAutoFit/>
          </a:bodyPr>
          <a:lstStyle/>
          <a:p>
            <a:r>
              <a:rPr lang="ja-JP" altLang="en-US" sz="900" dirty="0">
                <a:solidFill>
                  <a:srgbClr val="FF0000"/>
                </a:solidFill>
                <a:latin typeface="Meiryo UI" panose="020B0604030504040204" pitchFamily="50" charset="-128"/>
                <a:ea typeface="Meiryo UI" panose="020B0604030504040204" pitchFamily="50" charset="-128"/>
              </a:rPr>
              <a:t>手前の面</a:t>
            </a:r>
            <a:endParaRPr kumimoji="1" lang="ja-JP" altLang="en-US" sz="900" dirty="0">
              <a:solidFill>
                <a:srgbClr val="FF0000"/>
              </a:solidFill>
              <a:latin typeface="Meiryo UI" panose="020B0604030504040204" pitchFamily="50" charset="-128"/>
              <a:ea typeface="Meiryo UI" panose="020B0604030504040204" pitchFamily="50" charset="-128"/>
            </a:endParaRPr>
          </a:p>
        </p:txBody>
      </p:sp>
      <p:pic>
        <p:nvPicPr>
          <p:cNvPr id="193" name="図 192">
            <a:extLst>
              <a:ext uri="{FF2B5EF4-FFF2-40B4-BE49-F238E27FC236}">
                <a16:creationId xmlns:a16="http://schemas.microsoft.com/office/drawing/2014/main" id="{DB4E957D-A90C-49DF-8824-895E550F366B}"/>
              </a:ext>
            </a:extLst>
          </p:cNvPr>
          <p:cNvPicPr>
            <a:picLocks noChangeAspect="1"/>
          </p:cNvPicPr>
          <p:nvPr/>
        </p:nvPicPr>
        <p:blipFill>
          <a:blip r:embed="rId43"/>
          <a:stretch>
            <a:fillRect/>
          </a:stretch>
        </p:blipFill>
        <p:spPr>
          <a:xfrm>
            <a:off x="6199201" y="4609338"/>
            <a:ext cx="296182" cy="360000"/>
          </a:xfrm>
          <a:prstGeom prst="rect">
            <a:avLst/>
          </a:prstGeom>
        </p:spPr>
      </p:pic>
      <p:pic>
        <p:nvPicPr>
          <p:cNvPr id="194" name="図 193">
            <a:extLst>
              <a:ext uri="{FF2B5EF4-FFF2-40B4-BE49-F238E27FC236}">
                <a16:creationId xmlns:a16="http://schemas.microsoft.com/office/drawing/2014/main" id="{3FC4CECD-E6CC-497D-9737-16A76CF6AF25}"/>
              </a:ext>
            </a:extLst>
          </p:cNvPr>
          <p:cNvPicPr>
            <a:picLocks noChangeAspect="1"/>
          </p:cNvPicPr>
          <p:nvPr/>
        </p:nvPicPr>
        <p:blipFill>
          <a:blip r:embed="rId42"/>
          <a:stretch>
            <a:fillRect/>
          </a:stretch>
        </p:blipFill>
        <p:spPr>
          <a:xfrm>
            <a:off x="6566706" y="4609338"/>
            <a:ext cx="296470" cy="360000"/>
          </a:xfrm>
          <a:prstGeom prst="rect">
            <a:avLst/>
          </a:prstGeom>
        </p:spPr>
      </p:pic>
      <p:pic>
        <p:nvPicPr>
          <p:cNvPr id="195" name="図 194">
            <a:extLst>
              <a:ext uri="{FF2B5EF4-FFF2-40B4-BE49-F238E27FC236}">
                <a16:creationId xmlns:a16="http://schemas.microsoft.com/office/drawing/2014/main" id="{C72E19CD-B488-4855-8FAF-389DA085617B}"/>
              </a:ext>
            </a:extLst>
          </p:cNvPr>
          <p:cNvPicPr>
            <a:picLocks noChangeAspect="1"/>
          </p:cNvPicPr>
          <p:nvPr/>
        </p:nvPicPr>
        <p:blipFill>
          <a:blip r:embed="rId43"/>
          <a:stretch>
            <a:fillRect/>
          </a:stretch>
        </p:blipFill>
        <p:spPr>
          <a:xfrm>
            <a:off x="6934499" y="4609338"/>
            <a:ext cx="296182" cy="360000"/>
          </a:xfrm>
          <a:prstGeom prst="rect">
            <a:avLst/>
          </a:prstGeom>
        </p:spPr>
      </p:pic>
      <p:pic>
        <p:nvPicPr>
          <p:cNvPr id="196" name="図 195">
            <a:extLst>
              <a:ext uri="{FF2B5EF4-FFF2-40B4-BE49-F238E27FC236}">
                <a16:creationId xmlns:a16="http://schemas.microsoft.com/office/drawing/2014/main" id="{F4DE2DD5-5EEE-4E93-AC71-C90D7EAD84B3}"/>
              </a:ext>
            </a:extLst>
          </p:cNvPr>
          <p:cNvPicPr>
            <a:picLocks noChangeAspect="1"/>
          </p:cNvPicPr>
          <p:nvPr/>
        </p:nvPicPr>
        <p:blipFill>
          <a:blip r:embed="rId40"/>
          <a:stretch>
            <a:fillRect/>
          </a:stretch>
        </p:blipFill>
        <p:spPr>
          <a:xfrm>
            <a:off x="7302004" y="4609338"/>
            <a:ext cx="296182" cy="360000"/>
          </a:xfrm>
          <a:prstGeom prst="rect">
            <a:avLst/>
          </a:prstGeom>
        </p:spPr>
      </p:pic>
      <p:pic>
        <p:nvPicPr>
          <p:cNvPr id="197" name="図 196">
            <a:extLst>
              <a:ext uri="{FF2B5EF4-FFF2-40B4-BE49-F238E27FC236}">
                <a16:creationId xmlns:a16="http://schemas.microsoft.com/office/drawing/2014/main" id="{ABFF3AEF-9B9F-48EF-9D53-792560D00021}"/>
              </a:ext>
            </a:extLst>
          </p:cNvPr>
          <p:cNvPicPr>
            <a:picLocks noChangeAspect="1"/>
          </p:cNvPicPr>
          <p:nvPr/>
        </p:nvPicPr>
        <p:blipFill>
          <a:blip r:embed="rId41"/>
          <a:stretch>
            <a:fillRect/>
          </a:stretch>
        </p:blipFill>
        <p:spPr>
          <a:xfrm>
            <a:off x="7669509" y="4609338"/>
            <a:ext cx="294842" cy="360000"/>
          </a:xfrm>
          <a:prstGeom prst="rect">
            <a:avLst/>
          </a:prstGeom>
        </p:spPr>
      </p:pic>
      <p:pic>
        <p:nvPicPr>
          <p:cNvPr id="198" name="図 197">
            <a:extLst>
              <a:ext uri="{FF2B5EF4-FFF2-40B4-BE49-F238E27FC236}">
                <a16:creationId xmlns:a16="http://schemas.microsoft.com/office/drawing/2014/main" id="{853F0C09-448A-48CB-A6CF-72C2564B5554}"/>
              </a:ext>
            </a:extLst>
          </p:cNvPr>
          <p:cNvPicPr>
            <a:picLocks noChangeAspect="1"/>
          </p:cNvPicPr>
          <p:nvPr/>
        </p:nvPicPr>
        <p:blipFill>
          <a:blip r:embed="rId42"/>
          <a:stretch>
            <a:fillRect/>
          </a:stretch>
        </p:blipFill>
        <p:spPr>
          <a:xfrm>
            <a:off x="8035674" y="4609338"/>
            <a:ext cx="296470" cy="360000"/>
          </a:xfrm>
          <a:prstGeom prst="rect">
            <a:avLst/>
          </a:prstGeom>
        </p:spPr>
      </p:pic>
      <p:pic>
        <p:nvPicPr>
          <p:cNvPr id="199" name="図 198">
            <a:extLst>
              <a:ext uri="{FF2B5EF4-FFF2-40B4-BE49-F238E27FC236}">
                <a16:creationId xmlns:a16="http://schemas.microsoft.com/office/drawing/2014/main" id="{AF7786C3-5219-413B-9B21-BDE411E86EFC}"/>
              </a:ext>
            </a:extLst>
          </p:cNvPr>
          <p:cNvPicPr>
            <a:picLocks noChangeAspect="1"/>
          </p:cNvPicPr>
          <p:nvPr/>
        </p:nvPicPr>
        <p:blipFill>
          <a:blip r:embed="rId46"/>
          <a:stretch>
            <a:fillRect/>
          </a:stretch>
        </p:blipFill>
        <p:spPr>
          <a:xfrm>
            <a:off x="8403469" y="4609338"/>
            <a:ext cx="296470" cy="360000"/>
          </a:xfrm>
          <a:prstGeom prst="rect">
            <a:avLst/>
          </a:prstGeom>
        </p:spPr>
      </p:pic>
      <p:sp>
        <p:nvSpPr>
          <p:cNvPr id="200" name="テキスト ボックス 199">
            <a:extLst>
              <a:ext uri="{FF2B5EF4-FFF2-40B4-BE49-F238E27FC236}">
                <a16:creationId xmlns:a16="http://schemas.microsoft.com/office/drawing/2014/main" id="{1B455D07-F147-4163-936A-F050578BCD5F}"/>
              </a:ext>
            </a:extLst>
          </p:cNvPr>
          <p:cNvSpPr txBox="1"/>
          <p:nvPr/>
        </p:nvSpPr>
        <p:spPr>
          <a:xfrm>
            <a:off x="7076622" y="4210380"/>
            <a:ext cx="417794" cy="230832"/>
          </a:xfrm>
          <a:prstGeom prst="rect">
            <a:avLst/>
          </a:prstGeom>
          <a:noFill/>
        </p:spPr>
        <p:txBody>
          <a:bodyPr wrap="square" rtlCol="0">
            <a:spAutoFit/>
          </a:bodyPr>
          <a:lstStyle/>
          <a:p>
            <a:r>
              <a:rPr lang="en-US" altLang="ja-JP" sz="900" b="1" dirty="0">
                <a:ln w="3175">
                  <a:solidFill>
                    <a:schemeClr val="bg1"/>
                  </a:solidFill>
                </a:ln>
                <a:solidFill>
                  <a:srgbClr val="FF0000"/>
                </a:solidFill>
                <a:latin typeface="Meiryo UI" panose="020B0604030504040204" pitchFamily="50" charset="-128"/>
                <a:ea typeface="Meiryo UI" panose="020B0604030504040204" pitchFamily="50" charset="-128"/>
              </a:rPr>
              <a:t>90°</a:t>
            </a:r>
          </a:p>
        </p:txBody>
      </p:sp>
      <p:pic>
        <p:nvPicPr>
          <p:cNvPr id="201" name="図 200">
            <a:extLst>
              <a:ext uri="{FF2B5EF4-FFF2-40B4-BE49-F238E27FC236}">
                <a16:creationId xmlns:a16="http://schemas.microsoft.com/office/drawing/2014/main" id="{871D798B-E94B-4277-8C83-9F194044D1AF}"/>
              </a:ext>
            </a:extLst>
          </p:cNvPr>
          <p:cNvPicPr>
            <a:picLocks noChangeAspect="1"/>
          </p:cNvPicPr>
          <p:nvPr/>
        </p:nvPicPr>
        <p:blipFill>
          <a:blip r:embed="rId40"/>
          <a:stretch>
            <a:fillRect/>
          </a:stretch>
        </p:blipFill>
        <p:spPr>
          <a:xfrm>
            <a:off x="5803364" y="2363503"/>
            <a:ext cx="296182" cy="360000"/>
          </a:xfrm>
          <a:prstGeom prst="rect">
            <a:avLst/>
          </a:prstGeom>
        </p:spPr>
      </p:pic>
      <p:pic>
        <p:nvPicPr>
          <p:cNvPr id="202" name="図 201">
            <a:extLst>
              <a:ext uri="{FF2B5EF4-FFF2-40B4-BE49-F238E27FC236}">
                <a16:creationId xmlns:a16="http://schemas.microsoft.com/office/drawing/2014/main" id="{7792628E-566C-4086-9D79-E5BE67A4CB44}"/>
              </a:ext>
            </a:extLst>
          </p:cNvPr>
          <p:cNvPicPr>
            <a:picLocks noChangeAspect="1"/>
          </p:cNvPicPr>
          <p:nvPr/>
        </p:nvPicPr>
        <p:blipFill>
          <a:blip r:embed="rId41"/>
          <a:stretch>
            <a:fillRect/>
          </a:stretch>
        </p:blipFill>
        <p:spPr>
          <a:xfrm>
            <a:off x="6173354" y="2363503"/>
            <a:ext cx="294842" cy="360000"/>
          </a:xfrm>
          <a:prstGeom prst="rect">
            <a:avLst/>
          </a:prstGeom>
        </p:spPr>
      </p:pic>
      <p:pic>
        <p:nvPicPr>
          <p:cNvPr id="203" name="図 202">
            <a:extLst>
              <a:ext uri="{FF2B5EF4-FFF2-40B4-BE49-F238E27FC236}">
                <a16:creationId xmlns:a16="http://schemas.microsoft.com/office/drawing/2014/main" id="{44B5C256-C380-4F50-B312-F3B2D35C08AC}"/>
              </a:ext>
            </a:extLst>
          </p:cNvPr>
          <p:cNvPicPr>
            <a:picLocks noChangeAspect="1"/>
          </p:cNvPicPr>
          <p:nvPr/>
        </p:nvPicPr>
        <p:blipFill>
          <a:blip r:embed="rId42"/>
          <a:stretch>
            <a:fillRect/>
          </a:stretch>
        </p:blipFill>
        <p:spPr>
          <a:xfrm>
            <a:off x="6542004" y="2363503"/>
            <a:ext cx="296471" cy="360000"/>
          </a:xfrm>
          <a:prstGeom prst="rect">
            <a:avLst/>
          </a:prstGeom>
        </p:spPr>
      </p:pic>
      <p:pic>
        <p:nvPicPr>
          <p:cNvPr id="204" name="図 203">
            <a:extLst>
              <a:ext uri="{FF2B5EF4-FFF2-40B4-BE49-F238E27FC236}">
                <a16:creationId xmlns:a16="http://schemas.microsoft.com/office/drawing/2014/main" id="{96B2E7E2-3BA9-4923-9882-B7D26D87AF53}"/>
              </a:ext>
            </a:extLst>
          </p:cNvPr>
          <p:cNvPicPr>
            <a:picLocks noChangeAspect="1"/>
          </p:cNvPicPr>
          <p:nvPr/>
        </p:nvPicPr>
        <p:blipFill>
          <a:blip r:embed="rId41"/>
          <a:stretch>
            <a:fillRect/>
          </a:stretch>
        </p:blipFill>
        <p:spPr>
          <a:xfrm>
            <a:off x="6912283" y="2363503"/>
            <a:ext cx="294842" cy="360000"/>
          </a:xfrm>
          <a:prstGeom prst="rect">
            <a:avLst/>
          </a:prstGeom>
        </p:spPr>
      </p:pic>
      <p:pic>
        <p:nvPicPr>
          <p:cNvPr id="205" name="図 204">
            <a:extLst>
              <a:ext uri="{FF2B5EF4-FFF2-40B4-BE49-F238E27FC236}">
                <a16:creationId xmlns:a16="http://schemas.microsoft.com/office/drawing/2014/main" id="{403395F6-5222-4C6C-B78A-3855A14CFBB8}"/>
              </a:ext>
            </a:extLst>
          </p:cNvPr>
          <p:cNvPicPr>
            <a:picLocks noChangeAspect="1"/>
          </p:cNvPicPr>
          <p:nvPr/>
        </p:nvPicPr>
        <p:blipFill>
          <a:blip r:embed="rId40"/>
          <a:stretch>
            <a:fillRect/>
          </a:stretch>
        </p:blipFill>
        <p:spPr>
          <a:xfrm>
            <a:off x="7280933" y="2363503"/>
            <a:ext cx="296182" cy="360000"/>
          </a:xfrm>
          <a:prstGeom prst="rect">
            <a:avLst/>
          </a:prstGeom>
        </p:spPr>
      </p:pic>
      <p:pic>
        <p:nvPicPr>
          <p:cNvPr id="206" name="図 205">
            <a:extLst>
              <a:ext uri="{FF2B5EF4-FFF2-40B4-BE49-F238E27FC236}">
                <a16:creationId xmlns:a16="http://schemas.microsoft.com/office/drawing/2014/main" id="{3F6BD88A-D93E-45DF-A69A-EF028C2FBA8A}"/>
              </a:ext>
            </a:extLst>
          </p:cNvPr>
          <p:cNvPicPr>
            <a:picLocks noChangeAspect="1"/>
          </p:cNvPicPr>
          <p:nvPr/>
        </p:nvPicPr>
        <p:blipFill>
          <a:blip r:embed="rId47"/>
          <a:stretch>
            <a:fillRect/>
          </a:stretch>
        </p:blipFill>
        <p:spPr>
          <a:xfrm>
            <a:off x="7650923" y="2363503"/>
            <a:ext cx="343710" cy="360000"/>
          </a:xfrm>
          <a:prstGeom prst="rect">
            <a:avLst/>
          </a:prstGeom>
        </p:spPr>
      </p:pic>
      <p:pic>
        <p:nvPicPr>
          <p:cNvPr id="207" name="図 206">
            <a:extLst>
              <a:ext uri="{FF2B5EF4-FFF2-40B4-BE49-F238E27FC236}">
                <a16:creationId xmlns:a16="http://schemas.microsoft.com/office/drawing/2014/main" id="{32B85ED1-5190-4468-A8DA-46F5D4C255C0}"/>
              </a:ext>
            </a:extLst>
          </p:cNvPr>
          <p:cNvPicPr>
            <a:picLocks noChangeAspect="1"/>
          </p:cNvPicPr>
          <p:nvPr/>
        </p:nvPicPr>
        <p:blipFill>
          <a:blip r:embed="rId42"/>
          <a:stretch>
            <a:fillRect/>
          </a:stretch>
        </p:blipFill>
        <p:spPr>
          <a:xfrm>
            <a:off x="8068440" y="2363503"/>
            <a:ext cx="296471" cy="360000"/>
          </a:xfrm>
          <a:prstGeom prst="rect">
            <a:avLst/>
          </a:prstGeom>
        </p:spPr>
      </p:pic>
      <p:pic>
        <p:nvPicPr>
          <p:cNvPr id="208" name="図 207">
            <a:extLst>
              <a:ext uri="{FF2B5EF4-FFF2-40B4-BE49-F238E27FC236}">
                <a16:creationId xmlns:a16="http://schemas.microsoft.com/office/drawing/2014/main" id="{FA98CC42-FDA9-4D6C-81C0-FA9DD92542AF}"/>
              </a:ext>
            </a:extLst>
          </p:cNvPr>
          <p:cNvPicPr>
            <a:picLocks noChangeAspect="1"/>
          </p:cNvPicPr>
          <p:nvPr/>
        </p:nvPicPr>
        <p:blipFill>
          <a:blip r:embed="rId45"/>
          <a:stretch>
            <a:fillRect/>
          </a:stretch>
        </p:blipFill>
        <p:spPr>
          <a:xfrm>
            <a:off x="5157531" y="6370851"/>
            <a:ext cx="297818" cy="360000"/>
          </a:xfrm>
          <a:prstGeom prst="rect">
            <a:avLst/>
          </a:prstGeom>
        </p:spPr>
      </p:pic>
      <p:pic>
        <p:nvPicPr>
          <p:cNvPr id="209" name="図 208">
            <a:extLst>
              <a:ext uri="{FF2B5EF4-FFF2-40B4-BE49-F238E27FC236}">
                <a16:creationId xmlns:a16="http://schemas.microsoft.com/office/drawing/2014/main" id="{B96757FB-B318-4056-A8F7-D9DB41EB5C8C}"/>
              </a:ext>
            </a:extLst>
          </p:cNvPr>
          <p:cNvPicPr>
            <a:picLocks noChangeAspect="1"/>
          </p:cNvPicPr>
          <p:nvPr/>
        </p:nvPicPr>
        <p:blipFill>
          <a:blip r:embed="rId41"/>
          <a:stretch>
            <a:fillRect/>
          </a:stretch>
        </p:blipFill>
        <p:spPr>
          <a:xfrm>
            <a:off x="5500021" y="6370851"/>
            <a:ext cx="294842" cy="360000"/>
          </a:xfrm>
          <a:prstGeom prst="rect">
            <a:avLst/>
          </a:prstGeom>
        </p:spPr>
      </p:pic>
      <p:pic>
        <p:nvPicPr>
          <p:cNvPr id="210" name="図 209">
            <a:extLst>
              <a:ext uri="{FF2B5EF4-FFF2-40B4-BE49-F238E27FC236}">
                <a16:creationId xmlns:a16="http://schemas.microsoft.com/office/drawing/2014/main" id="{B03765BC-7A7F-46B0-A57E-BE618E67A696}"/>
              </a:ext>
            </a:extLst>
          </p:cNvPr>
          <p:cNvPicPr>
            <a:picLocks noChangeAspect="1"/>
          </p:cNvPicPr>
          <p:nvPr/>
        </p:nvPicPr>
        <p:blipFill>
          <a:blip r:embed="rId40"/>
          <a:stretch>
            <a:fillRect/>
          </a:stretch>
        </p:blipFill>
        <p:spPr>
          <a:xfrm>
            <a:off x="5839535" y="6370851"/>
            <a:ext cx="296182" cy="360000"/>
          </a:xfrm>
          <a:prstGeom prst="rect">
            <a:avLst/>
          </a:prstGeom>
        </p:spPr>
      </p:pic>
      <p:pic>
        <p:nvPicPr>
          <p:cNvPr id="211" name="図 210">
            <a:extLst>
              <a:ext uri="{FF2B5EF4-FFF2-40B4-BE49-F238E27FC236}">
                <a16:creationId xmlns:a16="http://schemas.microsoft.com/office/drawing/2014/main" id="{36E84BBF-5D0D-4574-ACC7-72D51D420688}"/>
              </a:ext>
            </a:extLst>
          </p:cNvPr>
          <p:cNvPicPr>
            <a:picLocks noChangeAspect="1"/>
          </p:cNvPicPr>
          <p:nvPr/>
        </p:nvPicPr>
        <p:blipFill>
          <a:blip r:embed="rId41"/>
          <a:stretch>
            <a:fillRect/>
          </a:stretch>
        </p:blipFill>
        <p:spPr>
          <a:xfrm>
            <a:off x="6180389" y="6370851"/>
            <a:ext cx="294842" cy="360000"/>
          </a:xfrm>
          <a:prstGeom prst="rect">
            <a:avLst/>
          </a:prstGeom>
        </p:spPr>
      </p:pic>
      <p:pic>
        <p:nvPicPr>
          <p:cNvPr id="212" name="図 211">
            <a:extLst>
              <a:ext uri="{FF2B5EF4-FFF2-40B4-BE49-F238E27FC236}">
                <a16:creationId xmlns:a16="http://schemas.microsoft.com/office/drawing/2014/main" id="{E133671E-372B-4E5E-8A46-D647ADDF2CD7}"/>
              </a:ext>
            </a:extLst>
          </p:cNvPr>
          <p:cNvPicPr>
            <a:picLocks noChangeAspect="1"/>
          </p:cNvPicPr>
          <p:nvPr/>
        </p:nvPicPr>
        <p:blipFill>
          <a:blip r:embed="rId42"/>
          <a:stretch>
            <a:fillRect/>
          </a:stretch>
        </p:blipFill>
        <p:spPr>
          <a:xfrm>
            <a:off x="6519903" y="6370851"/>
            <a:ext cx="296470" cy="360000"/>
          </a:xfrm>
          <a:prstGeom prst="rect">
            <a:avLst/>
          </a:prstGeom>
        </p:spPr>
      </p:pic>
      <p:pic>
        <p:nvPicPr>
          <p:cNvPr id="213" name="図 212">
            <a:extLst>
              <a:ext uri="{FF2B5EF4-FFF2-40B4-BE49-F238E27FC236}">
                <a16:creationId xmlns:a16="http://schemas.microsoft.com/office/drawing/2014/main" id="{2D3B7B1E-2F19-44C2-8C5C-9B72D4AD0A23}"/>
              </a:ext>
            </a:extLst>
          </p:cNvPr>
          <p:cNvPicPr>
            <a:picLocks noChangeAspect="1"/>
          </p:cNvPicPr>
          <p:nvPr/>
        </p:nvPicPr>
        <p:blipFill>
          <a:blip r:embed="rId43"/>
          <a:stretch>
            <a:fillRect/>
          </a:stretch>
        </p:blipFill>
        <p:spPr>
          <a:xfrm>
            <a:off x="6861045" y="6370851"/>
            <a:ext cx="296182" cy="360000"/>
          </a:xfrm>
          <a:prstGeom prst="rect">
            <a:avLst/>
          </a:prstGeom>
        </p:spPr>
      </p:pic>
      <p:pic>
        <p:nvPicPr>
          <p:cNvPr id="214" name="図 213">
            <a:extLst>
              <a:ext uri="{FF2B5EF4-FFF2-40B4-BE49-F238E27FC236}">
                <a16:creationId xmlns:a16="http://schemas.microsoft.com/office/drawing/2014/main" id="{A27D0C80-4C13-4021-8F69-EF314ED78C44}"/>
              </a:ext>
            </a:extLst>
          </p:cNvPr>
          <p:cNvPicPr>
            <a:picLocks noChangeAspect="1"/>
          </p:cNvPicPr>
          <p:nvPr/>
        </p:nvPicPr>
        <p:blipFill>
          <a:blip r:embed="rId42"/>
          <a:stretch>
            <a:fillRect/>
          </a:stretch>
        </p:blipFill>
        <p:spPr>
          <a:xfrm>
            <a:off x="7201899" y="6370851"/>
            <a:ext cx="296470" cy="360000"/>
          </a:xfrm>
          <a:prstGeom prst="rect">
            <a:avLst/>
          </a:prstGeom>
        </p:spPr>
      </p:pic>
      <p:pic>
        <p:nvPicPr>
          <p:cNvPr id="215" name="図 214">
            <a:extLst>
              <a:ext uri="{FF2B5EF4-FFF2-40B4-BE49-F238E27FC236}">
                <a16:creationId xmlns:a16="http://schemas.microsoft.com/office/drawing/2014/main" id="{62BCB4C8-1E85-4460-8B8F-DD76A1B89C07}"/>
              </a:ext>
            </a:extLst>
          </p:cNvPr>
          <p:cNvPicPr>
            <a:picLocks noChangeAspect="1"/>
          </p:cNvPicPr>
          <p:nvPr/>
        </p:nvPicPr>
        <p:blipFill>
          <a:blip r:embed="rId43"/>
          <a:stretch>
            <a:fillRect/>
          </a:stretch>
        </p:blipFill>
        <p:spPr>
          <a:xfrm>
            <a:off x="7543041" y="6370851"/>
            <a:ext cx="296182" cy="360000"/>
          </a:xfrm>
          <a:prstGeom prst="rect">
            <a:avLst/>
          </a:prstGeom>
        </p:spPr>
      </p:pic>
      <p:pic>
        <p:nvPicPr>
          <p:cNvPr id="216" name="図 215">
            <a:extLst>
              <a:ext uri="{FF2B5EF4-FFF2-40B4-BE49-F238E27FC236}">
                <a16:creationId xmlns:a16="http://schemas.microsoft.com/office/drawing/2014/main" id="{9D69CD21-AD73-417A-BF56-1AB4E0679EBE}"/>
              </a:ext>
            </a:extLst>
          </p:cNvPr>
          <p:cNvPicPr>
            <a:picLocks noChangeAspect="1"/>
          </p:cNvPicPr>
          <p:nvPr/>
        </p:nvPicPr>
        <p:blipFill>
          <a:blip r:embed="rId42"/>
          <a:stretch>
            <a:fillRect/>
          </a:stretch>
        </p:blipFill>
        <p:spPr>
          <a:xfrm>
            <a:off x="7883895" y="6370851"/>
            <a:ext cx="296470" cy="360000"/>
          </a:xfrm>
          <a:prstGeom prst="rect">
            <a:avLst/>
          </a:prstGeom>
        </p:spPr>
      </p:pic>
      <p:pic>
        <p:nvPicPr>
          <p:cNvPr id="217" name="図 216">
            <a:extLst>
              <a:ext uri="{FF2B5EF4-FFF2-40B4-BE49-F238E27FC236}">
                <a16:creationId xmlns:a16="http://schemas.microsoft.com/office/drawing/2014/main" id="{E77C7F8C-A79F-4DF9-9BD4-AC895BB7B7BA}"/>
              </a:ext>
            </a:extLst>
          </p:cNvPr>
          <p:cNvPicPr>
            <a:picLocks noChangeAspect="1"/>
          </p:cNvPicPr>
          <p:nvPr/>
        </p:nvPicPr>
        <p:blipFill>
          <a:blip r:embed="rId41"/>
          <a:stretch>
            <a:fillRect/>
          </a:stretch>
        </p:blipFill>
        <p:spPr>
          <a:xfrm>
            <a:off x="8225037" y="6370851"/>
            <a:ext cx="294842" cy="360000"/>
          </a:xfrm>
          <a:prstGeom prst="rect">
            <a:avLst/>
          </a:prstGeom>
        </p:spPr>
      </p:pic>
      <p:pic>
        <p:nvPicPr>
          <p:cNvPr id="218" name="図 217">
            <a:extLst>
              <a:ext uri="{FF2B5EF4-FFF2-40B4-BE49-F238E27FC236}">
                <a16:creationId xmlns:a16="http://schemas.microsoft.com/office/drawing/2014/main" id="{095BCFF6-4D10-4EFA-8775-391E2D88FD0C}"/>
              </a:ext>
            </a:extLst>
          </p:cNvPr>
          <p:cNvPicPr>
            <a:picLocks noChangeAspect="1"/>
          </p:cNvPicPr>
          <p:nvPr/>
        </p:nvPicPr>
        <p:blipFill>
          <a:blip r:embed="rId42"/>
          <a:stretch>
            <a:fillRect/>
          </a:stretch>
        </p:blipFill>
        <p:spPr>
          <a:xfrm>
            <a:off x="8564554" y="6370851"/>
            <a:ext cx="296470" cy="360000"/>
          </a:xfrm>
          <a:prstGeom prst="rect">
            <a:avLst/>
          </a:prstGeom>
        </p:spPr>
      </p:pic>
    </p:spTree>
    <p:extLst>
      <p:ext uri="{BB962C8B-B14F-4D97-AF65-F5344CB8AC3E}">
        <p14:creationId xmlns:p14="http://schemas.microsoft.com/office/powerpoint/2010/main" val="141312554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3929</TotalTime>
  <Words>1120</Words>
  <Application>Microsoft Office PowerPoint</Application>
  <PresentationFormat>画面に合わせる (4:3)</PresentationFormat>
  <Paragraphs>187</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Meiryo UI</vt:lpstr>
      <vt:lpstr>Arial</vt:lpstr>
      <vt:lpstr>Calibri</vt:lpstr>
      <vt:lpstr>Calibri Light</vt:lpstr>
      <vt:lpstr>Wingdings</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Hamada Yuichi</dc:creator>
  <cp:lastModifiedBy>Hamada Yuichi</cp:lastModifiedBy>
  <cp:revision>9</cp:revision>
  <cp:lastPrinted>2019-11-15T22:29:37Z</cp:lastPrinted>
  <dcterms:created xsi:type="dcterms:W3CDTF">2018-11-24T06:35:13Z</dcterms:created>
  <dcterms:modified xsi:type="dcterms:W3CDTF">2019-11-15T22:36:43Z</dcterms:modified>
</cp:coreProperties>
</file>