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3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926-CDED-418F-9A59-2EBE9817FA44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900-2152-49C4-A245-9188F627C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43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926-CDED-418F-9A59-2EBE9817FA44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900-2152-49C4-A245-9188F627C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23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926-CDED-418F-9A59-2EBE9817FA44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900-2152-49C4-A245-9188F627C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68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926-CDED-418F-9A59-2EBE9817FA44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900-2152-49C4-A245-9188F627C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926-CDED-418F-9A59-2EBE9817FA44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900-2152-49C4-A245-9188F627C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29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926-CDED-418F-9A59-2EBE9817FA44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900-2152-49C4-A245-9188F627C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2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926-CDED-418F-9A59-2EBE9817FA44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900-2152-49C4-A245-9188F627C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60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926-CDED-418F-9A59-2EBE9817FA44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900-2152-49C4-A245-9188F627C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22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926-CDED-418F-9A59-2EBE9817FA44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900-2152-49C4-A245-9188F627C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91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926-CDED-418F-9A59-2EBE9817FA44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900-2152-49C4-A245-9188F627C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63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77926-CDED-418F-9A59-2EBE9817FA44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4900-2152-49C4-A245-9188F627C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2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77926-CDED-418F-9A59-2EBE9817FA44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44900-2152-49C4-A245-9188F627CB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45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89776" y="358965"/>
            <a:ext cx="9144000" cy="647714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浴火鳳凰</a:t>
            </a:r>
            <a:r>
              <a:rPr lang="en-US" altLang="zh-TW" sz="4800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CrashGame</a:t>
            </a:r>
            <a:r>
              <a:rPr lang="en-US" altLang="zh-TW" sz="48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4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25" y="940987"/>
            <a:ext cx="11871477" cy="620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9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521665" y="159391"/>
            <a:ext cx="266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功能9</a:t>
            </a:r>
            <a:r>
              <a:rPr lang="zh-TW" altLang="en-US" dirty="0"/>
              <a:t>.設置自動取出功能</a:t>
            </a:r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182"/>
            <a:ext cx="12192000" cy="549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1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56901" y="683907"/>
            <a:ext cx="4430086" cy="85966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成果檢視與驗收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34811" y="2181137"/>
            <a:ext cx="7910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1.</a:t>
            </a:r>
            <a:r>
              <a:rPr lang="zh-TW" altLang="en-US" sz="3200" dirty="0" smtClean="0"/>
              <a:t>依照相對應功能檢視是否正確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2.</a:t>
            </a:r>
            <a:r>
              <a:rPr lang="zh-TW" altLang="en-US" sz="3200" dirty="0" smtClean="0"/>
              <a:t>遊戲運行是否對應玩法規則說明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906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28476" y="600832"/>
            <a:ext cx="10515600" cy="590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1.遊戲設置功能區，包含遊戲玩法、歷史紀錄、遊戲設定與離開遊戲4項功能</a:t>
            </a:r>
          </a:p>
          <a:p>
            <a:r>
              <a:rPr lang="zh-TW" altLang="en-US" dirty="0" smtClean="0"/>
              <a:t>2.玩家排行榜，統計營利及虧損排名前20的玩家，每日0點重置</a:t>
            </a:r>
            <a:endParaRPr lang="en-US" altLang="zh-TW" dirty="0" smtClean="0"/>
          </a:p>
          <a:p>
            <a:r>
              <a:rPr lang="zh-TW" altLang="en-US" dirty="0" smtClean="0"/>
              <a:t>3.此項功能不做，介面上不顯示</a:t>
            </a:r>
          </a:p>
          <a:p>
            <a:r>
              <a:rPr lang="zh-TW" altLang="en-US" dirty="0" smtClean="0"/>
              <a:t>4.歷史倍數顯示，會顯示遊戲每一局的爆破倍數，統計倍數級距次數</a:t>
            </a:r>
          </a:p>
          <a:p>
            <a:r>
              <a:rPr lang="zh-TW" altLang="en-US" dirty="0" smtClean="0"/>
              <a:t>5.顯示當局玩家</a:t>
            </a:r>
            <a:r>
              <a:rPr lang="en-US" altLang="zh-TW" dirty="0" smtClean="0"/>
              <a:t>(</a:t>
            </a:r>
            <a:r>
              <a:rPr lang="zh-TW" altLang="en-US" dirty="0" smtClean="0"/>
              <a:t>個人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投注與輸贏結果</a:t>
            </a:r>
            <a:endParaRPr lang="en-US" altLang="zh-TW" dirty="0" smtClean="0"/>
          </a:p>
          <a:p>
            <a:r>
              <a:rPr lang="zh-TW" altLang="en-US" dirty="0" smtClean="0"/>
              <a:t>6.個人資訊欄與錢包餘額</a:t>
            </a:r>
          </a:p>
          <a:p>
            <a:r>
              <a:rPr lang="zh-TW" altLang="en-US" dirty="0" smtClean="0"/>
              <a:t>7.押注金額</a:t>
            </a:r>
          </a:p>
          <a:p>
            <a:r>
              <a:rPr lang="zh-TW" altLang="en-US" dirty="0" smtClean="0"/>
              <a:t>8.押注與取出按鍵</a:t>
            </a:r>
          </a:p>
          <a:p>
            <a:r>
              <a:rPr lang="zh-TW" altLang="en-US" dirty="0" smtClean="0"/>
              <a:t>9.設置自動取出功能</a:t>
            </a:r>
          </a:p>
          <a:p>
            <a:r>
              <a:rPr lang="zh-TW" altLang="en-US" dirty="0" smtClean="0"/>
              <a:t>10.每次押注金額，可個別取出，最多可押到5注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836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玩法說明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浴火鳳凰</a:t>
            </a:r>
            <a:r>
              <a:rPr lang="en-US" altLang="zh-TW" dirty="0" smtClean="0"/>
              <a:t>【</a:t>
            </a:r>
            <a:r>
              <a:rPr lang="zh-TW" altLang="en-US" dirty="0" smtClean="0"/>
              <a:t>遊戲介紹</a:t>
            </a:r>
            <a:r>
              <a:rPr lang="en-US" altLang="zh-TW" dirty="0" smtClean="0"/>
              <a:t>}】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●</a:t>
            </a:r>
            <a:r>
              <a:rPr lang="zh-TW" altLang="en-US" dirty="0" smtClean="0"/>
              <a:t>當鳳凰在本局倍數殞落前取出獎勵將獲得相對應金額。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●若在殞落前未取出則會失去押注本金。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●玩家可設定自動取出倍數。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●玩家每局最多可押注</a:t>
            </a:r>
            <a:r>
              <a:rPr lang="en-US" altLang="zh-TW" dirty="0" smtClean="0"/>
              <a:t>5</a:t>
            </a:r>
            <a:r>
              <a:rPr lang="zh-TW" altLang="en-US" dirty="0" smtClean="0"/>
              <a:t>次，每次押注都會單獨結算。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●獎勵計算方式</a:t>
            </a:r>
            <a:r>
              <a:rPr lang="en-US" altLang="zh-TW" dirty="0" smtClean="0"/>
              <a:t>:</a:t>
            </a:r>
            <a:r>
              <a:rPr lang="zh-TW" altLang="en-US" dirty="0" smtClean="0"/>
              <a:t>押注金額</a:t>
            </a:r>
            <a:r>
              <a:rPr lang="en-US" altLang="zh-TW" dirty="0" smtClean="0"/>
              <a:t>X</a:t>
            </a:r>
            <a:r>
              <a:rPr lang="zh-TW" altLang="en-US" dirty="0" smtClean="0"/>
              <a:t>取出倍數</a:t>
            </a:r>
            <a:r>
              <a:rPr lang="en-US" altLang="zh-TW" dirty="0" smtClean="0"/>
              <a:t>-</a:t>
            </a:r>
            <a:r>
              <a:rPr lang="zh-TW" altLang="en-US" dirty="0" smtClean="0"/>
              <a:t>服務費</a:t>
            </a:r>
            <a:r>
              <a:rPr lang="en-US" altLang="zh-TW" dirty="0" smtClean="0"/>
              <a:t>(</a:t>
            </a:r>
            <a:r>
              <a:rPr lang="zh-TW" altLang="en-US" dirty="0" smtClean="0"/>
              <a:t>取出金額的</a:t>
            </a:r>
            <a:r>
              <a:rPr lang="en-US" altLang="zh-TW" dirty="0" smtClean="0"/>
              <a:t>5%)</a:t>
            </a:r>
            <a:r>
              <a:rPr lang="zh-TW" altLang="en-US" dirty="0" smtClean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173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182"/>
            <a:ext cx="12192000" cy="549163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197915" y="151002"/>
            <a:ext cx="832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功能</a:t>
            </a:r>
            <a:r>
              <a:rPr lang="zh-TW" altLang="en-US" dirty="0"/>
              <a:t>1.遊戲設置功能區，包含遊戲玩法、歷史紀錄、遊戲設定與離開遊戲4項功能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734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182"/>
            <a:ext cx="12192000" cy="549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5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182"/>
            <a:ext cx="12192000" cy="549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9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182"/>
            <a:ext cx="12192000" cy="549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2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218"/>
            <a:ext cx="12192000" cy="545356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348918" y="184558"/>
            <a:ext cx="7173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功能</a:t>
            </a:r>
            <a:r>
              <a:rPr lang="zh-TW" altLang="en-US" dirty="0" smtClean="0"/>
              <a:t>2</a:t>
            </a:r>
            <a:r>
              <a:rPr lang="zh-TW" altLang="en-US" dirty="0"/>
              <a:t>.玩家排行榜，統計營利及虧損排名前20的玩家，每日0點重置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269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182"/>
            <a:ext cx="12192000" cy="549163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558643" y="125835"/>
            <a:ext cx="774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功能4</a:t>
            </a:r>
            <a:r>
              <a:rPr lang="zh-TW" altLang="en-US" dirty="0"/>
              <a:t>.歷史倍數顯示，會顯示遊戲每一局的爆破倍數，統計倍數級距次數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209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310</Words>
  <Application>Microsoft Office PowerPoint</Application>
  <PresentationFormat>寬螢幕</PresentationFormat>
  <Paragraphs>31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Adobe 繁黑體 Std B</vt:lpstr>
      <vt:lpstr>微軟正黑體</vt:lpstr>
      <vt:lpstr>新細明體</vt:lpstr>
      <vt:lpstr>Arial</vt:lpstr>
      <vt:lpstr>Calibri</vt:lpstr>
      <vt:lpstr>Calibri Light</vt:lpstr>
      <vt:lpstr>Office 佈景主題</vt:lpstr>
      <vt:lpstr>浴火鳳凰CrashGame </vt:lpstr>
      <vt:lpstr>PowerPoint 簡報</vt:lpstr>
      <vt:lpstr>玩法說明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成果檢視與驗收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JUA06</dc:creator>
  <cp:lastModifiedBy>JUA06</cp:lastModifiedBy>
  <cp:revision>12</cp:revision>
  <dcterms:created xsi:type="dcterms:W3CDTF">2024-09-06T04:42:32Z</dcterms:created>
  <dcterms:modified xsi:type="dcterms:W3CDTF">2024-12-16T06:07:14Z</dcterms:modified>
</cp:coreProperties>
</file>