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3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09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68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743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2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8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88F7-FDC9-6022-EB9C-5A217AF4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0"/>
            <a:ext cx="4917232" cy="153955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lgerian" panose="04020705040A02060702" pitchFamily="82" charset="0"/>
              </a:rPr>
              <a:t>HR DATA ANALYSIS</a:t>
            </a:r>
            <a:b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2000" b="1" dirty="0">
                <a:solidFill>
                  <a:schemeClr val="tx1"/>
                </a:solidFill>
                <a:latin typeface="Engravers MT" panose="02090707080505020304" pitchFamily="18" charset="0"/>
              </a:rPr>
              <a:t>PSYLIQ</a:t>
            </a:r>
            <a:r>
              <a:rPr lang="en-IN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 Internship</a:t>
            </a:r>
            <a:br>
              <a:rPr lang="en-IN" sz="28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BFD9-E813-8B00-86A6-041B7821C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614" y="6018245"/>
            <a:ext cx="2874541" cy="145557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8B77E-A469-30C8-81C5-C0838ACE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08" y="1539553"/>
            <a:ext cx="6021356" cy="43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8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CFBD-3808-276A-37DB-4CC3CA98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8. Using Excel, create a pivot table that displays the count of employees in each Marital Status category, segmented by Department.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8DE83-9DF3-7DBD-E816-CD13A28A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97" y="2146041"/>
            <a:ext cx="7940351" cy="2712608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5F6E4DF-6098-322A-B638-DC7DD28323FF}"/>
              </a:ext>
            </a:extLst>
          </p:cNvPr>
          <p:cNvSpPr txBox="1">
            <a:spLocks/>
          </p:cNvSpPr>
          <p:nvPr/>
        </p:nvSpPr>
        <p:spPr>
          <a:xfrm>
            <a:off x="9448088" y="5980922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12177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1238-5F37-9F12-128A-5CA021F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9. Apply conditional formatting to highlight employees with both above-average Monthly Income and above-average Job Satisfaction.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ED36B-ADCA-5C5D-E9A9-6C804CE0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828800"/>
            <a:ext cx="9072627" cy="4164776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908A493-F870-57C0-71C4-98FF153C3099}"/>
              </a:ext>
            </a:extLst>
          </p:cNvPr>
          <p:cNvSpPr txBox="1">
            <a:spLocks/>
          </p:cNvSpPr>
          <p:nvPr/>
        </p:nvSpPr>
        <p:spPr>
          <a:xfrm>
            <a:off x="9750489" y="6130212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310979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93F9-F634-E5AF-33AC-344A0C30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10.In Power BI, create a line chart that visualizes the trend of Employee Attrition over the years.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A35DF-8806-FDF5-8124-2DD80210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623527"/>
            <a:ext cx="9119280" cy="4141691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408A2FD-28B8-AF31-BE8E-BFB5DE31AC11}"/>
              </a:ext>
            </a:extLst>
          </p:cNvPr>
          <p:cNvSpPr txBox="1">
            <a:spLocks/>
          </p:cNvSpPr>
          <p:nvPr/>
        </p:nvSpPr>
        <p:spPr>
          <a:xfrm>
            <a:off x="9797143" y="6051357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93432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B5DF-04C1-B3CE-F915-F74E96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11. Describe how you would create a star schema for this dataset, explaining the benefits of doing so.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E153F-8725-C805-CD0C-224A28CD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50" y="1651518"/>
            <a:ext cx="8845420" cy="4390507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862340E-265C-6DF7-5D6D-4A2D6DC97161}"/>
              </a:ext>
            </a:extLst>
          </p:cNvPr>
          <p:cNvSpPr txBox="1">
            <a:spLocks/>
          </p:cNvSpPr>
          <p:nvPr/>
        </p:nvSpPr>
        <p:spPr>
          <a:xfrm>
            <a:off x="9466749" y="5943600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36095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F14E-6808-A47A-584C-4E83782F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12. Using DAX, calculate the rolling 3-month average of Monthly Income for each employee.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C4854-555E-3238-5133-91CD44A6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17"/>
            <a:ext cx="8596668" cy="42685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Rolling 3-Month Average = </a:t>
            </a:r>
          </a:p>
          <a:p>
            <a:pPr marL="0" indent="0">
              <a:buNone/>
            </a:pPr>
            <a:r>
              <a:rPr lang="en-IN" dirty="0"/>
              <a:t>VAR LastDate = LASTDATE(“Employee”[Date])</a:t>
            </a:r>
          </a:p>
          <a:p>
            <a:pPr marL="0" indent="0">
              <a:buNone/>
            </a:pPr>
            <a:r>
              <a:rPr lang="en-IN" dirty="0"/>
              <a:t>RETURN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    AVERAGEX(</a:t>
            </a:r>
          </a:p>
          <a:p>
            <a:pPr marL="0" indent="0">
              <a:buNone/>
            </a:pPr>
            <a:r>
              <a:rPr lang="en-IN" dirty="0"/>
              <a:t>            VALUES(‘Employee’[EmployeeID]),</a:t>
            </a:r>
          </a:p>
          <a:p>
            <a:pPr marL="0" indent="0">
              <a:buNone/>
            </a:pPr>
            <a:r>
              <a:rPr lang="en-IN" dirty="0"/>
              <a:t>            CALCULATE(SUM’[Employee’[Monthly Income]))</a:t>
            </a:r>
          </a:p>
          <a:p>
            <a:pPr marL="0" indent="0">
              <a:buNone/>
            </a:pPr>
            <a:r>
              <a:rPr lang="en-IN" dirty="0"/>
              <a:t>    ),</a:t>
            </a:r>
          </a:p>
          <a:p>
            <a:pPr marL="0" indent="0">
              <a:buNone/>
            </a:pPr>
            <a:r>
              <a:rPr lang="en-IN" dirty="0"/>
              <a:t>    FILTER(</a:t>
            </a:r>
          </a:p>
          <a:p>
            <a:pPr marL="0" indent="0">
              <a:buNone/>
            </a:pPr>
            <a:r>
              <a:rPr lang="en-IN" dirty="0"/>
              <a:t>        ALL’(Employee’),</a:t>
            </a:r>
          </a:p>
          <a:p>
            <a:pPr marL="0" indent="0">
              <a:buNone/>
            </a:pPr>
            <a:r>
              <a:rPr lang="en-IN" dirty="0"/>
              <a:t>        ‘Employee’[Date] &lt;= LastDate &amp;&amp;</a:t>
            </a:r>
          </a:p>
          <a:p>
            <a:pPr marL="0" indent="0">
              <a:buNone/>
            </a:pPr>
            <a:r>
              <a:rPr lang="en-IN" dirty="0"/>
              <a:t>        ‘Employee’[Date] &gt; DATEADD(LastDate, -3, Month)</a:t>
            </a:r>
          </a:p>
          <a:p>
            <a:pPr marL="0" indent="0">
              <a:buNone/>
            </a:pPr>
            <a:r>
              <a:rPr lang="en-IN" dirty="0"/>
              <a:t>    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148BF8-F86D-CF36-677F-62E5649AF1E6}"/>
              </a:ext>
            </a:extLst>
          </p:cNvPr>
          <p:cNvSpPr txBox="1">
            <a:spLocks/>
          </p:cNvSpPr>
          <p:nvPr/>
        </p:nvSpPr>
        <p:spPr>
          <a:xfrm>
            <a:off x="9793320" y="6041363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7065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7C5-C679-8FDA-E392-6A1FD1CD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5944"/>
            <a:ext cx="8596668" cy="116632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13. Create a hierarchy in Power BI that allows users to drill down from Department to Job Role to further narrow their analysis.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A5AE7-18C3-D371-A8C0-99082714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55577"/>
            <a:ext cx="8811899" cy="510141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219D554-FD71-C04C-3C71-484BBF544EF2}"/>
              </a:ext>
            </a:extLst>
          </p:cNvPr>
          <p:cNvSpPr txBox="1">
            <a:spLocks/>
          </p:cNvSpPr>
          <p:nvPr/>
        </p:nvSpPr>
        <p:spPr>
          <a:xfrm>
            <a:off x="9839973" y="6130212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38310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7EBE-77CC-1426-52A2-FF734213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14. How can you set up parameterized queries in Power BI to allow users to filter data based 2 of 2 on the Distance from Home column?</a:t>
            </a:r>
            <a:br>
              <a:rPr lang="en-US" sz="27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558F0-4745-A44B-7FC0-FF50B98F3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04" y="2160588"/>
            <a:ext cx="5999583" cy="3881437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AE928EE-EE2A-820D-A872-2BF16C1D0060}"/>
              </a:ext>
            </a:extLst>
          </p:cNvPr>
          <p:cNvSpPr txBox="1">
            <a:spLocks/>
          </p:cNvSpPr>
          <p:nvPr/>
        </p:nvSpPr>
        <p:spPr>
          <a:xfrm>
            <a:off x="9839973" y="6042025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352510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8253-7D77-D98C-500B-9EC131F3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15. In Excel, calculate the total Monthly Income for each Department, considering only the employees with a Job Level greater than or equal to 3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575BD-77E7-F9FC-6441-F8E2C1895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94" y="2286000"/>
            <a:ext cx="7560588" cy="3107094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80D4577-CCBA-ED0A-21D6-12C000328429}"/>
              </a:ext>
            </a:extLst>
          </p:cNvPr>
          <p:cNvSpPr txBox="1">
            <a:spLocks/>
          </p:cNvSpPr>
          <p:nvPr/>
        </p:nvSpPr>
        <p:spPr>
          <a:xfrm>
            <a:off x="9830643" y="6130212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417544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92D-E39F-C1BA-1C59-BD3AF119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241"/>
            <a:ext cx="8596668" cy="111034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16. Explain how to perform a What-If analysis in Excel to understand the impact of a 10% increase in Percent Salary Hike on Monthly Income.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DA32C-A28D-F905-0D3B-EF721DC79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32" y="1554098"/>
            <a:ext cx="7169711" cy="4986661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6ADD9BC-4ACA-80FA-9EB7-C2E9303C3186}"/>
              </a:ext>
            </a:extLst>
          </p:cNvPr>
          <p:cNvSpPr txBox="1">
            <a:spLocks/>
          </p:cNvSpPr>
          <p:nvPr/>
        </p:nvSpPr>
        <p:spPr>
          <a:xfrm>
            <a:off x="9709345" y="6130212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139256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34A9-4CAD-5D4C-CAF3-208C4418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04" y="1595535"/>
            <a:ext cx="9175793" cy="5262466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Review the Predefined Schema: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Carefully examine the predefined schema to understand the expected structure, data types, and constraints.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Check each field or attribute against the schema to identify any deviations.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Data Profiling: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Conduct data profiling to analyze the content, quality, and structure of the data.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Identify any anomalies, such as missing values, incorrect data types, or outliers.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Data Cleaning: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Cleanse the data to address inconsistencies and discrepancies.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Standardize formats, correct errors, and remove duplicate or irrelevant records.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Data Validation: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Perform validation checks to ensure data accuracy and completeness.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Validate data against business rules, referential integrity constraints, and domain-specific requirements.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Error Handling: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Implement error handling mechanisms to manage exceptions and invalid data.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Log errors, notify stakeholders, and track data quality issues for resolution.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Iterative Improvement: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Continuously monitor and refine the data validation and cleansing procedures.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Incorporate feedback and lessons learned to enhance data quality management practices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AE9BFE-968C-7A5F-6E04-2CF9EFA16611}"/>
              </a:ext>
            </a:extLst>
          </p:cNvPr>
          <p:cNvSpPr txBox="1">
            <a:spLocks/>
          </p:cNvSpPr>
          <p:nvPr/>
        </p:nvSpPr>
        <p:spPr>
          <a:xfrm>
            <a:off x="9504071" y="6064479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AE99D-F5CF-8D29-D673-307C9CF26AF2}"/>
              </a:ext>
            </a:extLst>
          </p:cNvPr>
          <p:cNvSpPr txBox="1"/>
          <p:nvPr/>
        </p:nvSpPr>
        <p:spPr>
          <a:xfrm>
            <a:off x="546704" y="656549"/>
            <a:ext cx="8877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17. Verify if the data adheres to a predefined schema. What actions would you take if you find inconsistencies?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1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ED6B-1D48-298D-23F7-E389AB06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0" y="1278294"/>
            <a:ext cx="9414588" cy="3554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lgerian" panose="04020705040A02060702" pitchFamily="82" charset="0"/>
              </a:rPr>
              <a:t>INTRODUCTION: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is related to the HR DATA ANALYSIS and Provided by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PSYLIQ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this project I explored the various aspects of human resource management and how they affect business outcomes.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contains 5000 employees details from a large company such as their age, gender, education, department, salary, performance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Required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Excel, Powe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Skills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Power query to combine 5 tables, Data Cleansing, Data Exploration, data Visualization, data interpretation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E79E7-A78F-9503-4C69-E1FED9CD85C9}"/>
              </a:ext>
            </a:extLst>
          </p:cNvPr>
          <p:cNvSpPr txBox="1"/>
          <p:nvPr/>
        </p:nvSpPr>
        <p:spPr>
          <a:xfrm>
            <a:off x="9815804" y="6211669"/>
            <a:ext cx="3044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210560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45DF-B47C-F1AC-E433-94655848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32F486-B08F-CD7F-6001-0B5DA4DF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38" y="391886"/>
            <a:ext cx="9134670" cy="5510180"/>
          </a:xfrm>
        </p:spPr>
      </p:pic>
    </p:spTree>
    <p:extLst>
      <p:ext uri="{BB962C8B-B14F-4D97-AF65-F5344CB8AC3E}">
        <p14:creationId xmlns:p14="http://schemas.microsoft.com/office/powerpoint/2010/main" val="27453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C02E-CD2E-C333-0BC2-41CE3126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4" y="139960"/>
            <a:ext cx="9041362" cy="10730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Using Excel, how would you filter the dataset to only show employees aged 30 and above?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1CC7DB-B8C6-FEA7-2716-2CF1938D8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4" y="1112540"/>
            <a:ext cx="9349274" cy="4632920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664EBA4-0EEA-61A7-52DB-7AC7F1B9DEA6}"/>
              </a:ext>
            </a:extLst>
          </p:cNvPr>
          <p:cNvSpPr txBox="1">
            <a:spLocks/>
          </p:cNvSpPr>
          <p:nvPr/>
        </p:nvSpPr>
        <p:spPr>
          <a:xfrm>
            <a:off x="9694508" y="6055567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164605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91E2-30CB-B970-DD35-98754DA1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314340"/>
            <a:ext cx="9069354" cy="64671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2. Create a pivot table to summarize the average Monthly Income by Job Role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68EF3-77EA-9977-1A1E-913FD617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64" y="1318937"/>
            <a:ext cx="8574832" cy="4004268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F098418-86B5-2B8D-1567-DAB88C528399}"/>
              </a:ext>
            </a:extLst>
          </p:cNvPr>
          <p:cNvSpPr txBox="1">
            <a:spLocks/>
          </p:cNvSpPr>
          <p:nvPr/>
        </p:nvSpPr>
        <p:spPr>
          <a:xfrm>
            <a:off x="9317459" y="5915608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378114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30B9-F367-753C-8CC2-C858117D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245706"/>
            <a:ext cx="9050693" cy="8459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3. Apply conditional formatting to highlight employees with Monthly Income above the company's average income.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D4521-0814-F1EF-4625-C31F0A0ED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31" y="1156996"/>
            <a:ext cx="9190653" cy="4829947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C531D24-2B20-7BCD-580A-8320492009A6}"/>
              </a:ext>
            </a:extLst>
          </p:cNvPr>
          <p:cNvSpPr txBox="1">
            <a:spLocks/>
          </p:cNvSpPr>
          <p:nvPr/>
        </p:nvSpPr>
        <p:spPr>
          <a:xfrm>
            <a:off x="9657184" y="5986943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420254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6CE7-E220-92A3-DCE4-EA03EC79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39890" cy="1320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4. Create a bar chart in Excel to visualize the distribution of employee ages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C63EF-8D03-A24A-5C40-FF5324A87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60" y="1482230"/>
            <a:ext cx="8930638" cy="4671764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C527C3B-7331-81F2-5AB6-916E61EB36A7}"/>
              </a:ext>
            </a:extLst>
          </p:cNvPr>
          <p:cNvSpPr txBox="1">
            <a:spLocks/>
          </p:cNvSpPr>
          <p:nvPr/>
        </p:nvSpPr>
        <p:spPr>
          <a:xfrm>
            <a:off x="9821312" y="6130212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417549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8217-713B-6A93-BBD8-0E3C42B9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5. Identify and clean any missing or inconsistent data in the "Department" column.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AC5DE-9121-85E5-C889-497A9ED0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7" y="1604865"/>
            <a:ext cx="4478694" cy="4823927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FA0B7FF-9AA5-0504-2C45-A3D1420561DF}"/>
              </a:ext>
            </a:extLst>
          </p:cNvPr>
          <p:cNvSpPr txBox="1">
            <a:spLocks/>
          </p:cNvSpPr>
          <p:nvPr/>
        </p:nvSpPr>
        <p:spPr>
          <a:xfrm>
            <a:off x="9438756" y="5999583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424888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0FD4-8918-EC82-C284-83E68404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6. In Power BI, establish a relationship between the "EmployeeID" in the employee data and the "EmployeeID" in the time tracking data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5B787-18D4-55F5-2101-07D45C7E8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46" y="2160588"/>
            <a:ext cx="8686800" cy="3881437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7F12BE2-C9C3-096A-130C-990B9D999C10}"/>
              </a:ext>
            </a:extLst>
          </p:cNvPr>
          <p:cNvSpPr txBox="1">
            <a:spLocks/>
          </p:cNvSpPr>
          <p:nvPr/>
        </p:nvSpPr>
        <p:spPr>
          <a:xfrm>
            <a:off x="9858635" y="6042025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406982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53B-73F3-B34D-6CC0-352163A6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7. Using DAX, create a calculated column that calculates the average years an employee has spent with their current manager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C4922-0409-8C03-B269-E9D6D9CE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66" y="2253198"/>
            <a:ext cx="8106906" cy="3696216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3A52A98-DC05-48C3-0A98-0843374D04F2}"/>
              </a:ext>
            </a:extLst>
          </p:cNvPr>
          <p:cNvSpPr txBox="1">
            <a:spLocks/>
          </p:cNvSpPr>
          <p:nvPr/>
        </p:nvSpPr>
        <p:spPr>
          <a:xfrm>
            <a:off x="9513402" y="6046237"/>
            <a:ext cx="2874541" cy="145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Kuruva Ashok Kumar</a:t>
            </a:r>
          </a:p>
        </p:txBody>
      </p:sp>
    </p:spTree>
    <p:extLst>
      <p:ext uri="{BB962C8B-B14F-4D97-AF65-F5344CB8AC3E}">
        <p14:creationId xmlns:p14="http://schemas.microsoft.com/office/powerpoint/2010/main" val="284359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863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Arial Black</vt:lpstr>
      <vt:lpstr>Calibri</vt:lpstr>
      <vt:lpstr>Engravers MT</vt:lpstr>
      <vt:lpstr>Söhne</vt:lpstr>
      <vt:lpstr>Trebuchet MS</vt:lpstr>
      <vt:lpstr>Wingdings</vt:lpstr>
      <vt:lpstr>Wingdings 3</vt:lpstr>
      <vt:lpstr>Facet</vt:lpstr>
      <vt:lpstr>HR DATA ANALYSIS PSYLIQ Internship </vt:lpstr>
      <vt:lpstr>PowerPoint Presentation</vt:lpstr>
      <vt:lpstr>1. Using Excel, how would you filter the dataset to only show employees aged 30 and above?</vt:lpstr>
      <vt:lpstr>2. Create a pivot table to summarize the average Monthly Income by Job Role</vt:lpstr>
      <vt:lpstr>3. Apply conditional formatting to highlight employees with Monthly Income above the company's average income.</vt:lpstr>
      <vt:lpstr>4. Create a bar chart in Excel to visualize the distribution of employee ages</vt:lpstr>
      <vt:lpstr>5. Identify and clean any missing or inconsistent data in the "Department" column.</vt:lpstr>
      <vt:lpstr>6. In Power BI, establish a relationship between the "EmployeeID" in the employee data and the "EmployeeID" in the time tracking data.</vt:lpstr>
      <vt:lpstr>7. Using DAX, create a calculated column that calculates the average years an employee has spent with their current manager. </vt:lpstr>
      <vt:lpstr>8. Using Excel, create a pivot table that displays the count of employees in each Marital Status category, segmented by Department. </vt:lpstr>
      <vt:lpstr>9. Apply conditional formatting to highlight employees with both above-average Monthly Income and above-average Job Satisfaction.</vt:lpstr>
      <vt:lpstr>10.In Power BI, create a line chart that visualizes the trend of Employee Attrition over the years.</vt:lpstr>
      <vt:lpstr>11. Describe how you would create a star schema for this dataset, explaining the benefits of doing so.</vt:lpstr>
      <vt:lpstr>12. Using DAX, calculate the rolling 3-month average of Monthly Income for each employee.</vt:lpstr>
      <vt:lpstr>13. Create a hierarchy in Power BI that allows users to drill down from Department to Job Role to further narrow their analysis.</vt:lpstr>
      <vt:lpstr>14. How can you set up parameterized queries in Power BI to allow users to filter data based 2 of 2 on the Distance from Home column?            </vt:lpstr>
      <vt:lpstr>15. In Excel, calculate the total Monthly Income for each Department, considering only the employees with a Job Level greater than or equal to 3</vt:lpstr>
      <vt:lpstr>16. Explain how to perform a What-If analysis in Excel to understand the impact of a 10% increase in Percent Salary Hike on Monthly Income.</vt:lpstr>
      <vt:lpstr>Review the Predefined Schema: Carefully examine the predefined schema to understand the expected structure, data types, and constraints. Check each field or attribute against the schema to identify any deviations. Data Profiling: Conduct data profiling to analyze the content, quality, and structure of the data. Identify any anomalies, such as missing values, incorrect data types, or outliers. Data Cleaning: Cleanse the data to address inconsistencies and discrepancies. Standardize formats, correct errors, and remove duplicate or irrelevant records. Data Validation: Perform validation checks to ensure data accuracy and completeness. Validate data against business rules, referential integrity constraints, and domain-specific requirements. Error Handling: Implement error handling mechanisms to manage exceptions and invalid data. Log errors, notify stakeholders, and track data quality issues for resolution. Iterative Improvement: Continuously monitor and refine the data validation and cleansing procedures. Incorporate feedback and lessons learned to enhance data quality management practices.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 DATA ANALYSIS</dc:title>
  <dc:creator>Ashok Kumar Kuruva</dc:creator>
  <cp:lastModifiedBy>Ashok Kumar Kuruva</cp:lastModifiedBy>
  <cp:revision>9</cp:revision>
  <dcterms:created xsi:type="dcterms:W3CDTF">2024-03-13T14:39:08Z</dcterms:created>
  <dcterms:modified xsi:type="dcterms:W3CDTF">2024-03-19T17:03:18Z</dcterms:modified>
</cp:coreProperties>
</file>