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1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920C5D-F0FB-4515-9809-8FB33AF681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E489F8-A372-4158-85A9-2529E823CC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3PX1X1FAqw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realpython.com/installing-python/" TargetMode="External"/><Relationship Id="rId4" Type="http://schemas.openxmlformats.org/officeDocument/2006/relationships/hyperlink" Target="https://youtu.be/3lGhtIqT0T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stable/faq/general/#does-django-sca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43814"/>
            <a:ext cx="10058400" cy="3566160"/>
          </a:xfrm>
        </p:spPr>
        <p:txBody>
          <a:bodyPr/>
          <a:lstStyle/>
          <a:p>
            <a:r>
              <a:rPr lang="en-US" dirty="0" smtClean="0"/>
              <a:t>Introduction to Django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687" y="4414227"/>
            <a:ext cx="10058400" cy="1143000"/>
          </a:xfrm>
        </p:spPr>
        <p:txBody>
          <a:bodyPr/>
          <a:lstStyle/>
          <a:p>
            <a:r>
              <a:rPr lang="en-US" dirty="0" smtClean="0"/>
              <a:t>Kusal Bista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85" y="2738604"/>
            <a:ext cx="3351245" cy="3351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32" y="2909763"/>
            <a:ext cx="3180086" cy="3180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08" y="84644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Stable </a:t>
            </a:r>
            <a:r>
              <a:rPr lang="en-US" dirty="0"/>
              <a:t>releases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970227"/>
            <a:ext cx="10170367" cy="4038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8816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Who’s Using Django?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Instagram (https://www.instagram.com</a:t>
            </a:r>
            <a:r>
              <a:rPr lang="en-US" dirty="0" smtClean="0"/>
              <a:t>/)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1" y="2381346"/>
            <a:ext cx="8145624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602" y="135962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Pinterest (https://www.pinterest.com</a:t>
            </a:r>
            <a:r>
              <a:rPr lang="en-US" dirty="0" smtClean="0"/>
              <a:t>/)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2" y="1919812"/>
            <a:ext cx="8115300" cy="42064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359" y="1259322"/>
            <a:ext cx="10773125" cy="156007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NASA (</a:t>
            </a:r>
            <a:r>
              <a:rPr lang="en-US" dirty="0"/>
              <a:t>https://www.nasa.gov</a:t>
            </a:r>
            <a:r>
              <a:rPr lang="en-US" dirty="0" smtClean="0"/>
              <a:t>/)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1906386"/>
            <a:ext cx="10854793" cy="39439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Mozilla Firefox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1745852"/>
            <a:ext cx="10138643" cy="41906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Reddit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752725"/>
            <a:ext cx="5715000" cy="2209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49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Washington Post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2" y="1782147"/>
            <a:ext cx="9949811" cy="4079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Django Project MVT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MVT stands for Model-View-Template.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is </a:t>
            </a:r>
            <a:r>
              <a:rPr lang="en-US" sz="2400" dirty="0"/>
              <a:t>software design </a:t>
            </a:r>
            <a:r>
              <a:rPr lang="en-US" sz="2400" dirty="0" smtClean="0"/>
              <a:t>pattern.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</a:t>
            </a:r>
            <a:r>
              <a:rPr lang="en-US" sz="2400" dirty="0"/>
              <a:t>is a data access layer which handles the data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Model</a:t>
            </a:r>
            <a:r>
              <a:rPr lang="en-US" sz="2400" dirty="0" smtClean="0"/>
              <a:t>: It manages </a:t>
            </a:r>
            <a:r>
              <a:rPr lang="en-US" sz="2400" dirty="0"/>
              <a:t>the data and is represented by a database. A model is basically a database table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View</a:t>
            </a:r>
            <a:r>
              <a:rPr lang="en-US" sz="2400" dirty="0" smtClean="0"/>
              <a:t>: It receives HTTP requests and sends HTTP responses. A view interacts with a model and template to complete a response.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Template</a:t>
            </a:r>
            <a:r>
              <a:rPr lang="en-US" sz="2400" dirty="0" smtClean="0"/>
              <a:t>: It is </a:t>
            </a:r>
            <a:r>
              <a:rPr lang="en-US" sz="2400" dirty="0"/>
              <a:t>basically the front-end layer and the dynamic HTML component of a Django application.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2035593"/>
            <a:ext cx="9060024" cy="41412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PyCharm</a:t>
            </a:r>
            <a:r>
              <a:rPr lang="en-US" sz="2400" dirty="0" smtClean="0"/>
              <a:t> professional: The </a:t>
            </a:r>
            <a:r>
              <a:rPr lang="en-US" sz="2400" dirty="0"/>
              <a:t>Python </a:t>
            </a:r>
            <a:r>
              <a:rPr lang="en-US" sz="2400" dirty="0" smtClean="0"/>
              <a:t>IDE for </a:t>
            </a:r>
            <a:r>
              <a:rPr lang="en-US" sz="2400" dirty="0"/>
              <a:t>Professional </a:t>
            </a:r>
            <a:r>
              <a:rPr lang="en-US" sz="2400" dirty="0" smtClean="0"/>
              <a:t>Developers.</a:t>
            </a:r>
          </a:p>
          <a:p>
            <a:pPr lvl="1"/>
            <a:r>
              <a:rPr lang="en-US" sz="1800" dirty="0" smtClean="0"/>
              <a:t>Download </a:t>
            </a:r>
            <a:r>
              <a:rPr lang="en-US" sz="1800" dirty="0"/>
              <a:t>link: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www.jetbrains.com/pycharm/download</a:t>
            </a:r>
            <a:endParaRPr lang="en-US" sz="1800" dirty="0"/>
          </a:p>
          <a:p>
            <a:pPr lvl="1"/>
            <a:r>
              <a:rPr lang="en-US" sz="1800" dirty="0" smtClean="0"/>
              <a:t>(Use </a:t>
            </a:r>
            <a:r>
              <a:rPr lang="en-US" sz="1800" dirty="0"/>
              <a:t>student email to register and get free application</a:t>
            </a:r>
            <a:r>
              <a:rPr lang="en-US" sz="1800" dirty="0" smtClean="0"/>
              <a:t>.)</a:t>
            </a:r>
          </a:p>
          <a:p>
            <a:pPr lvl="1"/>
            <a:r>
              <a:rPr lang="en-US" sz="1800" dirty="0" smtClean="0"/>
              <a:t>Reference </a:t>
            </a:r>
            <a:r>
              <a:rPr lang="en-US" sz="1800" dirty="0"/>
              <a:t>video for installation: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youtu.be/23PX1X1FAqw</a:t>
            </a:r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Python 3.6: </a:t>
            </a:r>
          </a:p>
          <a:p>
            <a:pPr lvl="1"/>
            <a:r>
              <a:rPr lang="en-US" sz="1800" dirty="0"/>
              <a:t>Download link: https://www.python.org/downloads/release/python-368/</a:t>
            </a:r>
          </a:p>
          <a:p>
            <a:pPr lvl="1"/>
            <a:r>
              <a:rPr lang="en-US" sz="1800" dirty="0"/>
              <a:t>Reference video for installation: </a:t>
            </a:r>
            <a:r>
              <a:rPr lang="en-US" sz="1800" dirty="0">
                <a:hlinkClick r:id="rId4"/>
              </a:rPr>
              <a:t>https://youtu.be/3lGhtIqT0Tk</a:t>
            </a:r>
            <a:endParaRPr lang="en-US" sz="1800" dirty="0"/>
          </a:p>
          <a:p>
            <a:pPr lvl="1"/>
            <a:r>
              <a:rPr lang="en-US" sz="1800" dirty="0"/>
              <a:t>Reference document for installation: </a:t>
            </a:r>
            <a:r>
              <a:rPr lang="en-US" sz="1800" dirty="0">
                <a:hlinkClick r:id="rId5"/>
              </a:rPr>
              <a:t>https://realpython.com/installing-python/</a:t>
            </a:r>
            <a:endParaRPr lang="en-US" sz="1800" dirty="0"/>
          </a:p>
          <a:p>
            <a:r>
              <a:rPr lang="en-US" sz="2400" dirty="0" smtClean="0"/>
              <a:t>GitHub: </a:t>
            </a:r>
            <a:r>
              <a:rPr lang="en-US" sz="2400" dirty="0"/>
              <a:t>If you are not yet registered in GitHub, do so by going to </a:t>
            </a:r>
            <a:r>
              <a:rPr lang="en-US" sz="2400" dirty="0">
                <a:hlinkClick r:id="rId6"/>
              </a:rPr>
              <a:t>https://github.com/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Meet Django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H</a:t>
            </a:r>
            <a:r>
              <a:rPr lang="en-US" sz="4000" dirty="0" smtClean="0"/>
              <a:t>igh-level </a:t>
            </a:r>
            <a:r>
              <a:rPr lang="en-US" sz="4000" dirty="0"/>
              <a:t>Python web </a:t>
            </a:r>
            <a:r>
              <a:rPr lang="en-US" sz="4000" dirty="0" smtClean="0"/>
              <a:t>framework.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Encourages rapid development.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C</a:t>
            </a:r>
            <a:r>
              <a:rPr lang="en-US" sz="4000" dirty="0" smtClean="0"/>
              <a:t>lean</a:t>
            </a:r>
            <a:r>
              <a:rPr lang="en-US" sz="4000" dirty="0"/>
              <a:t>, pragmatic </a:t>
            </a:r>
            <a:r>
              <a:rPr lang="en-US" sz="4000" dirty="0" smtClean="0"/>
              <a:t>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Free and open source.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Ridiculously fast.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Django was designed to help developers take applications from concept to completion as quickly as </a:t>
            </a:r>
            <a:r>
              <a:rPr lang="en-US" sz="4000" dirty="0" smtClean="0"/>
              <a:t>possible</a:t>
            </a:r>
            <a:r>
              <a:rPr lang="en-US" sz="4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42" y="3476864"/>
            <a:ext cx="2492432" cy="2500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Fully loaded	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Django includes dozens of extras you can use to handle common web development tasks.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08" y="3534887"/>
            <a:ext cx="2435290" cy="244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Reassuringly secure.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Django takes security </a:t>
            </a:r>
            <a:r>
              <a:rPr lang="en-US" sz="2800" dirty="0" smtClean="0"/>
              <a:t>seriously.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Its </a:t>
            </a:r>
            <a:r>
              <a:rPr lang="en-US" sz="2800" dirty="0"/>
              <a:t>user authentication system provides a secure way to manage user accounts and passwords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</a:t>
            </a:r>
            <a:r>
              <a:rPr lang="en-US" sz="2800" dirty="0" smtClean="0"/>
              <a:t>elps </a:t>
            </a:r>
            <a:r>
              <a:rPr lang="en-US" sz="2800" dirty="0"/>
              <a:t>developers avoid many common security </a:t>
            </a:r>
            <a:r>
              <a:rPr lang="en-US" sz="2800" dirty="0" smtClean="0"/>
              <a:t>mistakes.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Like: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SQL injections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C</a:t>
            </a:r>
            <a:r>
              <a:rPr lang="en-US" sz="2800" dirty="0" smtClean="0"/>
              <a:t>ross-site scripting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Cross-site </a:t>
            </a:r>
            <a:r>
              <a:rPr lang="en-US" sz="2800" dirty="0"/>
              <a:t>request </a:t>
            </a:r>
            <a:r>
              <a:rPr lang="en-US" sz="2800" dirty="0" smtClean="0"/>
              <a:t>forgery (CSRF)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Clickjacking</a:t>
            </a:r>
            <a:r>
              <a:rPr lang="en-US" sz="2800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413" y="3771468"/>
            <a:ext cx="2385267" cy="2293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Exceedingly scalable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Some of the busiest sites on the planet </a:t>
            </a:r>
            <a:r>
              <a:rPr lang="en-US" sz="4000" dirty="0" smtClean="0"/>
              <a:t>use Django.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/>
              <a:t>It’s ability </a:t>
            </a:r>
            <a:r>
              <a:rPr lang="en-US" sz="4000" dirty="0"/>
              <a:t>to quickly and flexibly scale to meet the heaviest traffic demands.</a:t>
            </a:r>
          </a:p>
          <a:p>
            <a:pPr marL="0" indent="0">
              <a:buNone/>
            </a:pPr>
            <a:r>
              <a:rPr lang="en-US" sz="4000" b="1" cap="all" dirty="0">
                <a:hlinkClick r:id="rId2"/>
              </a:rPr>
              <a:t/>
            </a:r>
            <a:br>
              <a:rPr lang="en-US" sz="4000" b="1" cap="all" dirty="0">
                <a:hlinkClick r:id="rId2"/>
              </a:rPr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11" y="4375116"/>
            <a:ext cx="1937776" cy="169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Incredibly versatile.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Companies</a:t>
            </a:r>
            <a:r>
              <a:rPr lang="en-US" sz="3600" dirty="0"/>
              <a:t>, organizations and governments have used Django to build all sorts of things — from content management systems to social networks to scientific computing platforms.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34" y="4293658"/>
            <a:ext cx="1782858" cy="168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Django?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Simple </a:t>
            </a:r>
            <a:r>
              <a:rPr lang="en-US" sz="2800" dirty="0" smtClean="0"/>
              <a:t>syntax.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MVC (Model-View-Controller) core </a:t>
            </a:r>
            <a:r>
              <a:rPr lang="en-US" sz="2800" dirty="0" smtClean="0"/>
              <a:t>architecture.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An ORM (Object Relational Mapper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HTTP </a:t>
            </a:r>
            <a:r>
              <a:rPr lang="en-US" sz="2800" dirty="0" smtClean="0"/>
              <a:t>libraries.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Middleware </a:t>
            </a:r>
            <a:r>
              <a:rPr lang="en-US" sz="2800" dirty="0" smtClean="0"/>
              <a:t>support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A Python unit test framework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Cross-platform.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6895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you can do with </a:t>
            </a:r>
            <a:r>
              <a:rPr lang="en-US" b="1" dirty="0" smtClean="0"/>
              <a:t>Django?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Built-in custom CRM systems for internal </a:t>
            </a:r>
            <a:r>
              <a:rPr lang="en-US" sz="2400" dirty="0" smtClean="0"/>
              <a:t>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B2B CRM systems for handling communication between </a:t>
            </a:r>
            <a:r>
              <a:rPr lang="en-US" sz="2400" dirty="0" smtClean="0"/>
              <a:t>businesses.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Platforms that facilitate communication between two parties, such as a business and a consumer;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High-load booking engines or shopping platforms;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Android and iOS mobile apps that support web applications;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An emailing system for sending notifications to </a:t>
            </a:r>
            <a:r>
              <a:rPr lang="en-US" sz="2400" dirty="0" smtClean="0"/>
              <a:t>users.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Data-analysis </a:t>
            </a:r>
            <a:r>
              <a:rPr lang="en-US" sz="2400" dirty="0" smtClean="0"/>
              <a:t>tools.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Admin </a:t>
            </a:r>
            <a:r>
              <a:rPr lang="en-US" sz="2400" dirty="0" smtClean="0"/>
              <a:t>dashboards.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8" y="6261481"/>
            <a:ext cx="3183280" cy="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358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Introduction to Django framework</vt:lpstr>
      <vt:lpstr>Meet Django</vt:lpstr>
      <vt:lpstr>Ridiculously fast.</vt:lpstr>
      <vt:lpstr>Fully loaded </vt:lpstr>
      <vt:lpstr>Reassuringly secure.</vt:lpstr>
      <vt:lpstr>Exceedingly scalable</vt:lpstr>
      <vt:lpstr>Incredibly versatile.</vt:lpstr>
      <vt:lpstr>Why Django?</vt:lpstr>
      <vt:lpstr> What you can do with Django?  </vt:lpstr>
      <vt:lpstr>  Stable releases  </vt:lpstr>
      <vt:lpstr>  Who’s Using Django?  </vt:lpstr>
      <vt:lpstr>  Pinterest (https://www.pinterest.com/)  </vt:lpstr>
      <vt:lpstr>  NASA (https://www.nasa.gov/)  </vt:lpstr>
      <vt:lpstr>      Mozilla Firefox </vt:lpstr>
      <vt:lpstr>    Reddit</vt:lpstr>
      <vt:lpstr>          The Washington Post </vt:lpstr>
      <vt:lpstr>     Django Project MVT Structure</vt:lpstr>
      <vt:lpstr>MVT structure</vt:lpstr>
      <vt:lpstr>Requirements.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 framework</dc:title>
  <dc:creator>Kusal Bista</dc:creator>
  <cp:lastModifiedBy>Kusal Bista</cp:lastModifiedBy>
  <cp:revision>25</cp:revision>
  <dcterms:created xsi:type="dcterms:W3CDTF">2021-08-12T14:58:52Z</dcterms:created>
  <dcterms:modified xsi:type="dcterms:W3CDTF">2021-08-13T03:30:37Z</dcterms:modified>
</cp:coreProperties>
</file>