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d1bf8385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d1bf8385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d1bf8385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d1bf8385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f04dfb0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f04dfb0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f04dfb0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f04dfb0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f04dfb0d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f04dfb0d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d1bf8385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d1bf8385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d1bf8385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d1bf8385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1bf8385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d1bf8385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d1bf8385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d1bf8385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1bf8385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1bf8385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d1bf8385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d1bf8385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d1bf8385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d1bf8385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d1bf8385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d1bf8385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127.0.0.1:8000/admin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admin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Kusal Bista	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editable list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EventAdmin(admin.ModelAdmin):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search_fields = (</a:t>
            </a:r>
            <a:r>
              <a:rPr lang="en" sz="15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'name'</a:t>
            </a:r>
            <a:r>
              <a:rPr lang="en" sz="15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'date'</a:t>
            </a:r>
            <a:r>
              <a:rPr lang="en" sz="15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'venue'</a:t>
            </a:r>
            <a:r>
              <a:rPr lang="en" sz="15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'manager'</a:t>
            </a:r>
            <a:r>
              <a:rPr lang="en" sz="15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'description'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list_display = (</a:t>
            </a:r>
            <a:r>
              <a:rPr lang="en" sz="15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'name'</a:t>
            </a:r>
            <a:r>
              <a:rPr lang="en" sz="15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'date'</a:t>
            </a:r>
            <a:r>
              <a:rPr lang="en" sz="15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'venue'</a:t>
            </a:r>
            <a:r>
              <a:rPr lang="en" sz="15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'manager'</a:t>
            </a:r>
            <a:r>
              <a:rPr lang="en" sz="15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'description'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list_editable = [</a:t>
            </a:r>
            <a:r>
              <a:rPr lang="en" sz="15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'venue'</a:t>
            </a:r>
            <a:r>
              <a:rPr lang="en" sz="15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'manager'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admin.site.register(Event</a:t>
            </a:r>
            <a:r>
              <a:rPr lang="en" sz="15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EventAdmin)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539025"/>
            <a:ext cx="8368198" cy="3183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Templates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index.html in template folder.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the following in views.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75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1075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django.http </a:t>
            </a:r>
            <a:r>
              <a:rPr lang="en" sz="1075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" sz="1075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HttpResponse</a:t>
            </a:r>
            <a:endParaRPr sz="1075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75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1075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django.shortcuts </a:t>
            </a:r>
            <a:r>
              <a:rPr lang="en" sz="1075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" sz="1075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render</a:t>
            </a:r>
            <a:endParaRPr sz="1075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75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# Create your views here.</a:t>
            </a:r>
            <a:endParaRPr sz="1075">
              <a:solidFill>
                <a:srgbClr val="808080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75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1075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shop.models </a:t>
            </a:r>
            <a:r>
              <a:rPr lang="en" sz="1075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" sz="1075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Event</a:t>
            </a:r>
            <a:endParaRPr sz="1075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75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lang="en" sz="1075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lang="en" sz="1075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(request):</a:t>
            </a:r>
            <a:endParaRPr sz="1075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75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event_list = Event.objects.all()</a:t>
            </a:r>
            <a:endParaRPr sz="1075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75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context = {</a:t>
            </a:r>
            <a:endParaRPr sz="1075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75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075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'events'</a:t>
            </a:r>
            <a:r>
              <a:rPr lang="en" sz="1075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event_list</a:t>
            </a:r>
            <a:endParaRPr sz="1075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75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}</a:t>
            </a:r>
            <a:endParaRPr sz="1075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75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075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" sz="1075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render(request</a:t>
            </a:r>
            <a:r>
              <a:rPr lang="en" sz="1075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75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'shop/registration/index.html'</a:t>
            </a:r>
            <a:r>
              <a:rPr lang="en" sz="1075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75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context)</a:t>
            </a:r>
            <a:endParaRPr sz="1075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1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the following in body section of index.html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This is front end. TEMPLATES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{% </a:t>
            </a:r>
            <a:r>
              <a:rPr lang="en" sz="15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" sz="1500">
                <a:solidFill>
                  <a:srgbClr val="BABAB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event </a:t>
            </a:r>
            <a:r>
              <a:rPr lang="en" sz="15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" sz="1500">
                <a:solidFill>
                  <a:srgbClr val="BABAB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events 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%}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{{ </a:t>
            </a:r>
            <a:r>
              <a:rPr lang="en" sz="1500">
                <a:solidFill>
                  <a:srgbClr val="BABAB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500">
                <a:solidFill>
                  <a:srgbClr val="BABAB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}}</a:t>
            </a:r>
            <a:r>
              <a:rPr lang="en" sz="15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&lt;br&gt;</a:t>
            </a:r>
            <a:endParaRPr sz="1500">
              <a:solidFill>
                <a:srgbClr val="E8BF6A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{{ </a:t>
            </a:r>
            <a:r>
              <a:rPr lang="en" sz="1500">
                <a:solidFill>
                  <a:srgbClr val="BABAB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500">
                <a:solidFill>
                  <a:srgbClr val="BABAB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date 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}}</a:t>
            </a:r>
            <a:r>
              <a:rPr lang="en" sz="15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&lt;br&gt;</a:t>
            </a:r>
            <a:endParaRPr sz="1500">
              <a:solidFill>
                <a:srgbClr val="E8BF6A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{{ </a:t>
            </a:r>
            <a:r>
              <a:rPr lang="en" sz="1500">
                <a:solidFill>
                  <a:srgbClr val="BABAB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500">
                <a:solidFill>
                  <a:srgbClr val="BABAB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venue 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}}</a:t>
            </a:r>
            <a:r>
              <a:rPr lang="en" sz="15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&lt;br&gt;</a:t>
            </a:r>
            <a:endParaRPr sz="1500">
              <a:solidFill>
                <a:srgbClr val="E8BF6A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{{ </a:t>
            </a:r>
            <a:r>
              <a:rPr lang="en" sz="1500">
                <a:solidFill>
                  <a:srgbClr val="BABAB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500">
                <a:solidFill>
                  <a:srgbClr val="BABAB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manager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}}</a:t>
            </a:r>
            <a:r>
              <a:rPr lang="en" sz="15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&lt;br&gt;</a:t>
            </a:r>
            <a:endParaRPr sz="1500">
              <a:solidFill>
                <a:srgbClr val="E8BF6A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{{ </a:t>
            </a:r>
            <a:r>
              <a:rPr lang="en" sz="1500">
                <a:solidFill>
                  <a:srgbClr val="BABAB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500">
                <a:solidFill>
                  <a:srgbClr val="BABAB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description 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}}</a:t>
            </a:r>
            <a:r>
              <a:rPr lang="en" sz="15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&lt;br&gt;&lt;br&gt;</a:t>
            </a:r>
            <a:endParaRPr sz="1500">
              <a:solidFill>
                <a:srgbClr val="E8BF6A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{% </a:t>
            </a:r>
            <a:r>
              <a:rPr lang="en" sz="15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endfor 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%}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model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462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1462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django.db </a:t>
            </a:r>
            <a:r>
              <a:rPr lang="en" sz="1462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" sz="1462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models</a:t>
            </a:r>
            <a:endParaRPr sz="1462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62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462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" sz="1462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Event(models.Model):</a:t>
            </a:r>
            <a:endParaRPr sz="1462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462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name = models.CharField(</a:t>
            </a:r>
            <a:r>
              <a:rPr lang="en" sz="1462">
                <a:solidFill>
                  <a:srgbClr val="AA492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max_length</a:t>
            </a:r>
            <a:r>
              <a:rPr lang="en" sz="1462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462">
                <a:solidFill>
                  <a:srgbClr val="6897BB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255</a:t>
            </a:r>
            <a:r>
              <a:rPr lang="en" sz="1462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462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462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date = models.DateField()</a:t>
            </a:r>
            <a:endParaRPr sz="1462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462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venue = models.CharField(</a:t>
            </a:r>
            <a:r>
              <a:rPr lang="en" sz="1462">
                <a:solidFill>
                  <a:srgbClr val="AA492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max_length</a:t>
            </a:r>
            <a:r>
              <a:rPr lang="en" sz="1462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462">
                <a:solidFill>
                  <a:srgbClr val="6897BB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255</a:t>
            </a:r>
            <a:r>
              <a:rPr lang="en" sz="1462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462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462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manager = models.CharField(</a:t>
            </a:r>
            <a:r>
              <a:rPr lang="en" sz="1462">
                <a:solidFill>
                  <a:srgbClr val="AA492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max_length</a:t>
            </a:r>
            <a:r>
              <a:rPr lang="en" sz="1462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462">
                <a:solidFill>
                  <a:srgbClr val="6897BB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255</a:t>
            </a:r>
            <a:r>
              <a:rPr lang="en" sz="1462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462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462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description = models.TextField()</a:t>
            </a:r>
            <a:endParaRPr sz="1462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695"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django-admin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python manage.py createsuperuser 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200" y="2130198"/>
            <a:ext cx="7074999" cy="260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django-admin	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creating a superuser goto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http://127.0.0.1:8000/admin</a:t>
            </a:r>
            <a:r>
              <a:rPr lang="en"/>
              <a:t> to access the admin panel.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 the provided credentials while creating the super user to login the panel.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4963" y="2718700"/>
            <a:ext cx="4594075" cy="209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Registering the model in django-admin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2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django.contrib </a:t>
            </a:r>
            <a:r>
              <a:rPr lang="en" sz="25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" sz="2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admin</a:t>
            </a:r>
            <a:endParaRPr sz="25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2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myapp.models </a:t>
            </a:r>
            <a:r>
              <a:rPr lang="en" sz="25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" sz="2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Event </a:t>
            </a:r>
            <a:r>
              <a:rPr lang="en" sz="2500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#Importing the model</a:t>
            </a:r>
            <a:endParaRPr sz="2500">
              <a:solidFill>
                <a:srgbClr val="808080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# Register your models here.</a:t>
            </a:r>
            <a:endParaRPr sz="2500">
              <a:solidFill>
                <a:srgbClr val="808080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admin.site.register(Event) </a:t>
            </a:r>
            <a:r>
              <a:rPr lang="en" sz="2500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#registering the model</a:t>
            </a:r>
            <a:endParaRPr sz="2500">
              <a:solidFill>
                <a:srgbClr val="808080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</a:t>
            </a:r>
            <a:r>
              <a:rPr lang="en"/>
              <a:t>egistering the model in django-admin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21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django.contrib </a:t>
            </a:r>
            <a:r>
              <a:rPr lang="en" sz="21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" sz="21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admin</a:t>
            </a:r>
            <a:endParaRPr sz="21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21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django.contrib.auth.models </a:t>
            </a:r>
            <a:r>
              <a:rPr lang="en" sz="21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" sz="21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Group </a:t>
            </a:r>
            <a:r>
              <a:rPr lang="en" sz="2100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#importing the model</a:t>
            </a:r>
            <a:endParaRPr sz="2100">
              <a:solidFill>
                <a:srgbClr val="808080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# Register your models here.</a:t>
            </a:r>
            <a:endParaRPr sz="2100">
              <a:solidFill>
                <a:srgbClr val="808080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admin.site.unregister(Group) </a:t>
            </a:r>
            <a:r>
              <a:rPr lang="en" sz="2100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#unregistering the model</a:t>
            </a:r>
            <a:endParaRPr sz="2100">
              <a:solidFill>
                <a:srgbClr val="808080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808080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title django-admin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27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django.contrib </a:t>
            </a:r>
            <a:r>
              <a:rPr lang="en" sz="27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" sz="27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admin</a:t>
            </a:r>
            <a:endParaRPr sz="27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# Register your models here.</a:t>
            </a:r>
            <a:endParaRPr sz="2700">
              <a:solidFill>
                <a:srgbClr val="808080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admin.site.site_header = </a:t>
            </a:r>
            <a:r>
              <a:rPr lang="en" sz="27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'Naya heading'</a:t>
            </a:r>
            <a:endParaRPr sz="2700">
              <a:solidFill>
                <a:srgbClr val="6A8759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list display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" sz="2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EventAdmin(admin.ModelAdmin):</a:t>
            </a:r>
            <a:endParaRPr sz="22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list_display = (</a:t>
            </a:r>
            <a:r>
              <a:rPr lang="en" sz="22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'name'</a:t>
            </a:r>
            <a:r>
              <a:rPr lang="en" sz="22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2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'date'</a:t>
            </a:r>
            <a:r>
              <a:rPr lang="en" sz="22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2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'venue'</a:t>
            </a:r>
            <a:r>
              <a:rPr lang="en" sz="22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2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'manager'</a:t>
            </a:r>
            <a:r>
              <a:rPr lang="en" sz="22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2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'description'</a:t>
            </a:r>
            <a:r>
              <a:rPr lang="en" sz="2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22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admin.site.register(Event</a:t>
            </a:r>
            <a:r>
              <a:rPr lang="en" sz="22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EventAdmin)</a:t>
            </a:r>
            <a:endParaRPr sz="22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search filter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" sz="2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EventAdmin(admin.ModelAdmin):</a:t>
            </a:r>
            <a:endParaRPr sz="22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search_fields = (</a:t>
            </a:r>
            <a:r>
              <a:rPr lang="en" sz="22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'name'</a:t>
            </a:r>
            <a:r>
              <a:rPr lang="en" sz="22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2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'date'</a:t>
            </a:r>
            <a:r>
              <a:rPr lang="en" sz="22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2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'venue'</a:t>
            </a:r>
            <a:r>
              <a:rPr lang="en" sz="22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2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'manager'</a:t>
            </a:r>
            <a:r>
              <a:rPr lang="en" sz="22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2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'description'</a:t>
            </a:r>
            <a:r>
              <a:rPr lang="en" sz="2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22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admin.site.register(Event</a:t>
            </a:r>
            <a:r>
              <a:rPr lang="en" sz="22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EventAdmin)</a:t>
            </a:r>
            <a:endParaRPr sz="22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