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3ec245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3ec245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3ec245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3ec245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3ec245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03ec245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3ec245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3ec245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model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Shop(models.Model):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shop_name = models.CharField(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contact = models.BigIntegerField()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location = models.CharField(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category = models.CharField(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contact_person = models.CharField(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email = models.EmailField()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1500">
                <a:solidFill>
                  <a:srgbClr val="B200B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__str__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.shop_name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Shop as a foreign key in Product model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Product(models.Model):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Shop = models.ForeignKey(Shop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on_delete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=models.CASCADE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product_name = models.CharField(</a:t>
            </a:r>
            <a:r>
              <a:rPr lang="en" sz="1500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max_length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price = models.IntegerField()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discount = models.FloatField()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old_price = models.IntegerField()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6418050" y="1256075"/>
            <a:ext cx="806700" cy="57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necessary migrations and add the following in template.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Shop detail is now accessed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 product.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00" y="1960563"/>
            <a:ext cx="51054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-index.html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Here, </a:t>
            </a:r>
            <a:r>
              <a:rPr b="1" lang="en"/>
              <a:t>Jutta pasal </a:t>
            </a:r>
            <a:r>
              <a:rPr lang="en"/>
              <a:t>is a shop name for a product </a:t>
            </a:r>
            <a:r>
              <a:rPr b="1" lang="en"/>
              <a:t>Curry 30.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38" y="2433950"/>
            <a:ext cx="18383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