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815d91cf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815d91cf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15d91cf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815d91cf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15d91cf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15d91cf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83309cc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83309cc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815d91cfa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815d91cfa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15d91cfa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815d91cfa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15d91cfa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15d91cfa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815d91cfa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815d91cfa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815d91cfa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815d91cfa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815d91cfa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815d91cfa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815d91cf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815d91cf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815d91cfa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815d91cfa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815d91cfa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815d91cfa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815d91cfa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815d91cfa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15d91cfa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815d91cfa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15d91cfa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815d91cfa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815d91cf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815d91cf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815d91cfa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815d91cfa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815d91cf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815d91cf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815d91cfa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815d91cfa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Django project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21325" y="1556801"/>
            <a:ext cx="5922350" cy="33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 database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(django.db.backends.mysql)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 (django.db.backends.postgresql_psycopg2)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Oracle(django.db.backends.oracle)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 DB MongoDB (django_mongodb_engine)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875" y="2571747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mysql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DATABASES = {</a:t>
            </a:r>
            <a:endParaRPr sz="7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'default': { </a:t>
            </a:r>
            <a:endParaRPr sz="75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'ENGINE': 'django.db.backends.mysql',</a:t>
            </a:r>
            <a:endParaRPr sz="75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'NAME': 'amazon',</a:t>
            </a:r>
            <a:endParaRPr sz="75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'USER': 'root', </a:t>
            </a:r>
            <a:endParaRPr sz="75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'PASSWORD': '', </a:t>
            </a:r>
            <a:endParaRPr sz="75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'HOST': 'localhost', </a:t>
            </a:r>
            <a:endParaRPr sz="75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'PORT': '3306', </a:t>
            </a:r>
            <a:endParaRPr sz="75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'OPTIONS': { </a:t>
            </a:r>
            <a:endParaRPr sz="750"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'init_command': "SET sql_mode='STRICT_TRANS_TABLES'", </a:t>
            </a:r>
            <a:endParaRPr sz="75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}, </a:t>
            </a:r>
            <a:endParaRPr sz="7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}</a:t>
            </a:r>
            <a:endParaRPr sz="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}</a:t>
            </a:r>
            <a:endParaRPr sz="7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50"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825" y="1144122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mysql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mysql client using following cmd in terminal.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-pip install mysqlclient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manage.py makemigrations: which is responsible for creating new migrations based on the changes you have made to your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manage.py migrate: which is responsible for applying and unapplying migrations.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linux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[Note: If error occurred while installing mysqlclient give command in new terminal as:]</a:t>
            </a:r>
            <a:endParaRPr b="1" i="1" sz="17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sudo apt-get install python3 python3-dev python3-pip libxml2-dev libxslt1-dev zlib1g-dev libffi-dev libssl-dev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Run: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sudo apt install libmysqlclient-dev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Application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ssuming you are in your project folder. In our main “myproject” folder, the same folder then manage.py.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startapp myapp</a:t>
            </a:r>
            <a:endParaRPr sz="205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250" y="2313572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structure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7" y="1489832"/>
            <a:ext cx="4534932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3250" y="2127272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structure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__init__.py − Just to make sure python handles this folder as a package.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admin.py − This file helps you make the app modifiable in the admin interface.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models.py − This is where all the application models are stored.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tests.py − This is where your unit tests are. views.py − This is where your application views are.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Project to Know About Your Application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stage we have our "myapp" application, now we need to register it with our Django project "myproject".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do so, update INSTALLED_APPS tuple in the settings.py file of your project (add your app name)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350" y="2571747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Project to Know About Your Application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37">
                <a:latin typeface="Arial"/>
                <a:ea typeface="Arial"/>
                <a:cs typeface="Arial"/>
                <a:sym typeface="Arial"/>
              </a:rPr>
              <a:t>INSTALLED_APPS = [</a:t>
            </a:r>
            <a:endParaRPr sz="133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37">
                <a:latin typeface="Arial"/>
                <a:ea typeface="Arial"/>
                <a:cs typeface="Arial"/>
                <a:sym typeface="Arial"/>
              </a:rPr>
              <a:t>   'django.contrib.admin',</a:t>
            </a:r>
            <a:endParaRPr sz="133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37">
                <a:latin typeface="Arial"/>
                <a:ea typeface="Arial"/>
                <a:cs typeface="Arial"/>
                <a:sym typeface="Arial"/>
              </a:rPr>
              <a:t>   'django.contrib.auth',</a:t>
            </a:r>
            <a:endParaRPr sz="133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37">
                <a:latin typeface="Arial"/>
                <a:ea typeface="Arial"/>
                <a:cs typeface="Arial"/>
                <a:sym typeface="Arial"/>
              </a:rPr>
              <a:t>   'django.contrib.contenttypes',</a:t>
            </a:r>
            <a:endParaRPr sz="133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37">
                <a:latin typeface="Arial"/>
                <a:ea typeface="Arial"/>
                <a:cs typeface="Arial"/>
                <a:sym typeface="Arial"/>
              </a:rPr>
              <a:t>   'django.contrib.sessions',</a:t>
            </a:r>
            <a:endParaRPr sz="133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37">
                <a:latin typeface="Arial"/>
                <a:ea typeface="Arial"/>
                <a:cs typeface="Arial"/>
                <a:sym typeface="Arial"/>
              </a:rPr>
              <a:t>   'django.contrib.messages',</a:t>
            </a:r>
            <a:endParaRPr sz="133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37">
                <a:latin typeface="Arial"/>
                <a:ea typeface="Arial"/>
                <a:cs typeface="Arial"/>
                <a:sym typeface="Arial"/>
              </a:rPr>
              <a:t>   'django.contrib.staticfiles',</a:t>
            </a:r>
            <a:endParaRPr sz="133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37">
                <a:latin typeface="Arial"/>
                <a:ea typeface="Arial"/>
                <a:cs typeface="Arial"/>
                <a:sym typeface="Arial"/>
              </a:rPr>
              <a:t>   'myapp'</a:t>
            </a:r>
            <a:endParaRPr sz="133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37">
                <a:latin typeface="Arial"/>
                <a:ea typeface="Arial"/>
                <a:cs typeface="Arial"/>
                <a:sym typeface="Arial"/>
              </a:rPr>
              <a:t>]</a:t>
            </a:r>
            <a:endParaRPr sz="133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25"/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900" y="2220447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 media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“static” folder inside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Inside “static” create “image” and “style” folder.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Inside “style” create “css” and “js” folder.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750" y="1899597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- Environment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– Installing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2 - Installing Django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 – Database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4 – Web Server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825" y="1144122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template and urls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Template: Cut the template from the project and paste it inside app.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Urls: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urls.py in the app.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link the project urls with app urls by: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path(</a:t>
            </a:r>
            <a:r>
              <a:rPr lang="en" sz="20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 sz="20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include(</a:t>
            </a:r>
            <a:r>
              <a:rPr lang="en" sz="20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'myapp.urls'</a:t>
            </a:r>
            <a:r>
              <a:rPr lang="en" sz="2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975" y="2313572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400"/>
              <a:t>The end</a:t>
            </a:r>
            <a:endParaRPr sz="11400"/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850" y="1278647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project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Simply create a new project with django option.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00" y="2093325"/>
            <a:ext cx="5766100" cy="25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300" y="1792185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25" y="1489825"/>
            <a:ext cx="8368200" cy="31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7825" y="1906122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Structure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__init__.py − Just for python, treat this folder as package.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settings.py − As the name indicates, your project settings.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urls.py − All links of your project and the function to call. A kind of ToC of your project.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wsgi.py − If you need to deploy your project over (Web Server Gateway Interface) WSGI.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Find, install and publish Python packages with the Python Package Index.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pip install &lt;package_name&gt;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250" y="2527725"/>
            <a:ext cx="2473475" cy="18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is a package manager for Python packages, or modules if you like.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the package is installed, it is ready to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install: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pip install &lt;package name&gt;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uninstall: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pip uninstall &lt;package_name&gt;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825" y="2003097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Your Project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have following code true in settings.py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DEBUG =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825" y="1144122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 server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manage.py runserver:  Opens django development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775" y="1942125"/>
            <a:ext cx="5685499" cy="26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775" y="1792172"/>
            <a:ext cx="493115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