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Slab"/>
      <p:regular r:id="rId15"/>
      <p:bold r:id="rId16"/>
    </p:embeddedFon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Slab-regular.fntdata"/><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font" Target="fonts/RobotoSlab-bold.fntdata"/><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f0344dc3a2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f0344dc3a2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f0344dc3a2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f0344dc3a2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f0344dc3a2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f0344dc3a2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f0344dc3a2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f0344dc3a2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f0344dc3a2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f0344dc3a2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f0344dc3a2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f0344dc3a2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f0344dc3a2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f0344dc3a2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f0344dc3a2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f0344dc3a2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Setting up the media</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Kusal Bista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Setting up the media</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most of the websites, we often deal with media data such as images, files etc. In django we can deal with the images with the help of model field which is ImageField.</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pip install pillow</a:t>
            </a:r>
            <a:endParaRPr/>
          </a:p>
        </p:txBody>
      </p:sp>
      <p:pic>
        <p:nvPicPr>
          <p:cNvPr id="71" name="Google Shape;71;p14"/>
          <p:cNvPicPr preferRelativeResize="0"/>
          <p:nvPr/>
        </p:nvPicPr>
        <p:blipFill>
          <a:blip r:embed="rId3">
            <a:alphaModFix/>
          </a:blip>
          <a:stretch>
            <a:fillRect/>
          </a:stretch>
        </p:blipFill>
        <p:spPr>
          <a:xfrm>
            <a:off x="498100" y="3604701"/>
            <a:ext cx="7823326" cy="1138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Step 1: </a:t>
            </a:r>
            <a:endParaRPr/>
          </a:p>
        </p:txBody>
      </p:sp>
      <p:sp>
        <p:nvSpPr>
          <p:cNvPr id="77" name="Google Shape;77;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Adding media_url and medial_root in the setting.py file. </a:t>
            </a:r>
            <a:endParaRPr/>
          </a:p>
          <a:p>
            <a:pPr indent="0" lvl="0" marL="0" rtl="0" algn="l">
              <a:spcBef>
                <a:spcPts val="1200"/>
              </a:spcBef>
              <a:spcAft>
                <a:spcPts val="0"/>
              </a:spcAft>
              <a:buNone/>
            </a:pPr>
            <a:r>
              <a:rPr lang="en" sz="1500">
                <a:solidFill>
                  <a:srgbClr val="A9B7C6"/>
                </a:solidFill>
                <a:highlight>
                  <a:srgbClr val="2B2B2B"/>
                </a:highlight>
                <a:latin typeface="Arial"/>
                <a:ea typeface="Arial"/>
                <a:cs typeface="Arial"/>
                <a:sym typeface="Arial"/>
              </a:rPr>
              <a:t>MEDIA_URL = </a:t>
            </a:r>
            <a:r>
              <a:rPr lang="en" sz="1500">
                <a:solidFill>
                  <a:srgbClr val="6A8759"/>
                </a:solidFill>
                <a:highlight>
                  <a:srgbClr val="2B2B2B"/>
                </a:highlight>
                <a:latin typeface="Arial"/>
                <a:ea typeface="Arial"/>
                <a:cs typeface="Arial"/>
                <a:sym typeface="Arial"/>
              </a:rPr>
              <a:t>'/media/'</a:t>
            </a:r>
            <a:endParaRPr sz="1500">
              <a:solidFill>
                <a:srgbClr val="6A8759"/>
              </a:solidFill>
              <a:highlight>
                <a:srgbClr val="2B2B2B"/>
              </a:highlight>
              <a:latin typeface="Arial"/>
              <a:ea typeface="Arial"/>
              <a:cs typeface="Arial"/>
              <a:sym typeface="Arial"/>
            </a:endParaRPr>
          </a:p>
          <a:p>
            <a:pPr indent="0" lvl="0" marL="0" rtl="0" algn="l">
              <a:spcBef>
                <a:spcPts val="1200"/>
              </a:spcBef>
              <a:spcAft>
                <a:spcPts val="0"/>
              </a:spcAft>
              <a:buNone/>
            </a:pPr>
            <a:r>
              <a:rPr lang="en" sz="1500">
                <a:solidFill>
                  <a:srgbClr val="A9B7C6"/>
                </a:solidFill>
                <a:highlight>
                  <a:srgbClr val="2B2B2B"/>
                </a:highlight>
                <a:latin typeface="Arial"/>
                <a:ea typeface="Arial"/>
                <a:cs typeface="Arial"/>
                <a:sym typeface="Arial"/>
              </a:rPr>
              <a:t>MEDIA_ROOT = os.path.join(BASE_DIR</a:t>
            </a:r>
            <a:r>
              <a:rPr lang="en" sz="1500">
                <a:solidFill>
                  <a:srgbClr val="CC7832"/>
                </a:solidFill>
                <a:highlight>
                  <a:srgbClr val="2B2B2B"/>
                </a:highlight>
                <a:latin typeface="Arial"/>
                <a:ea typeface="Arial"/>
                <a:cs typeface="Arial"/>
                <a:sym typeface="Arial"/>
              </a:rPr>
              <a:t>, </a:t>
            </a:r>
            <a:r>
              <a:rPr lang="en" sz="1500">
                <a:solidFill>
                  <a:srgbClr val="6A8759"/>
                </a:solidFill>
                <a:highlight>
                  <a:srgbClr val="2B2B2B"/>
                </a:highlight>
                <a:latin typeface="Arial"/>
                <a:ea typeface="Arial"/>
                <a:cs typeface="Arial"/>
                <a:sym typeface="Arial"/>
              </a:rPr>
              <a:t>'media'</a:t>
            </a:r>
            <a:r>
              <a:rPr lang="en" sz="1500">
                <a:solidFill>
                  <a:srgbClr val="A9B7C6"/>
                </a:solidFill>
                <a:highlight>
                  <a:srgbClr val="2B2B2B"/>
                </a:highlight>
                <a:latin typeface="Arial"/>
                <a:ea typeface="Arial"/>
                <a:cs typeface="Arial"/>
                <a:sym typeface="Arial"/>
              </a:rPr>
              <a:t>)</a:t>
            </a:r>
            <a:endParaRPr/>
          </a:p>
          <a:p>
            <a:pPr indent="0" lvl="0" marL="0" rtl="0" algn="l">
              <a:spcBef>
                <a:spcPts val="1200"/>
              </a:spcBef>
              <a:spcAft>
                <a:spcPts val="0"/>
              </a:spcAft>
              <a:buNone/>
            </a:pPr>
            <a:r>
              <a:rPr lang="en"/>
              <a:t>Here,</a:t>
            </a:r>
            <a:endParaRPr/>
          </a:p>
          <a:p>
            <a:pPr indent="-342900" lvl="0" marL="457200" rtl="0" algn="l">
              <a:spcBef>
                <a:spcPts val="1200"/>
              </a:spcBef>
              <a:spcAft>
                <a:spcPts val="0"/>
              </a:spcAft>
              <a:buSzPts val="1800"/>
              <a:buChar char="●"/>
            </a:pPr>
            <a:r>
              <a:rPr lang="en"/>
              <a:t>MEDIA_ROOT is for server path to store files in the computer.</a:t>
            </a:r>
            <a:endParaRPr/>
          </a:p>
          <a:p>
            <a:pPr indent="-342900" lvl="0" marL="457200" rtl="0" algn="l">
              <a:spcBef>
                <a:spcPts val="0"/>
              </a:spcBef>
              <a:spcAft>
                <a:spcPts val="0"/>
              </a:spcAft>
              <a:buSzPts val="1800"/>
              <a:buChar char="●"/>
            </a:pPr>
            <a:r>
              <a:rPr lang="en"/>
              <a:t>MEDIA_URL is the reference URL for browser to access the files over Http.</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Step 2</a:t>
            </a:r>
            <a:endParaRPr/>
          </a:p>
        </p:txBody>
      </p:sp>
      <p:sp>
        <p:nvSpPr>
          <p:cNvPr id="83" name="Google Shape;83;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0"/>
              </a:spcAft>
              <a:buNone/>
            </a:pPr>
            <a:r>
              <a:rPr lang="en" sz="1900">
                <a:latin typeface="Roboto Slab"/>
                <a:ea typeface="Roboto Slab"/>
                <a:cs typeface="Roboto Slab"/>
                <a:sym typeface="Roboto Slab"/>
              </a:rPr>
              <a:t>Configure the following in the project url.py. Just add the following code at last of url.py.</a:t>
            </a:r>
            <a:endParaRPr sz="1900">
              <a:latin typeface="Roboto Slab"/>
              <a:ea typeface="Roboto Slab"/>
              <a:cs typeface="Roboto Slab"/>
              <a:sym typeface="Roboto Slab"/>
            </a:endParaRPr>
          </a:p>
          <a:p>
            <a:pPr indent="0" lvl="0" marL="0" rtl="0" algn="l">
              <a:lnSpc>
                <a:spcPct val="100000"/>
              </a:lnSpc>
              <a:spcBef>
                <a:spcPts val="0"/>
              </a:spcBef>
              <a:spcAft>
                <a:spcPts val="0"/>
              </a:spcAft>
              <a:buNone/>
            </a:pPr>
            <a:r>
              <a:t/>
            </a:r>
            <a:endParaRPr sz="1900">
              <a:latin typeface="Roboto Slab"/>
              <a:ea typeface="Roboto Slab"/>
              <a:cs typeface="Roboto Slab"/>
              <a:sym typeface="Roboto Slab"/>
            </a:endParaRPr>
          </a:p>
          <a:p>
            <a:pPr indent="0" lvl="0" marL="0" rtl="0" algn="l">
              <a:spcBef>
                <a:spcPts val="0"/>
              </a:spcBef>
              <a:spcAft>
                <a:spcPts val="0"/>
              </a:spcAft>
              <a:buNone/>
            </a:pPr>
            <a:r>
              <a:rPr lang="en" sz="1500">
                <a:solidFill>
                  <a:srgbClr val="CC7832"/>
                </a:solidFill>
                <a:highlight>
                  <a:srgbClr val="2B2B2B"/>
                </a:highlight>
                <a:latin typeface="Arial"/>
                <a:ea typeface="Arial"/>
                <a:cs typeface="Arial"/>
                <a:sym typeface="Arial"/>
              </a:rPr>
              <a:t>from </a:t>
            </a:r>
            <a:r>
              <a:rPr lang="en" sz="1500">
                <a:solidFill>
                  <a:srgbClr val="A9B7C6"/>
                </a:solidFill>
                <a:highlight>
                  <a:srgbClr val="2B2B2B"/>
                </a:highlight>
                <a:latin typeface="Arial"/>
                <a:ea typeface="Arial"/>
                <a:cs typeface="Arial"/>
                <a:sym typeface="Arial"/>
              </a:rPr>
              <a:t>django.conf.urls.static </a:t>
            </a:r>
            <a:r>
              <a:rPr lang="en" sz="1500">
                <a:solidFill>
                  <a:srgbClr val="CC7832"/>
                </a:solidFill>
                <a:highlight>
                  <a:srgbClr val="2B2B2B"/>
                </a:highlight>
                <a:latin typeface="Arial"/>
                <a:ea typeface="Arial"/>
                <a:cs typeface="Arial"/>
                <a:sym typeface="Arial"/>
              </a:rPr>
              <a:t>import </a:t>
            </a:r>
            <a:r>
              <a:rPr lang="en" sz="1500">
                <a:solidFill>
                  <a:srgbClr val="A9B7C6"/>
                </a:solidFill>
                <a:highlight>
                  <a:srgbClr val="2B2B2B"/>
                </a:highlight>
                <a:latin typeface="Arial"/>
                <a:ea typeface="Arial"/>
                <a:cs typeface="Arial"/>
                <a:sym typeface="Arial"/>
              </a:rPr>
              <a:t>static</a:t>
            </a:r>
            <a:endParaRPr sz="1500">
              <a:solidFill>
                <a:srgbClr val="A9B7C6"/>
              </a:solidFill>
              <a:highlight>
                <a:srgbClr val="2B2B2B"/>
              </a:highlight>
              <a:latin typeface="Arial"/>
              <a:ea typeface="Arial"/>
              <a:cs typeface="Arial"/>
              <a:sym typeface="Arial"/>
            </a:endParaRPr>
          </a:p>
          <a:p>
            <a:pPr indent="0" lvl="0" marL="0" rtl="0" algn="l">
              <a:spcBef>
                <a:spcPts val="1200"/>
              </a:spcBef>
              <a:spcAft>
                <a:spcPts val="0"/>
              </a:spcAft>
              <a:buNone/>
            </a:pPr>
            <a:r>
              <a:rPr lang="en" sz="1500">
                <a:solidFill>
                  <a:srgbClr val="CC7832"/>
                </a:solidFill>
                <a:highlight>
                  <a:srgbClr val="2B2B2B"/>
                </a:highlight>
                <a:latin typeface="Arial"/>
                <a:ea typeface="Arial"/>
                <a:cs typeface="Arial"/>
                <a:sym typeface="Arial"/>
              </a:rPr>
              <a:t>from </a:t>
            </a:r>
            <a:r>
              <a:rPr lang="en" sz="1500">
                <a:solidFill>
                  <a:srgbClr val="A9B7C6"/>
                </a:solidFill>
                <a:highlight>
                  <a:srgbClr val="2B2B2B"/>
                </a:highlight>
                <a:latin typeface="Arial"/>
                <a:ea typeface="Arial"/>
                <a:cs typeface="Arial"/>
                <a:sym typeface="Arial"/>
              </a:rPr>
              <a:t>Amazon </a:t>
            </a:r>
            <a:r>
              <a:rPr lang="en" sz="1500">
                <a:solidFill>
                  <a:srgbClr val="CC7832"/>
                </a:solidFill>
                <a:highlight>
                  <a:srgbClr val="2B2B2B"/>
                </a:highlight>
                <a:latin typeface="Arial"/>
                <a:ea typeface="Arial"/>
                <a:cs typeface="Arial"/>
                <a:sym typeface="Arial"/>
              </a:rPr>
              <a:t>import </a:t>
            </a:r>
            <a:r>
              <a:rPr lang="en" sz="1500">
                <a:solidFill>
                  <a:srgbClr val="A9B7C6"/>
                </a:solidFill>
                <a:highlight>
                  <a:srgbClr val="2B2B2B"/>
                </a:highlight>
                <a:latin typeface="Arial"/>
                <a:ea typeface="Arial"/>
                <a:cs typeface="Arial"/>
                <a:sym typeface="Arial"/>
              </a:rPr>
              <a:t>settings # Here amazon is the project name. </a:t>
            </a:r>
            <a:endParaRPr sz="1500">
              <a:solidFill>
                <a:srgbClr val="A9B7C6"/>
              </a:solidFill>
              <a:highlight>
                <a:srgbClr val="2B2B2B"/>
              </a:highlight>
              <a:latin typeface="Arial"/>
              <a:ea typeface="Arial"/>
              <a:cs typeface="Arial"/>
              <a:sym typeface="Arial"/>
            </a:endParaRPr>
          </a:p>
          <a:p>
            <a:pPr indent="0" lvl="0" marL="0" rtl="0" algn="l">
              <a:spcBef>
                <a:spcPts val="1200"/>
              </a:spcBef>
              <a:spcAft>
                <a:spcPts val="0"/>
              </a:spcAft>
              <a:buNone/>
            </a:pPr>
            <a:r>
              <a:rPr lang="en" sz="1500">
                <a:solidFill>
                  <a:srgbClr val="CC7832"/>
                </a:solidFill>
                <a:highlight>
                  <a:srgbClr val="2B2B2B"/>
                </a:highlight>
                <a:latin typeface="Arial"/>
                <a:ea typeface="Arial"/>
                <a:cs typeface="Arial"/>
                <a:sym typeface="Arial"/>
              </a:rPr>
              <a:t>if </a:t>
            </a:r>
            <a:r>
              <a:rPr lang="en" sz="1500">
                <a:solidFill>
                  <a:srgbClr val="A9B7C6"/>
                </a:solidFill>
                <a:highlight>
                  <a:srgbClr val="2B2B2B"/>
                </a:highlight>
                <a:latin typeface="Arial"/>
                <a:ea typeface="Arial"/>
                <a:cs typeface="Arial"/>
                <a:sym typeface="Arial"/>
              </a:rPr>
              <a:t>settings.DEBUG:</a:t>
            </a:r>
            <a:endParaRPr sz="1500">
              <a:solidFill>
                <a:srgbClr val="A9B7C6"/>
              </a:solidFill>
              <a:highlight>
                <a:srgbClr val="2B2B2B"/>
              </a:highlight>
              <a:latin typeface="Arial"/>
              <a:ea typeface="Arial"/>
              <a:cs typeface="Arial"/>
              <a:sym typeface="Arial"/>
            </a:endParaRPr>
          </a:p>
          <a:p>
            <a:pPr indent="0" lvl="0" marL="0" rtl="0" algn="l">
              <a:spcBef>
                <a:spcPts val="1200"/>
              </a:spcBef>
              <a:spcAft>
                <a:spcPts val="0"/>
              </a:spcAft>
              <a:buNone/>
            </a:pPr>
            <a:r>
              <a:rPr lang="en" sz="1500">
                <a:solidFill>
                  <a:srgbClr val="A9B7C6"/>
                </a:solidFill>
                <a:highlight>
                  <a:srgbClr val="2B2B2B"/>
                </a:highlight>
                <a:latin typeface="Arial"/>
                <a:ea typeface="Arial"/>
                <a:cs typeface="Arial"/>
                <a:sym typeface="Arial"/>
              </a:rPr>
              <a:t>   urlpatterns +=static(settings.STATIC_URL</a:t>
            </a:r>
            <a:r>
              <a:rPr lang="en" sz="1500">
                <a:solidFill>
                  <a:srgbClr val="CC7832"/>
                </a:solidFill>
                <a:highlight>
                  <a:srgbClr val="2B2B2B"/>
                </a:highlight>
                <a:latin typeface="Arial"/>
                <a:ea typeface="Arial"/>
                <a:cs typeface="Arial"/>
                <a:sym typeface="Arial"/>
              </a:rPr>
              <a:t>, </a:t>
            </a:r>
            <a:r>
              <a:rPr lang="en" sz="1500">
                <a:solidFill>
                  <a:srgbClr val="AA4926"/>
                </a:solidFill>
                <a:highlight>
                  <a:srgbClr val="2B2B2B"/>
                </a:highlight>
                <a:latin typeface="Arial"/>
                <a:ea typeface="Arial"/>
                <a:cs typeface="Arial"/>
                <a:sym typeface="Arial"/>
              </a:rPr>
              <a:t>document_root</a:t>
            </a:r>
            <a:r>
              <a:rPr lang="en" sz="1500">
                <a:solidFill>
                  <a:srgbClr val="A9B7C6"/>
                </a:solidFill>
                <a:highlight>
                  <a:srgbClr val="2B2B2B"/>
                </a:highlight>
                <a:latin typeface="Arial"/>
                <a:ea typeface="Arial"/>
                <a:cs typeface="Arial"/>
                <a:sym typeface="Arial"/>
              </a:rPr>
              <a:t>=settings.STATIC_URL)</a:t>
            </a:r>
            <a:endParaRPr sz="1500">
              <a:solidFill>
                <a:srgbClr val="A9B7C6"/>
              </a:solidFill>
              <a:highlight>
                <a:srgbClr val="2B2B2B"/>
              </a:highlight>
              <a:latin typeface="Arial"/>
              <a:ea typeface="Arial"/>
              <a:cs typeface="Arial"/>
              <a:sym typeface="Arial"/>
            </a:endParaRPr>
          </a:p>
          <a:p>
            <a:pPr indent="0" lvl="0" marL="0" rtl="0" algn="l">
              <a:spcBef>
                <a:spcPts val="1200"/>
              </a:spcBef>
              <a:spcAft>
                <a:spcPts val="0"/>
              </a:spcAft>
              <a:buNone/>
            </a:pPr>
            <a:r>
              <a:rPr lang="en" sz="1500">
                <a:solidFill>
                  <a:srgbClr val="A9B7C6"/>
                </a:solidFill>
                <a:highlight>
                  <a:srgbClr val="2B2B2B"/>
                </a:highlight>
                <a:latin typeface="Arial"/>
                <a:ea typeface="Arial"/>
                <a:cs typeface="Arial"/>
                <a:sym typeface="Arial"/>
              </a:rPr>
              <a:t>   urlpatterns +=static(settings.MEDIA_URL</a:t>
            </a:r>
            <a:r>
              <a:rPr lang="en" sz="1500">
                <a:solidFill>
                  <a:srgbClr val="CC7832"/>
                </a:solidFill>
                <a:highlight>
                  <a:srgbClr val="2B2B2B"/>
                </a:highlight>
                <a:latin typeface="Arial"/>
                <a:ea typeface="Arial"/>
                <a:cs typeface="Arial"/>
                <a:sym typeface="Arial"/>
              </a:rPr>
              <a:t>, </a:t>
            </a:r>
            <a:r>
              <a:rPr lang="en" sz="1500">
                <a:solidFill>
                  <a:srgbClr val="AA4926"/>
                </a:solidFill>
                <a:highlight>
                  <a:srgbClr val="2B2B2B"/>
                </a:highlight>
                <a:latin typeface="Arial"/>
                <a:ea typeface="Arial"/>
                <a:cs typeface="Arial"/>
                <a:sym typeface="Arial"/>
              </a:rPr>
              <a:t>document_root</a:t>
            </a:r>
            <a:r>
              <a:rPr lang="en" sz="1500">
                <a:solidFill>
                  <a:srgbClr val="A9B7C6"/>
                </a:solidFill>
                <a:highlight>
                  <a:srgbClr val="2B2B2B"/>
                </a:highlight>
                <a:latin typeface="Arial"/>
                <a:ea typeface="Arial"/>
                <a:cs typeface="Arial"/>
                <a:sym typeface="Arial"/>
              </a:rPr>
              <a:t>=settings.MEDIA_ROOT)</a:t>
            </a:r>
            <a:endParaRPr sz="1500">
              <a:solidFill>
                <a:srgbClr val="A9B7C6"/>
              </a:solidFill>
              <a:highlight>
                <a:srgbClr val="2B2B2B"/>
              </a:highlight>
              <a:latin typeface="Arial"/>
              <a:ea typeface="Arial"/>
              <a:cs typeface="Arial"/>
              <a:sym typeface="Arial"/>
            </a:endParaRPr>
          </a:p>
          <a:p>
            <a:pPr indent="0" lvl="0" marL="0" rtl="0" algn="l">
              <a:spcBef>
                <a:spcPts val="1200"/>
              </a:spcBef>
              <a:spcAft>
                <a:spcPts val="0"/>
              </a:spcAft>
              <a:buNone/>
            </a:pPr>
            <a:r>
              <a:t/>
            </a:r>
            <a:endParaRPr sz="1500">
              <a:solidFill>
                <a:srgbClr val="A9B7C6"/>
              </a:solidFill>
              <a:highlight>
                <a:srgbClr val="2B2B2B"/>
              </a:highlight>
              <a:latin typeface="Arial"/>
              <a:ea typeface="Arial"/>
              <a:cs typeface="Arial"/>
              <a:sym typeface="Arial"/>
            </a:endParaRPr>
          </a:p>
          <a:p>
            <a:pPr indent="0" lvl="0" marL="0" rtl="0" algn="l">
              <a:spcBef>
                <a:spcPts val="1200"/>
              </a:spcBef>
              <a:spcAft>
                <a:spcPts val="1200"/>
              </a:spcAft>
              <a:buNone/>
            </a:pPr>
            <a:r>
              <a:t/>
            </a:r>
            <a:endParaRPr/>
          </a:p>
        </p:txBody>
      </p:sp>
      <p:sp>
        <p:nvSpPr>
          <p:cNvPr id="84" name="Google Shape;84;p16"/>
          <p:cNvSpPr/>
          <p:nvPr/>
        </p:nvSpPr>
        <p:spPr>
          <a:xfrm>
            <a:off x="376575" y="2773825"/>
            <a:ext cx="6842700" cy="1276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Step 3</a:t>
            </a:r>
            <a:endParaRPr/>
          </a:p>
        </p:txBody>
      </p:sp>
      <p:sp>
        <p:nvSpPr>
          <p:cNvPr id="90" name="Google Shape;90;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Adding image field in the previous model.</a:t>
            </a:r>
            <a:endParaRPr/>
          </a:p>
          <a:p>
            <a:pPr indent="0" lvl="0" marL="0" rtl="0" algn="l">
              <a:spcBef>
                <a:spcPts val="1200"/>
              </a:spcBef>
              <a:spcAft>
                <a:spcPts val="0"/>
              </a:spcAft>
              <a:buNone/>
            </a:pPr>
            <a:r>
              <a:rPr lang="en" sz="1500">
                <a:solidFill>
                  <a:srgbClr val="CC7832"/>
                </a:solidFill>
                <a:highlight>
                  <a:srgbClr val="2B2B2B"/>
                </a:highlight>
                <a:latin typeface="Arial"/>
                <a:ea typeface="Arial"/>
                <a:cs typeface="Arial"/>
                <a:sym typeface="Arial"/>
              </a:rPr>
              <a:t>class </a:t>
            </a:r>
            <a:r>
              <a:rPr lang="en" sz="1500">
                <a:solidFill>
                  <a:srgbClr val="A9B7C6"/>
                </a:solidFill>
                <a:highlight>
                  <a:srgbClr val="2B2B2B"/>
                </a:highlight>
                <a:latin typeface="Arial"/>
                <a:ea typeface="Arial"/>
                <a:cs typeface="Arial"/>
                <a:sym typeface="Arial"/>
              </a:rPr>
              <a:t>Event(models.Model):</a:t>
            </a:r>
            <a:endParaRPr sz="1500">
              <a:solidFill>
                <a:srgbClr val="A9B7C6"/>
              </a:solidFill>
              <a:highlight>
                <a:srgbClr val="2B2B2B"/>
              </a:highlight>
              <a:latin typeface="Arial"/>
              <a:ea typeface="Arial"/>
              <a:cs typeface="Arial"/>
              <a:sym typeface="Arial"/>
            </a:endParaRPr>
          </a:p>
          <a:p>
            <a:pPr indent="0" lvl="0" marL="0" rtl="0" algn="l">
              <a:spcBef>
                <a:spcPts val="1200"/>
              </a:spcBef>
              <a:spcAft>
                <a:spcPts val="0"/>
              </a:spcAft>
              <a:buNone/>
            </a:pPr>
            <a:r>
              <a:rPr lang="en" sz="1500">
                <a:solidFill>
                  <a:srgbClr val="A9B7C6"/>
                </a:solidFill>
                <a:highlight>
                  <a:srgbClr val="2B2B2B"/>
                </a:highlight>
                <a:latin typeface="Arial"/>
                <a:ea typeface="Arial"/>
                <a:cs typeface="Arial"/>
                <a:sym typeface="Arial"/>
              </a:rPr>
              <a:t>   image = models.ImageField(</a:t>
            </a:r>
            <a:r>
              <a:rPr lang="en" sz="1500">
                <a:solidFill>
                  <a:srgbClr val="AA4926"/>
                </a:solidFill>
                <a:highlight>
                  <a:srgbClr val="2B2B2B"/>
                </a:highlight>
                <a:latin typeface="Arial"/>
                <a:ea typeface="Arial"/>
                <a:cs typeface="Arial"/>
                <a:sym typeface="Arial"/>
              </a:rPr>
              <a:t>default</a:t>
            </a:r>
            <a:r>
              <a:rPr lang="en" sz="1500">
                <a:solidFill>
                  <a:srgbClr val="A9B7C6"/>
                </a:solidFill>
                <a:highlight>
                  <a:srgbClr val="2B2B2B"/>
                </a:highlight>
                <a:latin typeface="Arial"/>
                <a:ea typeface="Arial"/>
                <a:cs typeface="Arial"/>
                <a:sym typeface="Arial"/>
              </a:rPr>
              <a:t>=</a:t>
            </a:r>
            <a:r>
              <a:rPr lang="en" sz="1500">
                <a:solidFill>
                  <a:srgbClr val="6A8759"/>
                </a:solidFill>
                <a:highlight>
                  <a:srgbClr val="2B2B2B"/>
                </a:highlight>
                <a:latin typeface="Arial"/>
                <a:ea typeface="Arial"/>
                <a:cs typeface="Arial"/>
                <a:sym typeface="Arial"/>
              </a:rPr>
              <a:t>'test.jpeg'</a:t>
            </a:r>
            <a:r>
              <a:rPr lang="en" sz="1500">
                <a:solidFill>
                  <a:srgbClr val="CC7832"/>
                </a:solidFill>
                <a:highlight>
                  <a:srgbClr val="2B2B2B"/>
                </a:highlight>
                <a:latin typeface="Arial"/>
                <a:ea typeface="Arial"/>
                <a:cs typeface="Arial"/>
                <a:sym typeface="Arial"/>
              </a:rPr>
              <a:t>, </a:t>
            </a:r>
            <a:r>
              <a:rPr lang="en" sz="1500">
                <a:solidFill>
                  <a:srgbClr val="AA4926"/>
                </a:solidFill>
                <a:highlight>
                  <a:srgbClr val="2B2B2B"/>
                </a:highlight>
                <a:latin typeface="Arial"/>
                <a:ea typeface="Arial"/>
                <a:cs typeface="Arial"/>
                <a:sym typeface="Arial"/>
              </a:rPr>
              <a:t>null</a:t>
            </a:r>
            <a:r>
              <a:rPr lang="en" sz="1500">
                <a:solidFill>
                  <a:srgbClr val="A9B7C6"/>
                </a:solidFill>
                <a:highlight>
                  <a:srgbClr val="2B2B2B"/>
                </a:highlight>
                <a:latin typeface="Arial"/>
                <a:ea typeface="Arial"/>
                <a:cs typeface="Arial"/>
                <a:sym typeface="Arial"/>
              </a:rPr>
              <a:t>=</a:t>
            </a:r>
            <a:r>
              <a:rPr lang="en" sz="1500">
                <a:solidFill>
                  <a:srgbClr val="CC7832"/>
                </a:solidFill>
                <a:highlight>
                  <a:srgbClr val="2B2B2B"/>
                </a:highlight>
                <a:latin typeface="Arial"/>
                <a:ea typeface="Arial"/>
                <a:cs typeface="Arial"/>
                <a:sym typeface="Arial"/>
              </a:rPr>
              <a:t>True, </a:t>
            </a:r>
            <a:r>
              <a:rPr lang="en" sz="1500">
                <a:solidFill>
                  <a:srgbClr val="AA4926"/>
                </a:solidFill>
                <a:highlight>
                  <a:srgbClr val="2B2B2B"/>
                </a:highlight>
                <a:latin typeface="Arial"/>
                <a:ea typeface="Arial"/>
                <a:cs typeface="Arial"/>
                <a:sym typeface="Arial"/>
              </a:rPr>
              <a:t>upload_to</a:t>
            </a:r>
            <a:r>
              <a:rPr lang="en" sz="1500">
                <a:solidFill>
                  <a:srgbClr val="A9B7C6"/>
                </a:solidFill>
                <a:highlight>
                  <a:srgbClr val="2B2B2B"/>
                </a:highlight>
                <a:latin typeface="Arial"/>
                <a:ea typeface="Arial"/>
                <a:cs typeface="Arial"/>
                <a:sym typeface="Arial"/>
              </a:rPr>
              <a:t>=</a:t>
            </a:r>
            <a:r>
              <a:rPr lang="en" sz="1500">
                <a:solidFill>
                  <a:srgbClr val="6A8759"/>
                </a:solidFill>
                <a:highlight>
                  <a:srgbClr val="2B2B2B"/>
                </a:highlight>
                <a:latin typeface="Arial"/>
                <a:ea typeface="Arial"/>
                <a:cs typeface="Arial"/>
                <a:sym typeface="Arial"/>
              </a:rPr>
              <a:t>'image/'</a:t>
            </a:r>
            <a:r>
              <a:rPr lang="en" sz="1500">
                <a:solidFill>
                  <a:srgbClr val="A9B7C6"/>
                </a:solidFill>
                <a:highlight>
                  <a:srgbClr val="2B2B2B"/>
                </a:highlight>
                <a:latin typeface="Arial"/>
                <a:ea typeface="Arial"/>
                <a:cs typeface="Arial"/>
                <a:sym typeface="Arial"/>
              </a:rPr>
              <a:t>)  </a:t>
            </a:r>
            <a:endParaRPr sz="1500">
              <a:solidFill>
                <a:srgbClr val="A9B7C6"/>
              </a:solidFill>
              <a:highlight>
                <a:srgbClr val="2B2B2B"/>
              </a:highlight>
              <a:latin typeface="Arial"/>
              <a:ea typeface="Arial"/>
              <a:cs typeface="Arial"/>
              <a:sym typeface="Arial"/>
            </a:endParaRPr>
          </a:p>
          <a:p>
            <a:pPr indent="0" lvl="0" marL="0" rtl="0" algn="l">
              <a:spcBef>
                <a:spcPts val="1200"/>
              </a:spcBef>
              <a:spcAft>
                <a:spcPts val="0"/>
              </a:spcAft>
              <a:buNone/>
            </a:pPr>
            <a:r>
              <a:rPr lang="en" sz="1500">
                <a:solidFill>
                  <a:srgbClr val="A9B7C6"/>
                </a:solidFill>
                <a:highlight>
                  <a:srgbClr val="2B2B2B"/>
                </a:highlight>
                <a:latin typeface="Arial"/>
                <a:ea typeface="Arial"/>
                <a:cs typeface="Arial"/>
                <a:sym typeface="Arial"/>
              </a:rPr>
              <a:t>   name = models.CharField(</a:t>
            </a:r>
            <a:r>
              <a:rPr lang="en" sz="1500">
                <a:solidFill>
                  <a:srgbClr val="AA4926"/>
                </a:solidFill>
                <a:highlight>
                  <a:srgbClr val="2B2B2B"/>
                </a:highlight>
                <a:latin typeface="Arial"/>
                <a:ea typeface="Arial"/>
                <a:cs typeface="Arial"/>
                <a:sym typeface="Arial"/>
              </a:rPr>
              <a:t>max_length</a:t>
            </a:r>
            <a:r>
              <a:rPr lang="en" sz="1500">
                <a:solidFill>
                  <a:srgbClr val="A9B7C6"/>
                </a:solidFill>
                <a:highlight>
                  <a:srgbClr val="2B2B2B"/>
                </a:highlight>
                <a:latin typeface="Arial"/>
                <a:ea typeface="Arial"/>
                <a:cs typeface="Arial"/>
                <a:sym typeface="Arial"/>
              </a:rPr>
              <a:t>=</a:t>
            </a:r>
            <a:r>
              <a:rPr lang="en" sz="1500">
                <a:solidFill>
                  <a:srgbClr val="6897BB"/>
                </a:solidFill>
                <a:highlight>
                  <a:srgbClr val="2B2B2B"/>
                </a:highlight>
                <a:latin typeface="Arial"/>
                <a:ea typeface="Arial"/>
                <a:cs typeface="Arial"/>
                <a:sym typeface="Arial"/>
              </a:rPr>
              <a:t>255</a:t>
            </a:r>
            <a:r>
              <a:rPr lang="en" sz="1500">
                <a:solidFill>
                  <a:srgbClr val="A9B7C6"/>
                </a:solidFill>
                <a:highlight>
                  <a:srgbClr val="2B2B2B"/>
                </a:highlight>
                <a:latin typeface="Arial"/>
                <a:ea typeface="Arial"/>
                <a:cs typeface="Arial"/>
                <a:sym typeface="Arial"/>
              </a:rPr>
              <a:t>)</a:t>
            </a:r>
            <a:endParaRPr sz="1500">
              <a:solidFill>
                <a:srgbClr val="A9B7C6"/>
              </a:solidFill>
              <a:highlight>
                <a:srgbClr val="2B2B2B"/>
              </a:highlight>
              <a:latin typeface="Arial"/>
              <a:ea typeface="Arial"/>
              <a:cs typeface="Arial"/>
              <a:sym typeface="Arial"/>
            </a:endParaRPr>
          </a:p>
          <a:p>
            <a:pPr indent="0" lvl="0" marL="0" rtl="0" algn="l">
              <a:spcBef>
                <a:spcPts val="1200"/>
              </a:spcBef>
              <a:spcAft>
                <a:spcPts val="0"/>
              </a:spcAft>
              <a:buNone/>
            </a:pPr>
            <a:r>
              <a:rPr lang="en" sz="1500">
                <a:solidFill>
                  <a:srgbClr val="A9B7C6"/>
                </a:solidFill>
                <a:highlight>
                  <a:srgbClr val="2B2B2B"/>
                </a:highlight>
                <a:latin typeface="Arial"/>
                <a:ea typeface="Arial"/>
                <a:cs typeface="Arial"/>
                <a:sym typeface="Arial"/>
              </a:rPr>
              <a:t>   date = models.DateField()</a:t>
            </a:r>
            <a:endParaRPr sz="1500">
              <a:solidFill>
                <a:srgbClr val="A9B7C6"/>
              </a:solidFill>
              <a:highlight>
                <a:srgbClr val="2B2B2B"/>
              </a:highlight>
              <a:latin typeface="Arial"/>
              <a:ea typeface="Arial"/>
              <a:cs typeface="Arial"/>
              <a:sym typeface="Arial"/>
            </a:endParaRPr>
          </a:p>
          <a:p>
            <a:pPr indent="0" lvl="0" marL="0" rtl="0" algn="l">
              <a:spcBef>
                <a:spcPts val="1200"/>
              </a:spcBef>
              <a:spcAft>
                <a:spcPts val="0"/>
              </a:spcAft>
              <a:buNone/>
            </a:pPr>
            <a:r>
              <a:rPr lang="en" sz="1500">
                <a:solidFill>
                  <a:srgbClr val="A9B7C6"/>
                </a:solidFill>
                <a:highlight>
                  <a:srgbClr val="2B2B2B"/>
                </a:highlight>
                <a:latin typeface="Arial"/>
                <a:ea typeface="Arial"/>
                <a:cs typeface="Arial"/>
                <a:sym typeface="Arial"/>
              </a:rPr>
              <a:t>   venue = models.CharField(</a:t>
            </a:r>
            <a:r>
              <a:rPr lang="en" sz="1500">
                <a:solidFill>
                  <a:srgbClr val="AA4926"/>
                </a:solidFill>
                <a:highlight>
                  <a:srgbClr val="2B2B2B"/>
                </a:highlight>
                <a:latin typeface="Arial"/>
                <a:ea typeface="Arial"/>
                <a:cs typeface="Arial"/>
                <a:sym typeface="Arial"/>
              </a:rPr>
              <a:t>max_length</a:t>
            </a:r>
            <a:r>
              <a:rPr lang="en" sz="1500">
                <a:solidFill>
                  <a:srgbClr val="A9B7C6"/>
                </a:solidFill>
                <a:highlight>
                  <a:srgbClr val="2B2B2B"/>
                </a:highlight>
                <a:latin typeface="Arial"/>
                <a:ea typeface="Arial"/>
                <a:cs typeface="Arial"/>
                <a:sym typeface="Arial"/>
              </a:rPr>
              <a:t>=</a:t>
            </a:r>
            <a:r>
              <a:rPr lang="en" sz="1500">
                <a:solidFill>
                  <a:srgbClr val="6897BB"/>
                </a:solidFill>
                <a:highlight>
                  <a:srgbClr val="2B2B2B"/>
                </a:highlight>
                <a:latin typeface="Arial"/>
                <a:ea typeface="Arial"/>
                <a:cs typeface="Arial"/>
                <a:sym typeface="Arial"/>
              </a:rPr>
              <a:t>255</a:t>
            </a:r>
            <a:r>
              <a:rPr lang="en" sz="1500">
                <a:solidFill>
                  <a:srgbClr val="A9B7C6"/>
                </a:solidFill>
                <a:highlight>
                  <a:srgbClr val="2B2B2B"/>
                </a:highlight>
                <a:latin typeface="Arial"/>
                <a:ea typeface="Arial"/>
                <a:cs typeface="Arial"/>
                <a:sym typeface="Arial"/>
              </a:rPr>
              <a:t>)</a:t>
            </a:r>
            <a:endParaRPr sz="1500">
              <a:solidFill>
                <a:srgbClr val="A9B7C6"/>
              </a:solidFill>
              <a:highlight>
                <a:srgbClr val="2B2B2B"/>
              </a:highlight>
              <a:latin typeface="Arial"/>
              <a:ea typeface="Arial"/>
              <a:cs typeface="Arial"/>
              <a:sym typeface="Arial"/>
            </a:endParaRPr>
          </a:p>
          <a:p>
            <a:pPr indent="0" lvl="0" marL="0" rtl="0" algn="l">
              <a:spcBef>
                <a:spcPts val="1200"/>
              </a:spcBef>
              <a:spcAft>
                <a:spcPts val="0"/>
              </a:spcAft>
              <a:buNone/>
            </a:pPr>
            <a:r>
              <a:rPr lang="en" sz="1500">
                <a:solidFill>
                  <a:srgbClr val="A9B7C6"/>
                </a:solidFill>
                <a:highlight>
                  <a:srgbClr val="2B2B2B"/>
                </a:highlight>
                <a:latin typeface="Arial"/>
                <a:ea typeface="Arial"/>
                <a:cs typeface="Arial"/>
                <a:sym typeface="Arial"/>
              </a:rPr>
              <a:t>   manager = models.CharField(</a:t>
            </a:r>
            <a:r>
              <a:rPr lang="en" sz="1500">
                <a:solidFill>
                  <a:srgbClr val="AA4926"/>
                </a:solidFill>
                <a:highlight>
                  <a:srgbClr val="2B2B2B"/>
                </a:highlight>
                <a:latin typeface="Arial"/>
                <a:ea typeface="Arial"/>
                <a:cs typeface="Arial"/>
                <a:sym typeface="Arial"/>
              </a:rPr>
              <a:t>max_length</a:t>
            </a:r>
            <a:r>
              <a:rPr lang="en" sz="1500">
                <a:solidFill>
                  <a:srgbClr val="A9B7C6"/>
                </a:solidFill>
                <a:highlight>
                  <a:srgbClr val="2B2B2B"/>
                </a:highlight>
                <a:latin typeface="Arial"/>
                <a:ea typeface="Arial"/>
                <a:cs typeface="Arial"/>
                <a:sym typeface="Arial"/>
              </a:rPr>
              <a:t>=</a:t>
            </a:r>
            <a:r>
              <a:rPr lang="en" sz="1500">
                <a:solidFill>
                  <a:srgbClr val="6897BB"/>
                </a:solidFill>
                <a:highlight>
                  <a:srgbClr val="2B2B2B"/>
                </a:highlight>
                <a:latin typeface="Arial"/>
                <a:ea typeface="Arial"/>
                <a:cs typeface="Arial"/>
                <a:sym typeface="Arial"/>
              </a:rPr>
              <a:t>255</a:t>
            </a:r>
            <a:r>
              <a:rPr lang="en" sz="1500">
                <a:solidFill>
                  <a:srgbClr val="A9B7C6"/>
                </a:solidFill>
                <a:highlight>
                  <a:srgbClr val="2B2B2B"/>
                </a:highlight>
                <a:latin typeface="Arial"/>
                <a:ea typeface="Arial"/>
                <a:cs typeface="Arial"/>
                <a:sym typeface="Arial"/>
              </a:rPr>
              <a:t>)</a:t>
            </a:r>
            <a:endParaRPr sz="1500">
              <a:solidFill>
                <a:srgbClr val="A9B7C6"/>
              </a:solidFill>
              <a:highlight>
                <a:srgbClr val="2B2B2B"/>
              </a:highlight>
              <a:latin typeface="Arial"/>
              <a:ea typeface="Arial"/>
              <a:cs typeface="Arial"/>
              <a:sym typeface="Arial"/>
            </a:endParaRPr>
          </a:p>
          <a:p>
            <a:pPr indent="0" lvl="0" marL="0" rtl="0" algn="l">
              <a:spcBef>
                <a:spcPts val="1200"/>
              </a:spcBef>
              <a:spcAft>
                <a:spcPts val="0"/>
              </a:spcAft>
              <a:buNone/>
            </a:pPr>
            <a:r>
              <a:rPr lang="en" sz="1500">
                <a:solidFill>
                  <a:srgbClr val="A9B7C6"/>
                </a:solidFill>
                <a:highlight>
                  <a:srgbClr val="2B2B2B"/>
                </a:highlight>
                <a:latin typeface="Arial"/>
                <a:ea typeface="Arial"/>
                <a:cs typeface="Arial"/>
                <a:sym typeface="Arial"/>
              </a:rPr>
              <a:t>   description = models.TextField()</a:t>
            </a:r>
            <a:endParaRPr sz="1500">
              <a:solidFill>
                <a:srgbClr val="A9B7C6"/>
              </a:solidFill>
              <a:highlight>
                <a:srgbClr val="2B2B2B"/>
              </a:highlight>
              <a:latin typeface="Arial"/>
              <a:ea typeface="Arial"/>
              <a:cs typeface="Arial"/>
              <a:sym typeface="Arial"/>
            </a:endParaRPr>
          </a:p>
          <a:p>
            <a:pPr indent="0" lvl="0" marL="0" rtl="0" algn="l">
              <a:spcBef>
                <a:spcPts val="1200"/>
              </a:spcBef>
              <a:spcAft>
                <a:spcPts val="1200"/>
              </a:spcAft>
              <a:buNone/>
            </a:pPr>
            <a:r>
              <a:t/>
            </a:r>
            <a:endParaRPr/>
          </a:p>
        </p:txBody>
      </p:sp>
      <p:cxnSp>
        <p:nvCxnSpPr>
          <p:cNvPr id="91" name="Google Shape;91;p17"/>
          <p:cNvCxnSpPr/>
          <p:nvPr/>
        </p:nvCxnSpPr>
        <p:spPr>
          <a:xfrm flipH="1" rot="10800000">
            <a:off x="5831125" y="1705300"/>
            <a:ext cx="1503600" cy="586800"/>
          </a:xfrm>
          <a:prstGeom prst="straightConnector1">
            <a:avLst/>
          </a:prstGeom>
          <a:noFill/>
          <a:ln cap="flat" cmpd="sng" w="9525">
            <a:solidFill>
              <a:schemeClr val="dk1"/>
            </a:solidFill>
            <a:prstDash val="solid"/>
            <a:round/>
            <a:headEnd len="med" w="med" type="triangl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Step 4</a:t>
            </a:r>
            <a:endParaRPr/>
          </a:p>
        </p:txBody>
      </p:sp>
      <p:sp>
        <p:nvSpPr>
          <p:cNvPr id="97" name="Google Shape;97;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Adding image field to database. Simply migrate by following command:</a:t>
            </a:r>
            <a:endParaRPr/>
          </a:p>
          <a:p>
            <a:pPr indent="-342900" lvl="0" marL="457200" rtl="0" algn="l">
              <a:spcBef>
                <a:spcPts val="1200"/>
              </a:spcBef>
              <a:spcAft>
                <a:spcPts val="0"/>
              </a:spcAft>
              <a:buSzPts val="1800"/>
              <a:buAutoNum type="alphaLcPeriod"/>
            </a:pPr>
            <a:r>
              <a:rPr lang="en"/>
              <a:t>python manage.py makemigrations</a:t>
            </a:r>
            <a:endParaRPr/>
          </a:p>
          <a:p>
            <a:pPr indent="-342900" lvl="0" marL="457200" rtl="0" algn="l">
              <a:spcBef>
                <a:spcPts val="0"/>
              </a:spcBef>
              <a:spcAft>
                <a:spcPts val="0"/>
              </a:spcAft>
              <a:buSzPts val="1800"/>
              <a:buAutoNum type="alphaLcPeriod"/>
            </a:pPr>
            <a:r>
              <a:rPr lang="en"/>
              <a:t>python manage.py migrate</a:t>
            </a:r>
            <a:endParaRPr/>
          </a:p>
        </p:txBody>
      </p:sp>
      <p:pic>
        <p:nvPicPr>
          <p:cNvPr id="98" name="Google Shape;98;p18"/>
          <p:cNvPicPr preferRelativeResize="0"/>
          <p:nvPr/>
        </p:nvPicPr>
        <p:blipFill>
          <a:blip r:embed="rId3">
            <a:alphaModFix/>
          </a:blip>
          <a:stretch>
            <a:fillRect/>
          </a:stretch>
        </p:blipFill>
        <p:spPr>
          <a:xfrm>
            <a:off x="458400" y="2716500"/>
            <a:ext cx="5189350" cy="2089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Step 5	</a:t>
            </a:r>
            <a:endParaRPr/>
          </a:p>
        </p:txBody>
      </p:sp>
      <p:sp>
        <p:nvSpPr>
          <p:cNvPr id="104" name="Google Shape;104;p1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Now the media folder is created on the project.</a:t>
            </a:r>
            <a:endParaRPr/>
          </a:p>
        </p:txBody>
      </p:sp>
      <p:pic>
        <p:nvPicPr>
          <p:cNvPr id="105" name="Google Shape;105;p19"/>
          <p:cNvPicPr preferRelativeResize="0"/>
          <p:nvPr/>
        </p:nvPicPr>
        <p:blipFill>
          <a:blip r:embed="rId3">
            <a:alphaModFix/>
          </a:blip>
          <a:stretch>
            <a:fillRect/>
          </a:stretch>
        </p:blipFill>
        <p:spPr>
          <a:xfrm>
            <a:off x="2199650" y="2171888"/>
            <a:ext cx="4286250" cy="2505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Step 6</a:t>
            </a:r>
            <a:endParaRPr/>
          </a:p>
        </p:txBody>
      </p:sp>
      <p:sp>
        <p:nvSpPr>
          <p:cNvPr id="111" name="Google Shape;111;p2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a:t>Add the image data in event from django-admin and add the following in template.</a:t>
            </a:r>
            <a:endParaRPr/>
          </a:p>
          <a:p>
            <a:pPr indent="0" lvl="0" marL="0" rtl="0" algn="l">
              <a:spcBef>
                <a:spcPts val="1200"/>
              </a:spcBef>
              <a:spcAft>
                <a:spcPts val="0"/>
              </a:spcAft>
              <a:buNone/>
            </a:pPr>
            <a:r>
              <a:rPr lang="en" sz="1500">
                <a:solidFill>
                  <a:srgbClr val="A9B7C6"/>
                </a:solidFill>
                <a:highlight>
                  <a:srgbClr val="2B2B2B"/>
                </a:highlight>
                <a:latin typeface="Arial"/>
                <a:ea typeface="Arial"/>
                <a:cs typeface="Arial"/>
                <a:sym typeface="Arial"/>
              </a:rPr>
              <a:t>{% </a:t>
            </a:r>
            <a:r>
              <a:rPr lang="en" sz="1500">
                <a:solidFill>
                  <a:srgbClr val="E8BF6A"/>
                </a:solidFill>
                <a:highlight>
                  <a:srgbClr val="2B2B2B"/>
                </a:highlight>
                <a:latin typeface="Arial"/>
                <a:ea typeface="Arial"/>
                <a:cs typeface="Arial"/>
                <a:sym typeface="Arial"/>
              </a:rPr>
              <a:t>for </a:t>
            </a:r>
            <a:r>
              <a:rPr lang="en" sz="1500">
                <a:solidFill>
                  <a:srgbClr val="BABABA"/>
                </a:solidFill>
                <a:highlight>
                  <a:srgbClr val="2B2B2B"/>
                </a:highlight>
                <a:latin typeface="Arial"/>
                <a:ea typeface="Arial"/>
                <a:cs typeface="Arial"/>
                <a:sym typeface="Arial"/>
              </a:rPr>
              <a:t>event </a:t>
            </a:r>
            <a:r>
              <a:rPr lang="en" sz="1500">
                <a:solidFill>
                  <a:srgbClr val="CC7832"/>
                </a:solidFill>
                <a:highlight>
                  <a:srgbClr val="2B2B2B"/>
                </a:highlight>
                <a:latin typeface="Arial"/>
                <a:ea typeface="Arial"/>
                <a:cs typeface="Arial"/>
                <a:sym typeface="Arial"/>
              </a:rPr>
              <a:t>in </a:t>
            </a:r>
            <a:r>
              <a:rPr lang="en" sz="1500">
                <a:solidFill>
                  <a:srgbClr val="BABABA"/>
                </a:solidFill>
                <a:highlight>
                  <a:srgbClr val="2B2B2B"/>
                </a:highlight>
                <a:latin typeface="Arial"/>
                <a:ea typeface="Arial"/>
                <a:cs typeface="Arial"/>
                <a:sym typeface="Arial"/>
              </a:rPr>
              <a:t>events </a:t>
            </a:r>
            <a:r>
              <a:rPr lang="en" sz="1500">
                <a:solidFill>
                  <a:srgbClr val="A9B7C6"/>
                </a:solidFill>
                <a:highlight>
                  <a:srgbClr val="2B2B2B"/>
                </a:highlight>
                <a:latin typeface="Arial"/>
                <a:ea typeface="Arial"/>
                <a:cs typeface="Arial"/>
                <a:sym typeface="Arial"/>
              </a:rPr>
              <a:t>%}</a:t>
            </a:r>
            <a:endParaRPr sz="1500">
              <a:solidFill>
                <a:srgbClr val="A9B7C6"/>
              </a:solidFill>
              <a:highlight>
                <a:srgbClr val="2B2B2B"/>
              </a:highlight>
              <a:latin typeface="Arial"/>
              <a:ea typeface="Arial"/>
              <a:cs typeface="Arial"/>
              <a:sym typeface="Arial"/>
            </a:endParaRPr>
          </a:p>
          <a:p>
            <a:pPr indent="0" lvl="0" marL="0" rtl="0" algn="l">
              <a:spcBef>
                <a:spcPts val="1200"/>
              </a:spcBef>
              <a:spcAft>
                <a:spcPts val="0"/>
              </a:spcAft>
              <a:buNone/>
            </a:pPr>
            <a:r>
              <a:rPr lang="en" sz="1500">
                <a:solidFill>
                  <a:srgbClr val="A9B7C6"/>
                </a:solidFill>
                <a:highlight>
                  <a:srgbClr val="2B2B2B"/>
                </a:highlight>
                <a:latin typeface="Arial"/>
                <a:ea typeface="Arial"/>
                <a:cs typeface="Arial"/>
                <a:sym typeface="Arial"/>
              </a:rPr>
              <a:t>   </a:t>
            </a:r>
            <a:r>
              <a:rPr lang="en" sz="1500">
                <a:solidFill>
                  <a:srgbClr val="E8BF6A"/>
                </a:solidFill>
                <a:highlight>
                  <a:srgbClr val="2B2B2B"/>
                </a:highlight>
                <a:latin typeface="Arial"/>
                <a:ea typeface="Arial"/>
                <a:cs typeface="Arial"/>
                <a:sym typeface="Arial"/>
              </a:rPr>
              <a:t>&lt;img </a:t>
            </a:r>
            <a:r>
              <a:rPr lang="en" sz="1500">
                <a:solidFill>
                  <a:srgbClr val="BABABA"/>
                </a:solidFill>
                <a:highlight>
                  <a:srgbClr val="2B2B2B"/>
                </a:highlight>
                <a:latin typeface="Arial"/>
                <a:ea typeface="Arial"/>
                <a:cs typeface="Arial"/>
                <a:sym typeface="Arial"/>
              </a:rPr>
              <a:t>src</a:t>
            </a:r>
            <a:r>
              <a:rPr lang="en" sz="1500">
                <a:solidFill>
                  <a:srgbClr val="A5C261"/>
                </a:solidFill>
                <a:highlight>
                  <a:srgbClr val="2B2B2B"/>
                </a:highlight>
                <a:latin typeface="Arial"/>
                <a:ea typeface="Arial"/>
                <a:cs typeface="Arial"/>
                <a:sym typeface="Arial"/>
              </a:rPr>
              <a:t>= "</a:t>
            </a:r>
            <a:r>
              <a:rPr lang="en" sz="1500">
                <a:solidFill>
                  <a:srgbClr val="A9B7C6"/>
                </a:solidFill>
                <a:highlight>
                  <a:srgbClr val="2B2B2B"/>
                </a:highlight>
                <a:latin typeface="Arial"/>
                <a:ea typeface="Arial"/>
                <a:cs typeface="Arial"/>
                <a:sym typeface="Arial"/>
              </a:rPr>
              <a:t>{{ </a:t>
            </a:r>
            <a:r>
              <a:rPr lang="en" sz="1500">
                <a:solidFill>
                  <a:srgbClr val="BABABA"/>
                </a:solidFill>
                <a:highlight>
                  <a:srgbClr val="2B2B2B"/>
                </a:highlight>
                <a:latin typeface="Arial"/>
                <a:ea typeface="Arial"/>
                <a:cs typeface="Arial"/>
                <a:sym typeface="Arial"/>
              </a:rPr>
              <a:t>event</a:t>
            </a:r>
            <a:r>
              <a:rPr lang="en" sz="1500">
                <a:solidFill>
                  <a:srgbClr val="A9B7C6"/>
                </a:solidFill>
                <a:highlight>
                  <a:srgbClr val="2B2B2B"/>
                </a:highlight>
                <a:latin typeface="Arial"/>
                <a:ea typeface="Arial"/>
                <a:cs typeface="Arial"/>
                <a:sym typeface="Arial"/>
              </a:rPr>
              <a:t>.</a:t>
            </a:r>
            <a:r>
              <a:rPr lang="en" sz="1500">
                <a:solidFill>
                  <a:srgbClr val="BABABA"/>
                </a:solidFill>
                <a:highlight>
                  <a:srgbClr val="2B2B2B"/>
                </a:highlight>
                <a:latin typeface="Arial"/>
                <a:ea typeface="Arial"/>
                <a:cs typeface="Arial"/>
                <a:sym typeface="Arial"/>
              </a:rPr>
              <a:t>image</a:t>
            </a:r>
            <a:r>
              <a:rPr lang="en" sz="1500">
                <a:solidFill>
                  <a:srgbClr val="A9B7C6"/>
                </a:solidFill>
                <a:highlight>
                  <a:srgbClr val="2B2B2B"/>
                </a:highlight>
                <a:latin typeface="Arial"/>
                <a:ea typeface="Arial"/>
                <a:cs typeface="Arial"/>
                <a:sym typeface="Arial"/>
              </a:rPr>
              <a:t>.</a:t>
            </a:r>
            <a:r>
              <a:rPr lang="en" sz="1500">
                <a:solidFill>
                  <a:srgbClr val="BABABA"/>
                </a:solidFill>
                <a:highlight>
                  <a:srgbClr val="2B2B2B"/>
                </a:highlight>
                <a:latin typeface="Arial"/>
                <a:ea typeface="Arial"/>
                <a:cs typeface="Arial"/>
                <a:sym typeface="Arial"/>
              </a:rPr>
              <a:t>url </a:t>
            </a:r>
            <a:r>
              <a:rPr lang="en" sz="1500">
                <a:solidFill>
                  <a:srgbClr val="A9B7C6"/>
                </a:solidFill>
                <a:highlight>
                  <a:srgbClr val="2B2B2B"/>
                </a:highlight>
                <a:latin typeface="Arial"/>
                <a:ea typeface="Arial"/>
                <a:cs typeface="Arial"/>
                <a:sym typeface="Arial"/>
              </a:rPr>
              <a:t>}}</a:t>
            </a:r>
            <a:r>
              <a:rPr lang="en" sz="1500">
                <a:solidFill>
                  <a:srgbClr val="A5C261"/>
                </a:solidFill>
                <a:highlight>
                  <a:srgbClr val="2B2B2B"/>
                </a:highlight>
                <a:latin typeface="Arial"/>
                <a:ea typeface="Arial"/>
                <a:cs typeface="Arial"/>
                <a:sym typeface="Arial"/>
              </a:rPr>
              <a:t>" </a:t>
            </a:r>
            <a:r>
              <a:rPr lang="en" sz="1500">
                <a:solidFill>
                  <a:srgbClr val="BABABA"/>
                </a:solidFill>
                <a:highlight>
                  <a:srgbClr val="2B2B2B"/>
                </a:highlight>
                <a:latin typeface="Arial"/>
                <a:ea typeface="Arial"/>
                <a:cs typeface="Arial"/>
                <a:sym typeface="Arial"/>
              </a:rPr>
              <a:t>style</a:t>
            </a:r>
            <a:r>
              <a:rPr lang="en" sz="1500">
                <a:solidFill>
                  <a:srgbClr val="A5C261"/>
                </a:solidFill>
                <a:highlight>
                  <a:srgbClr val="2B2B2B"/>
                </a:highlight>
                <a:latin typeface="Arial"/>
                <a:ea typeface="Arial"/>
                <a:cs typeface="Arial"/>
                <a:sym typeface="Arial"/>
              </a:rPr>
              <a:t>="</a:t>
            </a:r>
            <a:r>
              <a:rPr lang="en" sz="1500">
                <a:solidFill>
                  <a:srgbClr val="BABABA"/>
                </a:solidFill>
                <a:highlight>
                  <a:srgbClr val="2B2B2B"/>
                </a:highlight>
                <a:latin typeface="Arial"/>
                <a:ea typeface="Arial"/>
                <a:cs typeface="Arial"/>
                <a:sym typeface="Arial"/>
              </a:rPr>
              <a:t>width</a:t>
            </a:r>
            <a:r>
              <a:rPr lang="en" sz="1500">
                <a:solidFill>
                  <a:srgbClr val="A9B7C6"/>
                </a:solidFill>
                <a:highlight>
                  <a:srgbClr val="2B2B2B"/>
                </a:highlight>
                <a:latin typeface="Arial"/>
                <a:ea typeface="Arial"/>
                <a:cs typeface="Arial"/>
                <a:sym typeface="Arial"/>
              </a:rPr>
              <a:t>: </a:t>
            </a:r>
            <a:r>
              <a:rPr lang="en" sz="1500">
                <a:solidFill>
                  <a:srgbClr val="6897BB"/>
                </a:solidFill>
                <a:highlight>
                  <a:srgbClr val="2B2B2B"/>
                </a:highlight>
                <a:latin typeface="Arial"/>
                <a:ea typeface="Arial"/>
                <a:cs typeface="Arial"/>
                <a:sym typeface="Arial"/>
              </a:rPr>
              <a:t>200</a:t>
            </a:r>
            <a:r>
              <a:rPr lang="en" sz="1500">
                <a:solidFill>
                  <a:srgbClr val="A5C261"/>
                </a:solidFill>
                <a:highlight>
                  <a:srgbClr val="2B2B2B"/>
                </a:highlight>
                <a:latin typeface="Arial"/>
                <a:ea typeface="Arial"/>
                <a:cs typeface="Arial"/>
                <a:sym typeface="Arial"/>
              </a:rPr>
              <a:t>px</a:t>
            </a:r>
            <a:r>
              <a:rPr lang="en" sz="1500">
                <a:solidFill>
                  <a:srgbClr val="CC7832"/>
                </a:solidFill>
                <a:highlight>
                  <a:srgbClr val="2B2B2B"/>
                </a:highlight>
                <a:latin typeface="Arial"/>
                <a:ea typeface="Arial"/>
                <a:cs typeface="Arial"/>
                <a:sym typeface="Arial"/>
              </a:rPr>
              <a:t>;</a:t>
            </a:r>
            <a:r>
              <a:rPr lang="en" sz="1500">
                <a:solidFill>
                  <a:srgbClr val="A5C261"/>
                </a:solidFill>
                <a:highlight>
                  <a:srgbClr val="2B2B2B"/>
                </a:highlight>
                <a:latin typeface="Arial"/>
                <a:ea typeface="Arial"/>
                <a:cs typeface="Arial"/>
                <a:sym typeface="Arial"/>
              </a:rPr>
              <a:t>"</a:t>
            </a:r>
            <a:r>
              <a:rPr lang="en" sz="1500">
                <a:solidFill>
                  <a:srgbClr val="E8BF6A"/>
                </a:solidFill>
                <a:highlight>
                  <a:srgbClr val="2B2B2B"/>
                </a:highlight>
                <a:latin typeface="Arial"/>
                <a:ea typeface="Arial"/>
                <a:cs typeface="Arial"/>
                <a:sym typeface="Arial"/>
              </a:rPr>
              <a:t>&gt; &lt;br&gt;                           #ADDED in index.html</a:t>
            </a:r>
            <a:endParaRPr sz="1500">
              <a:solidFill>
                <a:srgbClr val="E8BF6A"/>
              </a:solidFill>
              <a:highlight>
                <a:srgbClr val="2B2B2B"/>
              </a:highlight>
              <a:latin typeface="Arial"/>
              <a:ea typeface="Arial"/>
              <a:cs typeface="Arial"/>
              <a:sym typeface="Arial"/>
            </a:endParaRPr>
          </a:p>
          <a:p>
            <a:pPr indent="0" lvl="0" marL="0" rtl="0" algn="l">
              <a:spcBef>
                <a:spcPts val="1200"/>
              </a:spcBef>
              <a:spcAft>
                <a:spcPts val="0"/>
              </a:spcAft>
              <a:buNone/>
            </a:pPr>
            <a:r>
              <a:rPr lang="en" sz="1500">
                <a:solidFill>
                  <a:srgbClr val="E8BF6A"/>
                </a:solidFill>
                <a:highlight>
                  <a:srgbClr val="2B2B2B"/>
                </a:highlight>
                <a:latin typeface="Arial"/>
                <a:ea typeface="Arial"/>
                <a:cs typeface="Arial"/>
                <a:sym typeface="Arial"/>
              </a:rPr>
              <a:t>   </a:t>
            </a:r>
            <a:r>
              <a:rPr lang="en" sz="1500">
                <a:solidFill>
                  <a:srgbClr val="A9B7C6"/>
                </a:solidFill>
                <a:highlight>
                  <a:srgbClr val="2B2B2B"/>
                </a:highlight>
                <a:latin typeface="Arial"/>
                <a:ea typeface="Arial"/>
                <a:cs typeface="Arial"/>
                <a:sym typeface="Arial"/>
              </a:rPr>
              <a:t>{{ </a:t>
            </a:r>
            <a:r>
              <a:rPr lang="en" sz="1500">
                <a:solidFill>
                  <a:srgbClr val="BABABA"/>
                </a:solidFill>
                <a:highlight>
                  <a:srgbClr val="2B2B2B"/>
                </a:highlight>
                <a:latin typeface="Arial"/>
                <a:ea typeface="Arial"/>
                <a:cs typeface="Arial"/>
                <a:sym typeface="Arial"/>
              </a:rPr>
              <a:t>event</a:t>
            </a:r>
            <a:r>
              <a:rPr lang="en" sz="1500">
                <a:solidFill>
                  <a:srgbClr val="A9B7C6"/>
                </a:solidFill>
                <a:highlight>
                  <a:srgbClr val="2B2B2B"/>
                </a:highlight>
                <a:latin typeface="Arial"/>
                <a:ea typeface="Arial"/>
                <a:cs typeface="Arial"/>
                <a:sym typeface="Arial"/>
              </a:rPr>
              <a:t>.</a:t>
            </a:r>
            <a:r>
              <a:rPr lang="en" sz="1500">
                <a:solidFill>
                  <a:srgbClr val="BABABA"/>
                </a:solidFill>
                <a:highlight>
                  <a:srgbClr val="2B2B2B"/>
                </a:highlight>
                <a:latin typeface="Arial"/>
                <a:ea typeface="Arial"/>
                <a:cs typeface="Arial"/>
                <a:sym typeface="Arial"/>
              </a:rPr>
              <a:t>name </a:t>
            </a:r>
            <a:r>
              <a:rPr lang="en" sz="1500">
                <a:solidFill>
                  <a:srgbClr val="A9B7C6"/>
                </a:solidFill>
                <a:highlight>
                  <a:srgbClr val="2B2B2B"/>
                </a:highlight>
                <a:latin typeface="Arial"/>
                <a:ea typeface="Arial"/>
                <a:cs typeface="Arial"/>
                <a:sym typeface="Arial"/>
              </a:rPr>
              <a:t>}}</a:t>
            </a:r>
            <a:r>
              <a:rPr lang="en" sz="1500">
                <a:solidFill>
                  <a:srgbClr val="E8BF6A"/>
                </a:solidFill>
                <a:highlight>
                  <a:srgbClr val="2B2B2B"/>
                </a:highlight>
                <a:latin typeface="Arial"/>
                <a:ea typeface="Arial"/>
                <a:cs typeface="Arial"/>
                <a:sym typeface="Arial"/>
              </a:rPr>
              <a:t>&lt;br&gt;</a:t>
            </a:r>
            <a:endParaRPr sz="1500">
              <a:solidFill>
                <a:srgbClr val="E8BF6A"/>
              </a:solidFill>
              <a:highlight>
                <a:srgbClr val="2B2B2B"/>
              </a:highlight>
              <a:latin typeface="Arial"/>
              <a:ea typeface="Arial"/>
              <a:cs typeface="Arial"/>
              <a:sym typeface="Arial"/>
            </a:endParaRPr>
          </a:p>
          <a:p>
            <a:pPr indent="0" lvl="0" marL="0" rtl="0" algn="l">
              <a:spcBef>
                <a:spcPts val="1200"/>
              </a:spcBef>
              <a:spcAft>
                <a:spcPts val="0"/>
              </a:spcAft>
              <a:buNone/>
            </a:pPr>
            <a:r>
              <a:rPr lang="en" sz="1500">
                <a:solidFill>
                  <a:srgbClr val="E8BF6A"/>
                </a:solidFill>
                <a:highlight>
                  <a:srgbClr val="2B2B2B"/>
                </a:highlight>
                <a:latin typeface="Arial"/>
                <a:ea typeface="Arial"/>
                <a:cs typeface="Arial"/>
                <a:sym typeface="Arial"/>
              </a:rPr>
              <a:t>   </a:t>
            </a:r>
            <a:r>
              <a:rPr lang="en" sz="1500">
                <a:solidFill>
                  <a:srgbClr val="A9B7C6"/>
                </a:solidFill>
                <a:highlight>
                  <a:srgbClr val="2B2B2B"/>
                </a:highlight>
                <a:latin typeface="Arial"/>
                <a:ea typeface="Arial"/>
                <a:cs typeface="Arial"/>
                <a:sym typeface="Arial"/>
              </a:rPr>
              <a:t>{{ </a:t>
            </a:r>
            <a:r>
              <a:rPr lang="en" sz="1500">
                <a:solidFill>
                  <a:srgbClr val="BABABA"/>
                </a:solidFill>
                <a:highlight>
                  <a:srgbClr val="2B2B2B"/>
                </a:highlight>
                <a:latin typeface="Arial"/>
                <a:ea typeface="Arial"/>
                <a:cs typeface="Arial"/>
                <a:sym typeface="Arial"/>
              </a:rPr>
              <a:t>event</a:t>
            </a:r>
            <a:r>
              <a:rPr lang="en" sz="1500">
                <a:solidFill>
                  <a:srgbClr val="A9B7C6"/>
                </a:solidFill>
                <a:highlight>
                  <a:srgbClr val="2B2B2B"/>
                </a:highlight>
                <a:latin typeface="Arial"/>
                <a:ea typeface="Arial"/>
                <a:cs typeface="Arial"/>
                <a:sym typeface="Arial"/>
              </a:rPr>
              <a:t>.</a:t>
            </a:r>
            <a:r>
              <a:rPr lang="en" sz="1500">
                <a:solidFill>
                  <a:srgbClr val="BABABA"/>
                </a:solidFill>
                <a:highlight>
                  <a:srgbClr val="2B2B2B"/>
                </a:highlight>
                <a:latin typeface="Arial"/>
                <a:ea typeface="Arial"/>
                <a:cs typeface="Arial"/>
                <a:sym typeface="Arial"/>
              </a:rPr>
              <a:t>date </a:t>
            </a:r>
            <a:r>
              <a:rPr lang="en" sz="1500">
                <a:solidFill>
                  <a:srgbClr val="A9B7C6"/>
                </a:solidFill>
                <a:highlight>
                  <a:srgbClr val="2B2B2B"/>
                </a:highlight>
                <a:latin typeface="Arial"/>
                <a:ea typeface="Arial"/>
                <a:cs typeface="Arial"/>
                <a:sym typeface="Arial"/>
              </a:rPr>
              <a:t>}}</a:t>
            </a:r>
            <a:r>
              <a:rPr lang="en" sz="1500">
                <a:solidFill>
                  <a:srgbClr val="E8BF6A"/>
                </a:solidFill>
                <a:highlight>
                  <a:srgbClr val="2B2B2B"/>
                </a:highlight>
                <a:latin typeface="Arial"/>
                <a:ea typeface="Arial"/>
                <a:cs typeface="Arial"/>
                <a:sym typeface="Arial"/>
              </a:rPr>
              <a:t>&lt;br&gt;</a:t>
            </a:r>
            <a:endParaRPr sz="1500">
              <a:solidFill>
                <a:srgbClr val="E8BF6A"/>
              </a:solidFill>
              <a:highlight>
                <a:srgbClr val="2B2B2B"/>
              </a:highlight>
              <a:latin typeface="Arial"/>
              <a:ea typeface="Arial"/>
              <a:cs typeface="Arial"/>
              <a:sym typeface="Arial"/>
            </a:endParaRPr>
          </a:p>
          <a:p>
            <a:pPr indent="0" lvl="0" marL="0" rtl="0" algn="l">
              <a:spcBef>
                <a:spcPts val="1200"/>
              </a:spcBef>
              <a:spcAft>
                <a:spcPts val="0"/>
              </a:spcAft>
              <a:buNone/>
            </a:pPr>
            <a:r>
              <a:rPr lang="en" sz="1500">
                <a:solidFill>
                  <a:srgbClr val="E8BF6A"/>
                </a:solidFill>
                <a:highlight>
                  <a:srgbClr val="2B2B2B"/>
                </a:highlight>
                <a:latin typeface="Arial"/>
                <a:ea typeface="Arial"/>
                <a:cs typeface="Arial"/>
                <a:sym typeface="Arial"/>
              </a:rPr>
              <a:t>   </a:t>
            </a:r>
            <a:r>
              <a:rPr lang="en" sz="1500">
                <a:solidFill>
                  <a:srgbClr val="A9B7C6"/>
                </a:solidFill>
                <a:highlight>
                  <a:srgbClr val="2B2B2B"/>
                </a:highlight>
                <a:latin typeface="Arial"/>
                <a:ea typeface="Arial"/>
                <a:cs typeface="Arial"/>
                <a:sym typeface="Arial"/>
              </a:rPr>
              <a:t>{{ </a:t>
            </a:r>
            <a:r>
              <a:rPr lang="en" sz="1500">
                <a:solidFill>
                  <a:srgbClr val="BABABA"/>
                </a:solidFill>
                <a:highlight>
                  <a:srgbClr val="2B2B2B"/>
                </a:highlight>
                <a:latin typeface="Arial"/>
                <a:ea typeface="Arial"/>
                <a:cs typeface="Arial"/>
                <a:sym typeface="Arial"/>
              </a:rPr>
              <a:t>event</a:t>
            </a:r>
            <a:r>
              <a:rPr lang="en" sz="1500">
                <a:solidFill>
                  <a:srgbClr val="A9B7C6"/>
                </a:solidFill>
                <a:highlight>
                  <a:srgbClr val="2B2B2B"/>
                </a:highlight>
                <a:latin typeface="Arial"/>
                <a:ea typeface="Arial"/>
                <a:cs typeface="Arial"/>
                <a:sym typeface="Arial"/>
              </a:rPr>
              <a:t>.</a:t>
            </a:r>
            <a:r>
              <a:rPr lang="en" sz="1500">
                <a:solidFill>
                  <a:srgbClr val="BABABA"/>
                </a:solidFill>
                <a:highlight>
                  <a:srgbClr val="2B2B2B"/>
                </a:highlight>
                <a:latin typeface="Arial"/>
                <a:ea typeface="Arial"/>
                <a:cs typeface="Arial"/>
                <a:sym typeface="Arial"/>
              </a:rPr>
              <a:t>venue </a:t>
            </a:r>
            <a:r>
              <a:rPr lang="en" sz="1500">
                <a:solidFill>
                  <a:srgbClr val="A9B7C6"/>
                </a:solidFill>
                <a:highlight>
                  <a:srgbClr val="2B2B2B"/>
                </a:highlight>
                <a:latin typeface="Arial"/>
                <a:ea typeface="Arial"/>
                <a:cs typeface="Arial"/>
                <a:sym typeface="Arial"/>
              </a:rPr>
              <a:t>}}</a:t>
            </a:r>
            <a:r>
              <a:rPr lang="en" sz="1500">
                <a:solidFill>
                  <a:srgbClr val="E8BF6A"/>
                </a:solidFill>
                <a:highlight>
                  <a:srgbClr val="2B2B2B"/>
                </a:highlight>
                <a:latin typeface="Arial"/>
                <a:ea typeface="Arial"/>
                <a:cs typeface="Arial"/>
                <a:sym typeface="Arial"/>
              </a:rPr>
              <a:t>&lt;br&gt;</a:t>
            </a:r>
            <a:endParaRPr sz="1500">
              <a:solidFill>
                <a:srgbClr val="E8BF6A"/>
              </a:solidFill>
              <a:highlight>
                <a:srgbClr val="2B2B2B"/>
              </a:highlight>
              <a:latin typeface="Arial"/>
              <a:ea typeface="Arial"/>
              <a:cs typeface="Arial"/>
              <a:sym typeface="Arial"/>
            </a:endParaRPr>
          </a:p>
          <a:p>
            <a:pPr indent="0" lvl="0" marL="0" rtl="0" algn="l">
              <a:spcBef>
                <a:spcPts val="1200"/>
              </a:spcBef>
              <a:spcAft>
                <a:spcPts val="0"/>
              </a:spcAft>
              <a:buNone/>
            </a:pPr>
            <a:r>
              <a:rPr lang="en" sz="1500">
                <a:solidFill>
                  <a:srgbClr val="E8BF6A"/>
                </a:solidFill>
                <a:highlight>
                  <a:srgbClr val="2B2B2B"/>
                </a:highlight>
                <a:latin typeface="Arial"/>
                <a:ea typeface="Arial"/>
                <a:cs typeface="Arial"/>
                <a:sym typeface="Arial"/>
              </a:rPr>
              <a:t>   </a:t>
            </a:r>
            <a:r>
              <a:rPr lang="en" sz="1500">
                <a:solidFill>
                  <a:srgbClr val="A9B7C6"/>
                </a:solidFill>
                <a:highlight>
                  <a:srgbClr val="2B2B2B"/>
                </a:highlight>
                <a:latin typeface="Arial"/>
                <a:ea typeface="Arial"/>
                <a:cs typeface="Arial"/>
                <a:sym typeface="Arial"/>
              </a:rPr>
              <a:t>{{ </a:t>
            </a:r>
            <a:r>
              <a:rPr lang="en" sz="1500">
                <a:solidFill>
                  <a:srgbClr val="BABABA"/>
                </a:solidFill>
                <a:highlight>
                  <a:srgbClr val="2B2B2B"/>
                </a:highlight>
                <a:latin typeface="Arial"/>
                <a:ea typeface="Arial"/>
                <a:cs typeface="Arial"/>
                <a:sym typeface="Arial"/>
              </a:rPr>
              <a:t>event</a:t>
            </a:r>
            <a:r>
              <a:rPr lang="en" sz="1500">
                <a:solidFill>
                  <a:srgbClr val="A9B7C6"/>
                </a:solidFill>
                <a:highlight>
                  <a:srgbClr val="2B2B2B"/>
                </a:highlight>
                <a:latin typeface="Arial"/>
                <a:ea typeface="Arial"/>
                <a:cs typeface="Arial"/>
                <a:sym typeface="Arial"/>
              </a:rPr>
              <a:t>.</a:t>
            </a:r>
            <a:r>
              <a:rPr lang="en" sz="1500">
                <a:solidFill>
                  <a:srgbClr val="BABABA"/>
                </a:solidFill>
                <a:highlight>
                  <a:srgbClr val="2B2B2B"/>
                </a:highlight>
                <a:latin typeface="Arial"/>
                <a:ea typeface="Arial"/>
                <a:cs typeface="Arial"/>
                <a:sym typeface="Arial"/>
              </a:rPr>
              <a:t>manager</a:t>
            </a:r>
            <a:r>
              <a:rPr lang="en" sz="1500">
                <a:solidFill>
                  <a:srgbClr val="A9B7C6"/>
                </a:solidFill>
                <a:highlight>
                  <a:srgbClr val="2B2B2B"/>
                </a:highlight>
                <a:latin typeface="Arial"/>
                <a:ea typeface="Arial"/>
                <a:cs typeface="Arial"/>
                <a:sym typeface="Arial"/>
              </a:rPr>
              <a:t>}}</a:t>
            </a:r>
            <a:r>
              <a:rPr lang="en" sz="1500">
                <a:solidFill>
                  <a:srgbClr val="E8BF6A"/>
                </a:solidFill>
                <a:highlight>
                  <a:srgbClr val="2B2B2B"/>
                </a:highlight>
                <a:latin typeface="Arial"/>
                <a:ea typeface="Arial"/>
                <a:cs typeface="Arial"/>
                <a:sym typeface="Arial"/>
              </a:rPr>
              <a:t>&lt;br&gt;</a:t>
            </a:r>
            <a:endParaRPr sz="1500">
              <a:solidFill>
                <a:srgbClr val="E8BF6A"/>
              </a:solidFill>
              <a:highlight>
                <a:srgbClr val="2B2B2B"/>
              </a:highlight>
              <a:latin typeface="Arial"/>
              <a:ea typeface="Arial"/>
              <a:cs typeface="Arial"/>
              <a:sym typeface="Arial"/>
            </a:endParaRPr>
          </a:p>
          <a:p>
            <a:pPr indent="0" lvl="0" marL="0" rtl="0" algn="l">
              <a:spcBef>
                <a:spcPts val="1200"/>
              </a:spcBef>
              <a:spcAft>
                <a:spcPts val="0"/>
              </a:spcAft>
              <a:buNone/>
            </a:pPr>
            <a:r>
              <a:rPr lang="en" sz="1500">
                <a:solidFill>
                  <a:srgbClr val="E8BF6A"/>
                </a:solidFill>
                <a:highlight>
                  <a:srgbClr val="2B2B2B"/>
                </a:highlight>
                <a:latin typeface="Arial"/>
                <a:ea typeface="Arial"/>
                <a:cs typeface="Arial"/>
                <a:sym typeface="Arial"/>
              </a:rPr>
              <a:t>   </a:t>
            </a:r>
            <a:r>
              <a:rPr lang="en" sz="1500">
                <a:solidFill>
                  <a:srgbClr val="A9B7C6"/>
                </a:solidFill>
                <a:highlight>
                  <a:srgbClr val="2B2B2B"/>
                </a:highlight>
                <a:latin typeface="Arial"/>
                <a:ea typeface="Arial"/>
                <a:cs typeface="Arial"/>
                <a:sym typeface="Arial"/>
              </a:rPr>
              <a:t>{{ </a:t>
            </a:r>
            <a:r>
              <a:rPr lang="en" sz="1500">
                <a:solidFill>
                  <a:srgbClr val="BABABA"/>
                </a:solidFill>
                <a:highlight>
                  <a:srgbClr val="2B2B2B"/>
                </a:highlight>
                <a:latin typeface="Arial"/>
                <a:ea typeface="Arial"/>
                <a:cs typeface="Arial"/>
                <a:sym typeface="Arial"/>
              </a:rPr>
              <a:t>event</a:t>
            </a:r>
            <a:r>
              <a:rPr lang="en" sz="1500">
                <a:solidFill>
                  <a:srgbClr val="A9B7C6"/>
                </a:solidFill>
                <a:highlight>
                  <a:srgbClr val="2B2B2B"/>
                </a:highlight>
                <a:latin typeface="Arial"/>
                <a:ea typeface="Arial"/>
                <a:cs typeface="Arial"/>
                <a:sym typeface="Arial"/>
              </a:rPr>
              <a:t>.</a:t>
            </a:r>
            <a:r>
              <a:rPr lang="en" sz="1500">
                <a:solidFill>
                  <a:srgbClr val="BABABA"/>
                </a:solidFill>
                <a:highlight>
                  <a:srgbClr val="2B2B2B"/>
                </a:highlight>
                <a:latin typeface="Arial"/>
                <a:ea typeface="Arial"/>
                <a:cs typeface="Arial"/>
                <a:sym typeface="Arial"/>
              </a:rPr>
              <a:t>description </a:t>
            </a:r>
            <a:r>
              <a:rPr lang="en" sz="1500">
                <a:solidFill>
                  <a:srgbClr val="A9B7C6"/>
                </a:solidFill>
                <a:highlight>
                  <a:srgbClr val="2B2B2B"/>
                </a:highlight>
                <a:latin typeface="Arial"/>
                <a:ea typeface="Arial"/>
                <a:cs typeface="Arial"/>
                <a:sym typeface="Arial"/>
              </a:rPr>
              <a:t>}}</a:t>
            </a:r>
            <a:r>
              <a:rPr lang="en" sz="1500">
                <a:solidFill>
                  <a:srgbClr val="E8BF6A"/>
                </a:solidFill>
                <a:highlight>
                  <a:srgbClr val="2B2B2B"/>
                </a:highlight>
                <a:latin typeface="Arial"/>
                <a:ea typeface="Arial"/>
                <a:cs typeface="Arial"/>
                <a:sym typeface="Arial"/>
              </a:rPr>
              <a:t>&lt;br&gt;&lt;br&gt;</a:t>
            </a:r>
            <a:endParaRPr sz="1500">
              <a:solidFill>
                <a:srgbClr val="E8BF6A"/>
              </a:solidFill>
              <a:highlight>
                <a:srgbClr val="2B2B2B"/>
              </a:highlight>
              <a:latin typeface="Arial"/>
              <a:ea typeface="Arial"/>
              <a:cs typeface="Arial"/>
              <a:sym typeface="Arial"/>
            </a:endParaRPr>
          </a:p>
          <a:p>
            <a:pPr indent="0" lvl="0" marL="0" rtl="0" algn="l">
              <a:spcBef>
                <a:spcPts val="1200"/>
              </a:spcBef>
              <a:spcAft>
                <a:spcPts val="0"/>
              </a:spcAft>
              <a:buNone/>
            </a:pPr>
            <a:r>
              <a:rPr lang="en" sz="1500">
                <a:solidFill>
                  <a:srgbClr val="A9B7C6"/>
                </a:solidFill>
                <a:highlight>
                  <a:srgbClr val="2B2B2B"/>
                </a:highlight>
                <a:latin typeface="Arial"/>
                <a:ea typeface="Arial"/>
                <a:cs typeface="Arial"/>
                <a:sym typeface="Arial"/>
              </a:rPr>
              <a:t>{% </a:t>
            </a:r>
            <a:r>
              <a:rPr lang="en" sz="1500">
                <a:solidFill>
                  <a:srgbClr val="E8BF6A"/>
                </a:solidFill>
                <a:highlight>
                  <a:srgbClr val="2B2B2B"/>
                </a:highlight>
                <a:latin typeface="Arial"/>
                <a:ea typeface="Arial"/>
                <a:cs typeface="Arial"/>
                <a:sym typeface="Arial"/>
              </a:rPr>
              <a:t>endfor </a:t>
            </a:r>
            <a:r>
              <a:rPr lang="en" sz="1500">
                <a:solidFill>
                  <a:srgbClr val="A9B7C6"/>
                </a:solidFill>
                <a:highlight>
                  <a:srgbClr val="2B2B2B"/>
                </a:highlight>
                <a:latin typeface="Arial"/>
                <a:ea typeface="Arial"/>
                <a:cs typeface="Arial"/>
                <a:sym typeface="Arial"/>
              </a:rPr>
              <a:t>%}</a:t>
            </a:r>
            <a:endParaRPr sz="1500">
              <a:solidFill>
                <a:srgbClr val="A9B7C6"/>
              </a:solidFill>
              <a:highlight>
                <a:srgbClr val="2B2B2B"/>
              </a:highlight>
              <a:latin typeface="Arial"/>
              <a:ea typeface="Arial"/>
              <a:cs typeface="Arial"/>
              <a:sym typeface="Arial"/>
            </a:endParaRPr>
          </a:p>
          <a:p>
            <a:pPr indent="0" lvl="0" marL="0" rtl="0" algn="l">
              <a:spcBef>
                <a:spcPts val="1200"/>
              </a:spcBef>
              <a:spcAft>
                <a:spcPts val="1200"/>
              </a:spcAft>
              <a:buNone/>
            </a:pPr>
            <a:r>
              <a:t/>
            </a:r>
            <a:endParaRPr/>
          </a:p>
        </p:txBody>
      </p:sp>
      <p:sp>
        <p:nvSpPr>
          <p:cNvPr id="112" name="Google Shape;112;p20"/>
          <p:cNvSpPr/>
          <p:nvPr/>
        </p:nvSpPr>
        <p:spPr>
          <a:xfrm>
            <a:off x="440075" y="2099575"/>
            <a:ext cx="4037100" cy="3393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Step 7 </a:t>
            </a:r>
            <a:endParaRPr/>
          </a:p>
        </p:txBody>
      </p:sp>
      <p:sp>
        <p:nvSpPr>
          <p:cNvPr id="118" name="Google Shape;118;p2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2 image are not loaded due to previous data had no image. Now, add a test.jpeg in media to load default image. </a:t>
            </a:r>
            <a:endParaRPr/>
          </a:p>
        </p:txBody>
      </p:sp>
      <p:pic>
        <p:nvPicPr>
          <p:cNvPr id="119" name="Google Shape;119;p21"/>
          <p:cNvPicPr preferRelativeResize="0"/>
          <p:nvPr/>
        </p:nvPicPr>
        <p:blipFill>
          <a:blip r:embed="rId3">
            <a:alphaModFix/>
          </a:blip>
          <a:stretch>
            <a:fillRect/>
          </a:stretch>
        </p:blipFill>
        <p:spPr>
          <a:xfrm>
            <a:off x="319450" y="2571750"/>
            <a:ext cx="3415725" cy="2268651"/>
          </a:xfrm>
          <a:prstGeom prst="rect">
            <a:avLst/>
          </a:prstGeom>
          <a:noFill/>
          <a:ln>
            <a:noFill/>
          </a:ln>
        </p:spPr>
      </p:pic>
      <p:pic>
        <p:nvPicPr>
          <p:cNvPr id="120" name="Google Shape;120;p21"/>
          <p:cNvPicPr preferRelativeResize="0"/>
          <p:nvPr/>
        </p:nvPicPr>
        <p:blipFill>
          <a:blip r:embed="rId4">
            <a:alphaModFix/>
          </a:blip>
          <a:stretch>
            <a:fillRect/>
          </a:stretch>
        </p:blipFill>
        <p:spPr>
          <a:xfrm>
            <a:off x="5067898" y="2388575"/>
            <a:ext cx="3630127" cy="2451826"/>
          </a:xfrm>
          <a:prstGeom prst="rect">
            <a:avLst/>
          </a:prstGeom>
          <a:noFill/>
          <a:ln>
            <a:noFill/>
          </a:ln>
        </p:spPr>
      </p:pic>
      <p:cxnSp>
        <p:nvCxnSpPr>
          <p:cNvPr id="121" name="Google Shape;121;p21"/>
          <p:cNvCxnSpPr/>
          <p:nvPr/>
        </p:nvCxnSpPr>
        <p:spPr>
          <a:xfrm>
            <a:off x="3940300" y="3701475"/>
            <a:ext cx="808200" cy="0"/>
          </a:xfrm>
          <a:prstGeom prst="straightConnector1">
            <a:avLst/>
          </a:prstGeom>
          <a:noFill/>
          <a:ln cap="flat" cmpd="sng" w="28575">
            <a:solidFill>
              <a:schemeClr val="dk1"/>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