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e706c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e706c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8e706c3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8e706c3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e706c3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e706c3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e706c3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e706c3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e706c3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e706c3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e706c3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8e706c3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Arithmetic operators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Operators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are used to perform operations on variables and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C++ divides the operators into the following groups: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75" y="1275775"/>
            <a:ext cx="8514650" cy="35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operators are used to assign values to variables.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73175"/>
            <a:ext cx="7742551" cy="26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3988"/>
            <a:ext cx="8368199" cy="288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are used to compare two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return value of a comparison is either true (1) or false (0).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2478300"/>
            <a:ext cx="8093275" cy="21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Logical operators are used to determine the logic between variables or values: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7871"/>
            <a:ext cx="9143999" cy="201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