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a82a03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a82a03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a82a034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a82a034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7a82a034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7a82a034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a82a034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a82a034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a82a034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a82a034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7a82a034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7a82a034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a82a034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a82a034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82a034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a82a034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abstraction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abstraction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Abstraction is a process of providing only the essential details to the outside world and hiding the internal details, i.e., representing only the essential details in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Abstraction is a programming technique that depends on the </a:t>
            </a:r>
            <a:r>
              <a:rPr lang="en"/>
              <a:t>separation</a:t>
            </a:r>
            <a:r>
              <a:rPr lang="en"/>
              <a:t> of the interface and implementation details of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Abstraction can be achieved in two ways: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using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Abstraction in header files.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630" y="1769505"/>
            <a:ext cx="4174175" cy="2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using classes: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abstraction can be achieved using classes.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class is used to group all the data members and member functions into a single unit by using the access specifiers.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A class has the responsibility to determine which data member is to be visible outside and which is not.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in header files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another type of abstraction is header file. For example, pow() function available is used to calculate the power of a number without actually knowing which algorithm function uses to calculate the power. Thus, we can say that header files hides all the implementation details from the user.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Specifiers Implement Abstraction: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specifier: When the members are declared as public, members can be accessed anywhere from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Private specifier: When the members are declared as private, members can only be accessed only by the member functions of the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program to calculate the power of a number.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&lt;iostream&gt;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#include&lt;math.h&gt;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namespace std;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main()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n = 4;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power = 3;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result = pow(n,power);    // pow(n,power) is the  power function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cout &lt;&lt; "Cube of n is : " &lt;&lt;result&lt;&lt;endl;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explanation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above example, pow() function is used to calculate 4 raised to the power 3.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pow() function is present in the math.h header file in which all the implementation details of the pow() function is hidden.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Abstraction: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details of the class are protected from the inadvertent user level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programmer does not need to write the low level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Abstraction avoids the code duplication, i.e., programmer does not have to undergo the same tasks every time to perform the similar operation.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aim of the data abstraction is to reuse the code and the proper partitioning of the code across the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implementation can be changed without affecting the user level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