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17fac88f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17fac88f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17fac88f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17fac88f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17fac88f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17fac88f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17fac88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17fac88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 Encapsulation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Kusal Bista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Encapsulation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meaning of Encapsulation, is to make sure that "sensitive" data is hidden from users.</a:t>
            </a:r>
            <a:endParaRPr/>
          </a:p>
          <a:p>
            <a:pPr indent="0" lvl="0" marL="0" rtl="0" algn="l">
              <a:spcBef>
                <a:spcPts val="1200"/>
              </a:spcBef>
              <a:spcAft>
                <a:spcPts val="0"/>
              </a:spcAft>
              <a:buNone/>
            </a:pPr>
            <a:r>
              <a:rPr lang="en"/>
              <a:t>To achieve this, you must declare class variables/attributes as private (cannot be accessed from outside the class).</a:t>
            </a:r>
            <a:endParaRPr/>
          </a:p>
          <a:p>
            <a:pPr indent="0" lvl="0" marL="0" rtl="0" algn="l">
              <a:spcBef>
                <a:spcPts val="1200"/>
              </a:spcBef>
              <a:spcAft>
                <a:spcPts val="1200"/>
              </a:spcAft>
              <a:buNone/>
            </a:pPr>
            <a:r>
              <a:rPr lang="en"/>
              <a:t>If you want others to read or modify the value of a private member, you can provide public get and set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Encapsulation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C++ programs are composed of the following two fundamental elements − </a:t>
            </a:r>
            <a:endParaRPr/>
          </a:p>
          <a:p>
            <a:pPr indent="0" lvl="0" marL="0" rtl="0" algn="l">
              <a:spcBef>
                <a:spcPts val="1200"/>
              </a:spcBef>
              <a:spcAft>
                <a:spcPts val="0"/>
              </a:spcAft>
              <a:buNone/>
            </a:pPr>
            <a:r>
              <a:rPr lang="en"/>
              <a:t>Program statements (code) − This is the part of a program that performs actions and they are called functions. </a:t>
            </a:r>
            <a:endParaRPr/>
          </a:p>
          <a:p>
            <a:pPr indent="0" lvl="0" marL="0" rtl="0" algn="l">
              <a:spcBef>
                <a:spcPts val="1200"/>
              </a:spcBef>
              <a:spcAft>
                <a:spcPts val="1200"/>
              </a:spcAft>
              <a:buNone/>
            </a:pPr>
            <a:r>
              <a:rPr lang="en"/>
              <a:t>Program data − The data is the information of the program which gets affected by the program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Employee example explained</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explained The salary attribute is private, which have restricted access. The public setSalary() method takes a parameter (s) and assigns it to the salary attribute (salary = s). </a:t>
            </a:r>
            <a:endParaRPr/>
          </a:p>
          <a:p>
            <a:pPr indent="0" lvl="0" marL="0" rtl="0" algn="l">
              <a:spcBef>
                <a:spcPts val="1200"/>
              </a:spcBef>
              <a:spcAft>
                <a:spcPts val="0"/>
              </a:spcAft>
              <a:buNone/>
            </a:pPr>
            <a:r>
              <a:rPr lang="en"/>
              <a:t>The public getSalary() method returns the value of the private salary attribute. </a:t>
            </a:r>
            <a:endParaRPr/>
          </a:p>
          <a:p>
            <a:pPr indent="0" lvl="0" marL="0" rtl="0" algn="l">
              <a:spcBef>
                <a:spcPts val="1200"/>
              </a:spcBef>
              <a:spcAft>
                <a:spcPts val="1200"/>
              </a:spcAft>
              <a:buNone/>
            </a:pPr>
            <a:r>
              <a:rPr lang="en"/>
              <a:t>Inside main(), we create an object of the Employee class. Now we can use the setSalary() method to set the value of the private attribute to 50000. Then we call the getSalary() method on the object to return the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Encapsulation?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It is considered good practice to declare your class attributes as private (as often as you can). Encapsulation ensures better control of your data, because you (or others) can change one part of the code without affecting other parts.</a:t>
            </a:r>
            <a:endParaRPr sz="2000"/>
          </a:p>
          <a:p>
            <a:pPr indent="-355600" lvl="0" marL="457200" rtl="0" algn="l">
              <a:spcBef>
                <a:spcPts val="0"/>
              </a:spcBef>
              <a:spcAft>
                <a:spcPts val="0"/>
              </a:spcAft>
              <a:buSzPts val="2000"/>
              <a:buChar char="●"/>
            </a:pPr>
            <a:r>
              <a:rPr lang="en" sz="2000"/>
              <a:t>Increased security of data</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