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Slab"/>
      <p:regular r:id="rId14"/>
      <p:bold r:id="rId15"/>
    </p:embeddedFon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Slab-bold.fntdata"/><Relationship Id="rId14" Type="http://schemas.openxmlformats.org/officeDocument/2006/relationships/font" Target="fonts/RobotoSlab-regular.fntdata"/><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ebf9cb0ba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ebf9cb0ba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ebf9cb0ba6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ebf9cb0ba6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ebf9cb0ba6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ebf9cb0ba6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ebf9cb0ba6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ebf9cb0ba6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ebf9cb0ba6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ebf9cb0ba6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ebf9cb0ba6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ebf9cb0ba6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ebf9cb0ba6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ebf9cb0ba6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 Functions</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Kusal Bista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What is function?</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function is a block of code which only runs when it is called.</a:t>
            </a:r>
            <a:endParaRPr/>
          </a:p>
          <a:p>
            <a:pPr indent="0" lvl="0" marL="0" rtl="0" algn="l">
              <a:spcBef>
                <a:spcPts val="1200"/>
              </a:spcBef>
              <a:spcAft>
                <a:spcPts val="0"/>
              </a:spcAft>
              <a:buNone/>
            </a:pPr>
            <a:r>
              <a:rPr lang="en"/>
              <a:t>You can pass data, known as parameters, into a function.</a:t>
            </a:r>
            <a:endParaRPr/>
          </a:p>
          <a:p>
            <a:pPr indent="0" lvl="0" marL="0" rtl="0" algn="l">
              <a:spcBef>
                <a:spcPts val="1200"/>
              </a:spcBef>
              <a:spcAft>
                <a:spcPts val="1200"/>
              </a:spcAft>
              <a:buNone/>
            </a:pPr>
            <a:r>
              <a:rPr lang="en"/>
              <a:t>Functions are used to perform certain actions, and they are important for reusing code: Define the code once, and use it many times.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Defining a Function</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return_type function_name( parameter list ) </a:t>
            </a:r>
            <a:endParaRPr/>
          </a:p>
          <a:p>
            <a:pPr indent="0" lvl="0" marL="0" rtl="0" algn="l">
              <a:spcBef>
                <a:spcPts val="1200"/>
              </a:spcBef>
              <a:spcAft>
                <a:spcPts val="0"/>
              </a:spcAft>
              <a:buNone/>
            </a:pPr>
            <a:r>
              <a:rPr lang="en"/>
              <a:t>{ </a:t>
            </a:r>
            <a:endParaRPr/>
          </a:p>
          <a:p>
            <a:pPr indent="0" lvl="0" marL="0" rtl="0" algn="l">
              <a:spcBef>
                <a:spcPts val="1200"/>
              </a:spcBef>
              <a:spcAft>
                <a:spcPts val="0"/>
              </a:spcAft>
              <a:buNone/>
            </a:pPr>
            <a:r>
              <a:rPr lang="en"/>
              <a:t>body of the function </a:t>
            </a:r>
            <a:endParaRPr/>
          </a:p>
          <a:p>
            <a:pPr indent="0" lvl="0" marL="0" rtl="0" algn="l">
              <a:spcBef>
                <a:spcPts val="1200"/>
              </a:spcBef>
              <a:spcAft>
                <a:spcPts val="1200"/>
              </a:spcAft>
              <a:buNone/>
            </a:pPr>
            <a:r>
              <a:rPr lang="en"/>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Structure of function</a:t>
            </a:r>
            <a:endParaRPr/>
          </a:p>
        </p:txBody>
      </p:sp>
      <p:sp>
        <p:nvSpPr>
          <p:cNvPr id="82" name="Google Shape;82;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Return Type − A function may return a value. The return_type is the data type of the value the function returns. Some functions perform the desired operations without returning a value. In this case, the return_type is the keyword void.</a:t>
            </a:r>
            <a:endParaRPr/>
          </a:p>
          <a:p>
            <a:pPr indent="0" lvl="0" marL="0" rtl="0" algn="l">
              <a:spcBef>
                <a:spcPts val="1200"/>
              </a:spcBef>
              <a:spcAft>
                <a:spcPts val="0"/>
              </a:spcAft>
              <a:buNone/>
            </a:pPr>
            <a:r>
              <a:rPr lang="en"/>
              <a:t>Function Name − This is the actual name of the function. The function name and the parameter list together constitute the function signature.</a:t>
            </a:r>
            <a:endParaRPr/>
          </a:p>
          <a:p>
            <a:pPr indent="0" lvl="0" marL="0" rtl="0" algn="l">
              <a:spcBef>
                <a:spcPts val="1200"/>
              </a:spcBef>
              <a:spcAft>
                <a:spcPts val="0"/>
              </a:spcAft>
              <a:buNone/>
            </a:pPr>
            <a:r>
              <a:rPr lang="en"/>
              <a:t>Parameters − A parameter is like a placeholder. When a function is invoked, you pass a value to the parameter. This value is referred to as actual parameter or argument. The parameter list refers to the type, order, and number of the parameters of a function. Parameters are optional; that is, a function may contain no parameters.</a:t>
            </a:r>
            <a:endParaRPr/>
          </a:p>
          <a:p>
            <a:pPr indent="0" lvl="0" marL="0" rtl="0" algn="l">
              <a:spcBef>
                <a:spcPts val="1200"/>
              </a:spcBef>
              <a:spcAft>
                <a:spcPts val="1200"/>
              </a:spcAft>
              <a:buNone/>
            </a:pPr>
            <a:r>
              <a:rPr lang="en"/>
              <a:t>Function Body − The function body contains a collection of statements that define what the function does.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Why Use Functions in C++?</a:t>
            </a:r>
            <a:endParaRPr/>
          </a:p>
        </p:txBody>
      </p:sp>
      <p:sp>
        <p:nvSpPr>
          <p:cNvPr id="88" name="Google Shape;88;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Functions are used to minimize the repetition of code, as a function allows you to write the code inside the block. And you can call that block whenever you need that code segment, rather than writing the code repeatedly. It also helps in dividing the program into well-organized segments.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Types of Functions in C++</a:t>
            </a:r>
            <a:endParaRPr/>
          </a:p>
        </p:txBody>
      </p:sp>
      <p:sp>
        <p:nvSpPr>
          <p:cNvPr id="94" name="Google Shape;94;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There are two types of functions in C++:</a:t>
            </a:r>
            <a:endParaRPr/>
          </a:p>
          <a:p>
            <a:pPr indent="-342900" lvl="0" marL="457200" rtl="0" algn="l">
              <a:spcBef>
                <a:spcPts val="1200"/>
              </a:spcBef>
              <a:spcAft>
                <a:spcPts val="0"/>
              </a:spcAft>
              <a:buSzPts val="1800"/>
              <a:buChar char="●"/>
            </a:pPr>
            <a:r>
              <a:rPr lang="en"/>
              <a:t>Built-in functions</a:t>
            </a:r>
            <a:endParaRPr/>
          </a:p>
          <a:p>
            <a:pPr indent="-342900" lvl="0" marL="457200" rtl="0" algn="l">
              <a:spcBef>
                <a:spcPts val="0"/>
              </a:spcBef>
              <a:spcAft>
                <a:spcPts val="0"/>
              </a:spcAft>
              <a:buSzPts val="1800"/>
              <a:buChar char="●"/>
            </a:pPr>
            <a:r>
              <a:rPr lang="en"/>
              <a:t>User-defined functions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Built-in Functions:</a:t>
            </a:r>
            <a:endParaRPr/>
          </a:p>
        </p:txBody>
      </p:sp>
      <p:sp>
        <p:nvSpPr>
          <p:cNvPr id="100" name="Google Shape;100;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200">
                <a:latin typeface="Roboto Slab"/>
                <a:ea typeface="Roboto Slab"/>
                <a:cs typeface="Roboto Slab"/>
                <a:sym typeface="Roboto Slab"/>
              </a:rPr>
              <a:t>These are functions that are already present in C++; their definitions are already provided in the header files. The compiler picks the definition from header files and uses them in the program.</a:t>
            </a:r>
            <a:endParaRPr sz="1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User-defined Functions:</a:t>
            </a:r>
            <a:endParaRPr/>
          </a:p>
        </p:txBody>
      </p:sp>
      <p:sp>
        <p:nvSpPr>
          <p:cNvPr id="106" name="Google Shape;106;p2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You can put them down as the following types:</a:t>
            </a:r>
            <a:endParaRPr/>
          </a:p>
          <a:p>
            <a:pPr indent="-342900" lvl="0" marL="457200" rtl="0" algn="l">
              <a:spcBef>
                <a:spcPts val="1200"/>
              </a:spcBef>
              <a:spcAft>
                <a:spcPts val="0"/>
              </a:spcAft>
              <a:buSzPts val="1800"/>
              <a:buChar char="●"/>
            </a:pPr>
            <a:r>
              <a:rPr lang="en"/>
              <a:t>No argument and no return value</a:t>
            </a:r>
            <a:endParaRPr/>
          </a:p>
          <a:p>
            <a:pPr indent="-342900" lvl="0" marL="457200" rtl="0" algn="l">
              <a:spcBef>
                <a:spcPts val="0"/>
              </a:spcBef>
              <a:spcAft>
                <a:spcPts val="0"/>
              </a:spcAft>
              <a:buSzPts val="1800"/>
              <a:buChar char="●"/>
            </a:pPr>
            <a:r>
              <a:rPr lang="en"/>
              <a:t>No argument but the return value </a:t>
            </a:r>
            <a:endParaRPr/>
          </a:p>
          <a:p>
            <a:pPr indent="-342900" lvl="0" marL="457200" rtl="0" algn="l">
              <a:spcBef>
                <a:spcPts val="0"/>
              </a:spcBef>
              <a:spcAft>
                <a:spcPts val="0"/>
              </a:spcAft>
              <a:buSzPts val="1800"/>
              <a:buChar char="●"/>
            </a:pPr>
            <a:r>
              <a:rPr lang="en"/>
              <a:t>Argument but no return value </a:t>
            </a:r>
            <a:endParaRPr/>
          </a:p>
          <a:p>
            <a:pPr indent="-342900" lvl="0" marL="457200" rtl="0" algn="l">
              <a:spcBef>
                <a:spcPts val="0"/>
              </a:spcBef>
              <a:spcAft>
                <a:spcPts val="0"/>
              </a:spcAft>
              <a:buSzPts val="1800"/>
              <a:buChar char="●"/>
            </a:pPr>
            <a:r>
              <a:rPr lang="en"/>
              <a:t>Argument and return value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