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710af676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710af676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2026a2c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2026a2c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2026a2c7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2026a2c7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2026a2c7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2026a2c7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2026a2c7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2026a2c7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2026a2c7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2026a2c7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2026a2c7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2026a2c7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2026a2c7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2026a2c7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Inheritance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Kusal Bista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capability of a class to derive properties and characteristics from another class is called Inheritance.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Inheritance is the most importance concept of object oriented programming.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allows us to define a class in terms of another class, which helps to create and maintain an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main advantage of Inheritance is, it provides an opportunity to reuse the code functionality and fast implementation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syntax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DerivedClass : AccessSpecifier BaseClass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Derived class (child) - the class that inherits from another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 class (parent) - the class being inherited from.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default access specifier is Private.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 helps user to create a new class (derived class) from a existing class (base class).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Derived class inherits all the features from a Base class including additional feature of its own.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class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Vehicle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public: string brand = "Ford";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void honk()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cout &lt;&lt; "Tuut, tuut! \n" 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 Class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Derived class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Car: public Vehicle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public: string model = "Mustang";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};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program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Car myCar;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myCar.honk();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cout &lt;&lt; myCar.brand + " " + myCar.model; return 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Control and Inheritance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1489833"/>
            <a:ext cx="8477250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mode in inheritance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deriving a class from a base class, the base class may be inherited through public, protected or private inheritance. The type of inheritance is specified by the access-specifier as explained above.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hardly use protected or private inheritance, but public inheritance is commonly used. While using different type of inheritance, following rules are applied −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mode in inheritance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ublic Inheritance − When deriving a class from a public base class, public members of the base class become public members of the derived class and protected members of the base class become protected members of the derived class. A base class's private members are never accessible directly from a derived class, but can be accessed through calls to the public and protected members of the base class.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Protected Inheritance − When deriving from a protected base class, public and protected members of the base class become protected members of the derived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Private Inheritance − When deriving from a private base class, public and protected members of the base class become private members of the derived class.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